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0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 id="349" r:id="rId95"/>
    <p:sldId id="350" r:id="rId96"/>
    <p:sldId id="351" r:id="rId97"/>
    <p:sldId id="352" r:id="rId98"/>
    <p:sldId id="353" r:id="rId99"/>
    <p:sldId id="354" r:id="rId100"/>
    <p:sldId id="355" r:id="rId101"/>
    <p:sldId id="356" r:id="rId102"/>
  </p:sldIdLst>
  <p:sldSz cx="9144000" cy="5143500" type="screen16x9"/>
  <p:notesSz cx="6858000" cy="9144000"/>
  <p:embeddedFontLst>
    <p:embeddedFont>
      <p:font typeface="Nanum Gothic" panose="02010600030101010101" charset="-127"/>
      <p:regular r:id="rId104"/>
      <p:bold r:id="rId105"/>
    </p:embeddedFont>
    <p:embeddedFont>
      <p:font typeface="Consolas" panose="020B0609020204030204" pitchFamily="49" charset="0"/>
      <p:regular r:id="rId106"/>
      <p:bold r:id="rId107"/>
      <p:italic r:id="rId108"/>
      <p:boldItalic r:id="rId109"/>
    </p:embeddedFont>
    <p:embeddedFont>
      <p:font typeface="Roboto" panose="020B0604020202020204" pitchFamily="2" charset="0"/>
      <p:regular r:id="rId110"/>
      <p:bold r:id="rId111"/>
      <p:italic r:id="rId112"/>
      <p:boldItalic r:id="rId11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16A7C1A-1294-4CA6-8C2C-5C06D6C14AD6}">
  <a:tblStyle styleId="{716A7C1A-1294-4CA6-8C2C-5C06D6C14AD6}"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8254" autoAdjust="0"/>
  </p:normalViewPr>
  <p:slideViewPr>
    <p:cSldViewPr snapToGrid="0">
      <p:cViewPr varScale="1">
        <p:scale>
          <a:sx n="75" d="100"/>
          <a:sy n="75" d="100"/>
        </p:scale>
        <p:origin x="778" y="58"/>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tableStyles" Target="tableStyles.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font" Target="fonts/font9.fntdata"/><Relationship Id="rId16" Type="http://schemas.openxmlformats.org/officeDocument/2006/relationships/slide" Target="slides/slide15.xml"/><Relationship Id="rId107" Type="http://schemas.openxmlformats.org/officeDocument/2006/relationships/font" Target="fonts/font4.fntdata"/><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font" Target="fonts/font10.fntdata"/><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notesMaster" Target="notesMasters/notesMaster1.xml"/><Relationship Id="rId108" Type="http://schemas.openxmlformats.org/officeDocument/2006/relationships/font" Target="fonts/font5.fntdata"/><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font" Target="fonts/font6.fntdata"/><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font" Target="fonts/font1.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font" Target="fonts/font7.fntdata"/><Relationship Id="rId115"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font" Target="fonts/font2.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font" Target="fonts/font8.fntdata"/><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font" Target="fonts/font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dair.ai/" TargetMode="External"/><Relationship Id="rId7" Type="http://schemas.openxmlformats.org/officeDocument/2006/relationships/hyperlink" Target="https://join.slack.com/t/dairai/shared_invite/zt-dv2dwzj7-F9HT047jIGkunNKv88lQ~g" TargetMode="External"/><Relationship Id="rId2" Type="http://schemas.openxmlformats.org/officeDocument/2006/relationships/slide" Target="../slides/slide1.xml"/><Relationship Id="rId1" Type="http://schemas.openxmlformats.org/officeDocument/2006/relationships/notesMaster" Target="../notesMasters/notesMaster1.xml"/><Relationship Id="rId6" Type="http://schemas.openxmlformats.org/officeDocument/2006/relationships/hyperlink" Target="https://github.com/dair-ai/visuals/issues/new" TargetMode="External"/><Relationship Id="rId5" Type="http://schemas.openxmlformats.org/officeDocument/2006/relationships/hyperlink" Target="mailto:ellfae@gmail.com" TargetMode="External"/><Relationship Id="rId4" Type="http://schemas.openxmlformats.org/officeDocument/2006/relationships/hyperlink" Target="https://github.com/dair-ai/ml-visuals" TargetMode="Externa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slide" Target="../slides/slide33.xml"/><Relationship Id="rId1" Type="http://schemas.openxmlformats.org/officeDocument/2006/relationships/notesMaster" Target="../notesMasters/notesMaster1.xml"/><Relationship Id="rId4" Type="http://schemas.openxmlformats.org/officeDocument/2006/relationships/hyperlink" Target="mailto:sourav@yahoo.com" TargetMode="Externa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3" Type="http://schemas.openxmlformats.org/officeDocument/2006/relationships/hyperlink" Target="https://arxiv.org/abs/1706.03762" TargetMode="External"/><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3" Type="http://schemas.openxmlformats.org/officeDocument/2006/relationships/hyperlink" Target="https://arxiv.org/abs/1706.03762" TargetMode="External"/><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3" Type="http://schemas.openxmlformats.org/officeDocument/2006/relationships/hyperlink" Target="https://uigradients.com/#GradeGrey" TargetMode="External"/><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3" Type="http://schemas.openxmlformats.org/officeDocument/2006/relationships/hyperlink" Target="https://uigradients.com/#GradeGrey" TargetMode="External"/><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3" Type="http://schemas.openxmlformats.org/officeDocument/2006/relationships/hyperlink" Target="https://twitter.com/avsthiago" TargetMode="External"/><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3" Type="http://schemas.openxmlformats.org/officeDocument/2006/relationships/hyperlink" Target="https://twitter.com/avsthiago" TargetMode="External"/><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3" Type="http://schemas.openxmlformats.org/officeDocument/2006/relationships/hyperlink" Target="https://twitter.com/avsthiago" TargetMode="External"/><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3" Type="http://schemas.openxmlformats.org/officeDocument/2006/relationships/hyperlink" Target="https://twitter.com/avsthiago" TargetMode="External"/><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3" Type="http://schemas.openxmlformats.org/officeDocument/2006/relationships/hyperlink" Target="https://twitter.com/avsthiago" TargetMode="External"/><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3" Type="http://schemas.openxmlformats.org/officeDocument/2006/relationships/hyperlink" Target="https://twitter.com/avsthiago" TargetMode="External"/><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3" Type="http://schemas.openxmlformats.org/officeDocument/2006/relationships/hyperlink" Target="https://twitter.com/avsthiago" TargetMode="External"/><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3" Type="http://schemas.openxmlformats.org/officeDocument/2006/relationships/hyperlink" Target="https://twitter.com/avsthiago" TargetMode="External"/><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3" Type="http://schemas.openxmlformats.org/officeDocument/2006/relationships/hyperlink" Target="https://twitter.com/avsthiago" TargetMode="External"/><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3" Type="http://schemas.openxmlformats.org/officeDocument/2006/relationships/hyperlink" Target="https://twitter.com/avsthiago" TargetMode="External"/><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3" Type="http://schemas.openxmlformats.org/officeDocument/2006/relationships/hyperlink" Target="https://twitter.com/avsthiago" TargetMode="External"/><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3" Type="http://schemas.openxmlformats.org/officeDocument/2006/relationships/hyperlink" Target="https://twitter.com/avsthiago" TargetMode="External"/><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3" Type="http://schemas.openxmlformats.org/officeDocument/2006/relationships/hyperlink" Target="https://twitter.com/avsthiago" TargetMode="External"/><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200">
                <a:solidFill>
                  <a:srgbClr val="24292E"/>
                </a:solidFill>
                <a:highlight>
                  <a:srgbClr val="FFFFFF"/>
                </a:highlight>
              </a:rPr>
              <a:t>ML Visuals is a new collaborative effort to help the machine learning community in improving science communication by using more professional, compelling and adequate visuals and figures. You are free to use the visuals in your presentations or blog posts. You don’t need to ask permission to use any of the visuals but it will be nice if you can provide credit to the designer/author (author information found in the slide notes).</a:t>
            </a:r>
            <a:endParaRPr sz="1200">
              <a:solidFill>
                <a:srgbClr val="24292E"/>
              </a:solidFill>
              <a:highlight>
                <a:srgbClr val="FFFFFF"/>
              </a:highlight>
            </a:endParaRPr>
          </a:p>
          <a:p>
            <a:pPr marL="0" lvl="0" indent="0" algn="l" rtl="0">
              <a:lnSpc>
                <a:spcPct val="115000"/>
              </a:lnSpc>
              <a:spcBef>
                <a:spcPts val="1200"/>
              </a:spcBef>
              <a:spcAft>
                <a:spcPts val="0"/>
              </a:spcAft>
              <a:buClr>
                <a:schemeClr val="dk1"/>
              </a:buClr>
              <a:buSzPts val="1100"/>
              <a:buFont typeface="Arial"/>
              <a:buNone/>
            </a:pPr>
            <a:r>
              <a:rPr lang="en" sz="1200">
                <a:solidFill>
                  <a:srgbClr val="24292E"/>
                </a:solidFill>
                <a:highlight>
                  <a:srgbClr val="FFFFFF"/>
                </a:highlight>
              </a:rPr>
              <a:t>This is a project made by the </a:t>
            </a:r>
            <a:r>
              <a:rPr lang="en" sz="1200" u="sng">
                <a:solidFill>
                  <a:schemeClr val="hlink"/>
                </a:solidFill>
                <a:highlight>
                  <a:srgbClr val="FFFFFF"/>
                </a:highlight>
                <a:hlinkClick r:id="rId3"/>
              </a:rPr>
              <a:t>dair.ai </a:t>
            </a:r>
            <a:r>
              <a:rPr lang="en" sz="1200">
                <a:solidFill>
                  <a:srgbClr val="24292E"/>
                </a:solidFill>
                <a:highlight>
                  <a:srgbClr val="FFFFFF"/>
                </a:highlight>
              </a:rPr>
              <a:t>community and maintained in this </a:t>
            </a:r>
            <a:r>
              <a:rPr lang="en" sz="1200" u="sng">
                <a:solidFill>
                  <a:schemeClr val="hlink"/>
                </a:solidFill>
                <a:highlight>
                  <a:srgbClr val="FFFFFF"/>
                </a:highlight>
                <a:hlinkClick r:id="rId4"/>
              </a:rPr>
              <a:t>GitHub repo</a:t>
            </a:r>
            <a:r>
              <a:rPr lang="en" sz="1200">
                <a:solidFill>
                  <a:srgbClr val="24292E"/>
                </a:solidFill>
                <a:highlight>
                  <a:srgbClr val="FFFFFF"/>
                </a:highlight>
              </a:rPr>
              <a:t>. Our community members will continue to add more common figures and basic elements in upcoming versions. Think of this as free and open artefacts and templates which you can freely and easily download, copy, distribute, reuse and customize to your own needs. I am maintaining this set of slides on a bi-weekly basis where I will regularly organize and keep the slides clean from spam or unfinished content. </a:t>
            </a:r>
            <a:endParaRPr sz="1200">
              <a:solidFill>
                <a:srgbClr val="24292E"/>
              </a:solidFill>
              <a:highlight>
                <a:srgbClr val="FFFFFF"/>
              </a:highlight>
            </a:endParaRPr>
          </a:p>
          <a:p>
            <a:pPr marL="0" lvl="0" indent="0" algn="l" rtl="0">
              <a:lnSpc>
                <a:spcPct val="115000"/>
              </a:lnSpc>
              <a:spcBef>
                <a:spcPts val="1200"/>
              </a:spcBef>
              <a:spcAft>
                <a:spcPts val="0"/>
              </a:spcAft>
              <a:buNone/>
            </a:pPr>
            <a:r>
              <a:rPr lang="en" sz="1200" b="1">
                <a:solidFill>
                  <a:srgbClr val="24292E"/>
                </a:solidFill>
                <a:highlight>
                  <a:srgbClr val="FFFFFF"/>
                </a:highlight>
              </a:rPr>
              <a:t>IMPORTANT NOTE:</a:t>
            </a:r>
            <a:r>
              <a:rPr lang="en" sz="1200">
                <a:solidFill>
                  <a:srgbClr val="24292E"/>
                </a:solidFill>
                <a:highlight>
                  <a:srgbClr val="FFFFFF"/>
                </a:highlight>
              </a:rPr>
              <a:t> Please don’t request editing permission if you do not plan to add anything to the slides. If you want to edit the slides for your own purposes, just make a copy of the slides. </a:t>
            </a:r>
            <a:endParaRPr sz="1200">
              <a:solidFill>
                <a:srgbClr val="24292E"/>
              </a:solidFill>
              <a:highlight>
                <a:srgbClr val="FFFFFF"/>
              </a:highlight>
            </a:endParaRPr>
          </a:p>
          <a:p>
            <a:pPr marL="0" lvl="0" indent="0" algn="l" rtl="0">
              <a:lnSpc>
                <a:spcPct val="115000"/>
              </a:lnSpc>
              <a:spcBef>
                <a:spcPts val="1200"/>
              </a:spcBef>
              <a:spcAft>
                <a:spcPts val="0"/>
              </a:spcAft>
              <a:buNone/>
            </a:pPr>
            <a:r>
              <a:rPr lang="en" sz="1200" b="1">
                <a:solidFill>
                  <a:srgbClr val="24292E"/>
                </a:solidFill>
                <a:highlight>
                  <a:srgbClr val="FFFFFF"/>
                </a:highlight>
              </a:rPr>
              <a:t>Contributing:</a:t>
            </a:r>
            <a:r>
              <a:rPr lang="en" sz="1200">
                <a:solidFill>
                  <a:srgbClr val="24292E"/>
                </a:solidFill>
                <a:highlight>
                  <a:srgbClr val="FFFFFF"/>
                </a:highlight>
              </a:rPr>
              <a:t> To add your own custom figures, simply add a new slide and reuse any of the basic visual components (remember to request edit permissions). We encourage authors/designers to add their visuals here and allow others to reuse them. Make sure to include your author information (in the notes section of the slide) so that others can provide the proper credit if they use the visuals elsewhere (e.g. blog/presentations). Add your name and email just in case someone has any questions related to the figures you added. Also, provide a short description of your visual to help the user understand what it is about and how they can use it. If you need "Edit" permission, just click on the "request edit access" option under the "view only" toolbar above or send me an email at </a:t>
            </a:r>
            <a:r>
              <a:rPr lang="en" sz="1200" u="sng">
                <a:solidFill>
                  <a:schemeClr val="hlink"/>
                </a:solidFill>
                <a:highlight>
                  <a:srgbClr val="FFFFFF"/>
                </a:highlight>
                <a:hlinkClick r:id="rId5"/>
              </a:rPr>
              <a:t>ellfae@gmail.com</a:t>
            </a:r>
            <a:r>
              <a:rPr lang="en" sz="1200">
                <a:solidFill>
                  <a:srgbClr val="24292E"/>
                </a:solidFill>
                <a:highlight>
                  <a:srgbClr val="FFFFFF"/>
                </a:highlight>
              </a:rPr>
              <a:t>. If you have editing rights, please make sure not to delete any of the work that other authors have added. You can try to improve it by creating a new slide and adding that improved version (that’s actually encouraged). </a:t>
            </a:r>
            <a:endParaRPr sz="1200">
              <a:solidFill>
                <a:srgbClr val="24292E"/>
              </a:solidFill>
              <a:highlight>
                <a:srgbClr val="FFFFFF"/>
              </a:highlight>
            </a:endParaRPr>
          </a:p>
          <a:p>
            <a:pPr marL="0" lvl="0" indent="0" algn="l" rtl="0">
              <a:lnSpc>
                <a:spcPct val="115000"/>
              </a:lnSpc>
              <a:spcBef>
                <a:spcPts val="1200"/>
              </a:spcBef>
              <a:spcAft>
                <a:spcPts val="0"/>
              </a:spcAft>
              <a:buClr>
                <a:schemeClr val="dk1"/>
              </a:buClr>
              <a:buSzPts val="1100"/>
              <a:buFont typeface="Arial"/>
              <a:buNone/>
            </a:pPr>
            <a:r>
              <a:rPr lang="en" sz="1200">
                <a:solidFill>
                  <a:srgbClr val="24292E"/>
                </a:solidFill>
                <a:highlight>
                  <a:srgbClr val="FFFFFF"/>
                </a:highlight>
              </a:rPr>
              <a:t>Downloading a figure from any of the slides is easy. Just click on File→Download→(choose your format).</a:t>
            </a:r>
            <a:endParaRPr sz="1200">
              <a:solidFill>
                <a:srgbClr val="24292E"/>
              </a:solidFill>
              <a:highlight>
                <a:srgbClr val="FFFFFF"/>
              </a:highlight>
            </a:endParaRPr>
          </a:p>
          <a:p>
            <a:pPr marL="0" lvl="0" indent="0" algn="l" rtl="0">
              <a:lnSpc>
                <a:spcPct val="115000"/>
              </a:lnSpc>
              <a:spcBef>
                <a:spcPts val="1200"/>
              </a:spcBef>
              <a:spcAft>
                <a:spcPts val="0"/>
              </a:spcAft>
              <a:buNone/>
            </a:pPr>
            <a:r>
              <a:rPr lang="en" sz="1200">
                <a:solidFill>
                  <a:srgbClr val="24292E"/>
                </a:solidFill>
                <a:highlight>
                  <a:srgbClr val="FFFFFF"/>
                </a:highlight>
              </a:rPr>
              <a:t>If you need help with customizing a figure or have an idea of something that could be valuable to others, we can help. Just open an issue </a:t>
            </a:r>
            <a:r>
              <a:rPr lang="en" sz="1200">
                <a:solidFill>
                  <a:srgbClr val="0366D6"/>
                </a:solidFill>
                <a:highlight>
                  <a:srgbClr val="FFFFFF"/>
                </a:highlight>
                <a:uFill>
                  <a:noFill/>
                </a:uFill>
                <a:hlinkClick r:id="rId6">
                  <a:extLst>
                    <a:ext uri="{A12FA001-AC4F-418D-AE19-62706E023703}">
                      <ahyp:hlinkClr xmlns:ahyp="http://schemas.microsoft.com/office/drawing/2018/hyperlinkcolor" val="tx"/>
                    </a:ext>
                  </a:extLst>
                </a:hlinkClick>
              </a:rPr>
              <a:t>here</a:t>
            </a:r>
            <a:r>
              <a:rPr lang="en" sz="1200">
                <a:solidFill>
                  <a:srgbClr val="24292E"/>
                </a:solidFill>
                <a:highlight>
                  <a:srgbClr val="FFFFFF"/>
                </a:highlight>
              </a:rPr>
              <a:t> and we will do our best to come up with the visual. Thanks.</a:t>
            </a:r>
            <a:endParaRPr sz="1200">
              <a:solidFill>
                <a:srgbClr val="24292E"/>
              </a:solidFill>
              <a:highlight>
                <a:srgbClr val="FFFFFF"/>
              </a:highlight>
            </a:endParaRPr>
          </a:p>
          <a:p>
            <a:pPr marL="0" lvl="0" indent="0" algn="l" rtl="0">
              <a:lnSpc>
                <a:spcPct val="115000"/>
              </a:lnSpc>
              <a:spcBef>
                <a:spcPts val="0"/>
              </a:spcBef>
              <a:spcAft>
                <a:spcPts val="0"/>
              </a:spcAft>
              <a:buNone/>
            </a:pPr>
            <a:endParaRPr sz="1200">
              <a:solidFill>
                <a:srgbClr val="24292E"/>
              </a:solidFill>
              <a:highlight>
                <a:srgbClr val="FFFFFF"/>
              </a:highlight>
            </a:endParaRPr>
          </a:p>
          <a:p>
            <a:pPr marL="0" lvl="0" indent="0" algn="l" rtl="0">
              <a:lnSpc>
                <a:spcPct val="115000"/>
              </a:lnSpc>
              <a:spcBef>
                <a:spcPts val="0"/>
              </a:spcBef>
              <a:spcAft>
                <a:spcPts val="0"/>
              </a:spcAft>
              <a:buNone/>
            </a:pPr>
            <a:r>
              <a:rPr lang="en" sz="1200">
                <a:solidFill>
                  <a:srgbClr val="24292E"/>
                </a:solidFill>
                <a:highlight>
                  <a:srgbClr val="FFFFFF"/>
                </a:highlight>
              </a:rPr>
              <a:t>Feel free to ask us anything related to this project in our </a:t>
            </a:r>
            <a:r>
              <a:rPr lang="en" sz="1200" u="sng">
                <a:solidFill>
                  <a:schemeClr val="hlink"/>
                </a:solidFill>
                <a:highlight>
                  <a:srgbClr val="FFFFFF"/>
                </a:highlight>
                <a:hlinkClick r:id="rId7"/>
              </a:rPr>
              <a:t>Slack</a:t>
            </a:r>
            <a:r>
              <a:rPr lang="en" sz="1200">
                <a:solidFill>
                  <a:srgbClr val="24292E"/>
                </a:solidFill>
                <a:highlight>
                  <a:srgbClr val="FFFFFF"/>
                </a:highlight>
              </a:rPr>
              <a:t> group.</a:t>
            </a:r>
            <a:endParaRPr sz="1200">
              <a:solidFill>
                <a:srgbClr val="24292E"/>
              </a:solidFill>
              <a:highlight>
                <a:srgbClr val="FFFFFF"/>
              </a:highlight>
            </a:endParaRPr>
          </a:p>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g9aeaf79e6c_37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 name="Google Shape;343;g9aeaf79e6c_37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a:t>
            </a:r>
            <a:endParaRPr/>
          </a:p>
          <a:p>
            <a:pPr marL="457200" lvl="0" indent="-298450" algn="l" rtl="0">
              <a:spcBef>
                <a:spcPts val="0"/>
              </a:spcBef>
              <a:spcAft>
                <a:spcPts val="0"/>
              </a:spcAft>
              <a:buSzPts val="1100"/>
              <a:buChar char="-"/>
            </a:pPr>
            <a:r>
              <a:rPr lang="en"/>
              <a:t>You can add abstract backgrounds here</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0"/>
        <p:cNvGrpSpPr/>
        <p:nvPr/>
      </p:nvGrpSpPr>
      <p:grpSpPr>
        <a:xfrm>
          <a:off x="0" y="0"/>
          <a:ext cx="0" cy="0"/>
          <a:chOff x="0" y="0"/>
          <a:chExt cx="0" cy="0"/>
        </a:xfrm>
      </p:grpSpPr>
      <p:sp>
        <p:nvSpPr>
          <p:cNvPr id="6621" name="Google Shape;6621;gb2c25a3d5e_0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22" name="Google Shape;6622;gb2c25a3d5e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5"/>
        <p:cNvGrpSpPr/>
        <p:nvPr/>
      </p:nvGrpSpPr>
      <p:grpSpPr>
        <a:xfrm>
          <a:off x="0" y="0"/>
          <a:ext cx="0" cy="0"/>
          <a:chOff x="0" y="0"/>
          <a:chExt cx="0" cy="0"/>
        </a:xfrm>
      </p:grpSpPr>
      <p:sp>
        <p:nvSpPr>
          <p:cNvPr id="6626" name="Google Shape;6626;ga4de7e2a44_1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27" name="Google Shape;6627;ga4de7e2a44_1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 </a:t>
            </a:r>
            <a:endParaRPr/>
          </a:p>
          <a:p>
            <a:pPr marL="0" lvl="0" indent="0" algn="l" rtl="0">
              <a:spcBef>
                <a:spcPts val="0"/>
              </a:spcBef>
              <a:spcAft>
                <a:spcPts val="0"/>
              </a:spcAft>
              <a:buNone/>
            </a:pPr>
            <a:endParaRPr/>
          </a:p>
          <a:p>
            <a:pPr marL="457200" lvl="0" indent="-298450" algn="l" rtl="0">
              <a:spcBef>
                <a:spcPts val="0"/>
              </a:spcBef>
              <a:spcAft>
                <a:spcPts val="0"/>
              </a:spcAft>
              <a:buSzPts val="1100"/>
              <a:buChar char="-"/>
            </a:pPr>
            <a:r>
              <a:rPr lang="en"/>
              <a:t>Can represent a multidimensional array (2D)</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g55822fc331c9ff6a_1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8" name="Google Shape;348;g55822fc331c9ff6a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a4de7e2a44_1_1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a4de7e2a44_1_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ga8ce2156e9_1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4" name="Google Shape;364;ga8ce2156e9_1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a4de7e2a44_1_1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9" name="Google Shape;369;ga4de7e2a44_1_1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a48177d0af_7_2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a48177d0af_7_2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gac406953a5_29_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8" name="Google Shape;408;gac406953a5_29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ga4de7e2a44_1_1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6" name="Google Shape;416;ga4de7e2a44_1_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 </a:t>
            </a:r>
            <a:endParaRPr/>
          </a:p>
          <a:p>
            <a:pPr marL="0" lvl="0" indent="0" algn="l" rtl="0">
              <a:spcBef>
                <a:spcPts val="0"/>
              </a:spcBef>
              <a:spcAft>
                <a:spcPts val="0"/>
              </a:spcAft>
              <a:buNone/>
            </a:pPr>
            <a:endParaRPr/>
          </a:p>
          <a:p>
            <a:pPr marL="457200" lvl="0" indent="-298450" algn="l" rtl="0">
              <a:spcBef>
                <a:spcPts val="0"/>
              </a:spcBef>
              <a:spcAft>
                <a:spcPts val="0"/>
              </a:spcAft>
              <a:buSzPts val="1100"/>
              <a:buChar char="-"/>
            </a:pPr>
            <a:r>
              <a:rPr lang="en"/>
              <a:t>Can represent a multidimensional array (2D)</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Google Shape;425;ga4de7e2a44_1_1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6" name="Google Shape;426;ga4de7e2a44_1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5"/>
        <p:cNvGrpSpPr/>
        <p:nvPr/>
      </p:nvGrpSpPr>
      <p:grpSpPr>
        <a:xfrm>
          <a:off x="0" y="0"/>
          <a:ext cx="0" cy="0"/>
          <a:chOff x="0" y="0"/>
          <a:chExt cx="0" cy="0"/>
        </a:xfrm>
      </p:grpSpPr>
      <p:sp>
        <p:nvSpPr>
          <p:cNvPr id="526" name="Google Shape;526;gac406953a5_29_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7" name="Google Shape;527;gac406953a5_29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g78327f1586_1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g78327f1586_1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a:t>
            </a:r>
            <a:endParaRPr/>
          </a:p>
          <a:p>
            <a:pPr marL="457200" lvl="0" indent="-298450" algn="l" rtl="0">
              <a:spcBef>
                <a:spcPts val="0"/>
              </a:spcBef>
              <a:spcAft>
                <a:spcPts val="0"/>
              </a:spcAft>
              <a:buSzPts val="1100"/>
              <a:buChar char="-"/>
            </a:pPr>
            <a:r>
              <a:rPr lang="en"/>
              <a:t>Basic components go here.</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Google Shape;588;gac406953a5_29_2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9" name="Google Shape;589;gac406953a5_29_2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3"/>
        <p:cNvGrpSpPr/>
        <p:nvPr/>
      </p:nvGrpSpPr>
      <p:grpSpPr>
        <a:xfrm>
          <a:off x="0" y="0"/>
          <a:ext cx="0" cy="0"/>
          <a:chOff x="0" y="0"/>
          <a:chExt cx="0" cy="0"/>
        </a:xfrm>
      </p:grpSpPr>
      <p:sp>
        <p:nvSpPr>
          <p:cNvPr id="644" name="Google Shape;644;gac406953a5_29_8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5" name="Google Shape;645;gac406953a5_29_8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0"/>
        <p:cNvGrpSpPr/>
        <p:nvPr/>
      </p:nvGrpSpPr>
      <p:grpSpPr>
        <a:xfrm>
          <a:off x="0" y="0"/>
          <a:ext cx="0" cy="0"/>
          <a:chOff x="0" y="0"/>
          <a:chExt cx="0" cy="0"/>
        </a:xfrm>
      </p:grpSpPr>
      <p:sp>
        <p:nvSpPr>
          <p:cNvPr id="691" name="Google Shape;691;gac406953a5_29_9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2" name="Google Shape;692;gac406953a5_29_9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2"/>
        <p:cNvGrpSpPr/>
        <p:nvPr/>
      </p:nvGrpSpPr>
      <p:grpSpPr>
        <a:xfrm>
          <a:off x="0" y="0"/>
          <a:ext cx="0" cy="0"/>
          <a:chOff x="0" y="0"/>
          <a:chExt cx="0" cy="0"/>
        </a:xfrm>
      </p:grpSpPr>
      <p:sp>
        <p:nvSpPr>
          <p:cNvPr id="703" name="Google Shape;703;gac406953a5_29_4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4" name="Google Shape;704;gac406953a5_29_4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1"/>
        <p:cNvGrpSpPr/>
        <p:nvPr/>
      </p:nvGrpSpPr>
      <p:grpSpPr>
        <a:xfrm>
          <a:off x="0" y="0"/>
          <a:ext cx="0" cy="0"/>
          <a:chOff x="0" y="0"/>
          <a:chExt cx="0" cy="0"/>
        </a:xfrm>
      </p:grpSpPr>
      <p:sp>
        <p:nvSpPr>
          <p:cNvPr id="782" name="Google Shape;782;gac745f9488_16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3" name="Google Shape;783;gac745f9488_16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8"/>
        <p:cNvGrpSpPr/>
        <p:nvPr/>
      </p:nvGrpSpPr>
      <p:grpSpPr>
        <a:xfrm>
          <a:off x="0" y="0"/>
          <a:ext cx="0" cy="0"/>
          <a:chOff x="0" y="0"/>
          <a:chExt cx="0" cy="0"/>
        </a:xfrm>
      </p:grpSpPr>
      <p:sp>
        <p:nvSpPr>
          <p:cNvPr id="859" name="Google Shape;859;gac406953a5_29_5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0" name="Google Shape;860;gac406953a5_29_5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6"/>
        <p:cNvGrpSpPr/>
        <p:nvPr/>
      </p:nvGrpSpPr>
      <p:grpSpPr>
        <a:xfrm>
          <a:off x="0" y="0"/>
          <a:ext cx="0" cy="0"/>
          <a:chOff x="0" y="0"/>
          <a:chExt cx="0" cy="0"/>
        </a:xfrm>
      </p:grpSpPr>
      <p:sp>
        <p:nvSpPr>
          <p:cNvPr id="967" name="Google Shape;967;gac406953a5_29_4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8" name="Google Shape;968;gac406953a5_29_4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4"/>
        <p:cNvGrpSpPr/>
        <p:nvPr/>
      </p:nvGrpSpPr>
      <p:grpSpPr>
        <a:xfrm>
          <a:off x="0" y="0"/>
          <a:ext cx="0" cy="0"/>
          <a:chOff x="0" y="0"/>
          <a:chExt cx="0" cy="0"/>
        </a:xfrm>
      </p:grpSpPr>
      <p:sp>
        <p:nvSpPr>
          <p:cNvPr id="975" name="Google Shape;975;gac406953a5_29_3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6" name="Google Shape;976;gac406953a5_29_3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2"/>
        <p:cNvGrpSpPr/>
        <p:nvPr/>
      </p:nvGrpSpPr>
      <p:grpSpPr>
        <a:xfrm>
          <a:off x="0" y="0"/>
          <a:ext cx="0" cy="0"/>
          <a:chOff x="0" y="0"/>
          <a:chExt cx="0" cy="0"/>
        </a:xfrm>
      </p:grpSpPr>
      <p:sp>
        <p:nvSpPr>
          <p:cNvPr id="1043" name="Google Shape;1043;ga8ce2156e9_31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4" name="Google Shape;1044;ga8ce2156e9_31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3"/>
        <p:cNvGrpSpPr/>
        <p:nvPr/>
      </p:nvGrpSpPr>
      <p:grpSpPr>
        <a:xfrm>
          <a:off x="0" y="0"/>
          <a:ext cx="0" cy="0"/>
          <a:chOff x="0" y="0"/>
          <a:chExt cx="0" cy="0"/>
        </a:xfrm>
      </p:grpSpPr>
      <p:sp>
        <p:nvSpPr>
          <p:cNvPr id="1284" name="Google Shape;1284;ga982209119_72_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5" name="Google Shape;1285;ga982209119_72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g78327f1586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 name="Google Shape;62;g78327f158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a:t>
            </a:r>
            <a:endParaRPr/>
          </a:p>
          <a:p>
            <a:pPr marL="457200" lvl="0" indent="-298450" algn="l" rtl="0">
              <a:spcBef>
                <a:spcPts val="0"/>
              </a:spcBef>
              <a:spcAft>
                <a:spcPts val="0"/>
              </a:spcAft>
              <a:buSzPts val="1100"/>
              <a:buChar char="-"/>
            </a:pPr>
            <a:r>
              <a:rPr lang="en"/>
              <a:t>This is a simple round rectangle that can represent some process, operation, or transformation</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0"/>
        <p:cNvGrpSpPr/>
        <p:nvPr/>
      </p:nvGrpSpPr>
      <p:grpSpPr>
        <a:xfrm>
          <a:off x="0" y="0"/>
          <a:ext cx="0" cy="0"/>
          <a:chOff x="0" y="0"/>
          <a:chExt cx="0" cy="0"/>
        </a:xfrm>
      </p:grpSpPr>
      <p:sp>
        <p:nvSpPr>
          <p:cNvPr id="1441" name="Google Shape;1441;ga8ce2156e9_10_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2" name="Google Shape;1442;ga8ce2156e9_1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8"/>
        <p:cNvGrpSpPr/>
        <p:nvPr/>
      </p:nvGrpSpPr>
      <p:grpSpPr>
        <a:xfrm>
          <a:off x="0" y="0"/>
          <a:ext cx="0" cy="0"/>
          <a:chOff x="0" y="0"/>
          <a:chExt cx="0" cy="0"/>
        </a:xfrm>
      </p:grpSpPr>
      <p:sp>
        <p:nvSpPr>
          <p:cNvPr id="1519" name="Google Shape;1519;g85a0789696_9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0" name="Google Shape;1520;g85a0789696_9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Created By </a:t>
            </a:r>
            <a:r>
              <a:rPr lang="en" u="sng">
                <a:solidFill>
                  <a:schemeClr val="accent5"/>
                </a:solidFill>
                <a:hlinkClick r:id="rId3">
                  <a:extLst>
                    <a:ext uri="{A12FA001-AC4F-418D-AE19-62706E023703}">
                      <ahyp:hlinkClr xmlns:ahyp="http://schemas.microsoft.com/office/drawing/2018/hyperlinkcolor" val="tx"/>
                    </a:ext>
                  </a:extLst>
                </a:hlinkClick>
              </a:rPr>
              <a:t>@srvmshr</a:t>
            </a:r>
            <a:endParaRPr>
              <a:solidFill>
                <a:schemeClr val="dk1"/>
              </a:solidFill>
            </a:endParaRPr>
          </a:p>
          <a:p>
            <a:pPr marL="0" lvl="0" indent="0" algn="l" rtl="0">
              <a:spcBef>
                <a:spcPts val="0"/>
              </a:spcBef>
              <a:spcAft>
                <a:spcPts val="0"/>
              </a:spcAft>
              <a:buNone/>
            </a:pPr>
            <a:r>
              <a:rPr lang="en"/>
              <a:t>sourav@yahoo.com</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1"/>
        <p:cNvGrpSpPr/>
        <p:nvPr/>
      </p:nvGrpSpPr>
      <p:grpSpPr>
        <a:xfrm>
          <a:off x="0" y="0"/>
          <a:ext cx="0" cy="0"/>
          <a:chOff x="0" y="0"/>
          <a:chExt cx="0" cy="0"/>
        </a:xfrm>
      </p:grpSpPr>
      <p:sp>
        <p:nvSpPr>
          <p:cNvPr id="1622" name="Google Shape;1622;g862c40195a_317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3" name="Google Shape;1623;g862c40195a_317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Created By </a:t>
            </a:r>
            <a:r>
              <a:rPr lang="en" u="sng">
                <a:solidFill>
                  <a:schemeClr val="accent5"/>
                </a:solidFill>
                <a:hlinkClick r:id="rId3">
                  <a:extLst>
                    <a:ext uri="{A12FA001-AC4F-418D-AE19-62706E023703}">
                      <ahyp:hlinkClr xmlns:ahyp="http://schemas.microsoft.com/office/drawing/2018/hyperlinkcolor" val="tx"/>
                    </a:ext>
                  </a:extLst>
                </a:hlinkClick>
              </a:rPr>
              <a:t>@srvmshr</a:t>
            </a:r>
            <a:endParaRPr>
              <a:solidFill>
                <a:schemeClr val="dk1"/>
              </a:solidFill>
            </a:endParaRPr>
          </a:p>
          <a:p>
            <a:pPr marL="0" lvl="0" indent="0" algn="l" rtl="0">
              <a:spcBef>
                <a:spcPts val="0"/>
              </a:spcBef>
              <a:spcAft>
                <a:spcPts val="0"/>
              </a:spcAft>
              <a:buNone/>
            </a:pPr>
            <a:r>
              <a:rPr lang="en"/>
              <a:t>sourav@yahoo.com</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4"/>
        <p:cNvGrpSpPr/>
        <p:nvPr/>
      </p:nvGrpSpPr>
      <p:grpSpPr>
        <a:xfrm>
          <a:off x="0" y="0"/>
          <a:ext cx="0" cy="0"/>
          <a:chOff x="0" y="0"/>
          <a:chExt cx="0" cy="0"/>
        </a:xfrm>
      </p:grpSpPr>
      <p:sp>
        <p:nvSpPr>
          <p:cNvPr id="1725" name="Google Shape;1725;g85a0789696_74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6" name="Google Shape;1726;g85a0789696_74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Original by </a:t>
            </a:r>
            <a:r>
              <a:rPr lang="en" u="sng">
                <a:solidFill>
                  <a:schemeClr val="accent5"/>
                </a:solidFill>
                <a:hlinkClick r:id="rId3">
                  <a:extLst>
                    <a:ext uri="{A12FA001-AC4F-418D-AE19-62706E023703}">
                      <ahyp:hlinkClr xmlns:ahyp="http://schemas.microsoft.com/office/drawing/2018/hyperlinkcolor" val="tx"/>
                    </a:ext>
                  </a:extLst>
                </a:hlinkClick>
              </a:rPr>
              <a:t>@srvmshr</a:t>
            </a:r>
            <a:endParaRPr>
              <a:solidFill>
                <a:schemeClr val="dk1"/>
              </a:solidFill>
            </a:endParaRPr>
          </a:p>
          <a:p>
            <a:pPr marL="0" lvl="0" indent="0" algn="l" rtl="0">
              <a:spcBef>
                <a:spcPts val="0"/>
              </a:spcBef>
              <a:spcAft>
                <a:spcPts val="0"/>
              </a:spcAft>
              <a:buNone/>
            </a:pPr>
            <a:r>
              <a:rPr lang="en" u="sng">
                <a:solidFill>
                  <a:schemeClr val="hlink"/>
                </a:solidFill>
                <a:hlinkClick r:id="rId4"/>
              </a:rPr>
              <a:t>sourav@yahoo.com</a:t>
            </a:r>
            <a:endParaRPr/>
          </a:p>
          <a:p>
            <a:pPr marL="0" lvl="0" indent="0" algn="l" rtl="0">
              <a:spcBef>
                <a:spcPts val="0"/>
              </a:spcBef>
              <a:spcAft>
                <a:spcPts val="0"/>
              </a:spcAft>
              <a:buNone/>
            </a:pPr>
            <a:endParaRPr/>
          </a:p>
          <a:p>
            <a:pPr marL="0" lvl="0" indent="0" algn="l" rtl="0">
              <a:spcBef>
                <a:spcPts val="0"/>
              </a:spcBef>
              <a:spcAft>
                <a:spcPts val="0"/>
              </a:spcAft>
              <a:buNone/>
            </a:pPr>
            <a:r>
              <a:rPr lang="en"/>
              <a:t>Dark themed version by (Elvis Saravia - </a:t>
            </a:r>
            <a:r>
              <a:rPr lang="en">
                <a:solidFill>
                  <a:schemeClr val="dk1"/>
                </a:solidFill>
              </a:rPr>
              <a:t>ellfae@gmail.com</a:t>
            </a:r>
            <a:r>
              <a:rPr lang="en"/>
              <a:t>)</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7"/>
        <p:cNvGrpSpPr/>
        <p:nvPr/>
      </p:nvGrpSpPr>
      <p:grpSpPr>
        <a:xfrm>
          <a:off x="0" y="0"/>
          <a:ext cx="0" cy="0"/>
          <a:chOff x="0" y="0"/>
          <a:chExt cx="0" cy="0"/>
        </a:xfrm>
      </p:grpSpPr>
      <p:sp>
        <p:nvSpPr>
          <p:cNvPr id="1828" name="Google Shape;1828;g85a0789696_2337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9" name="Google Shape;1829;g85a0789696_2337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Added by @srvmshr</a:t>
            </a:r>
            <a:endParaRPr/>
          </a:p>
          <a:p>
            <a:pPr marL="0" lvl="0" indent="0" algn="l" rtl="0">
              <a:spcBef>
                <a:spcPts val="0"/>
              </a:spcBef>
              <a:spcAft>
                <a:spcPts val="0"/>
              </a:spcAft>
              <a:buNone/>
            </a:pPr>
            <a:r>
              <a:rPr lang="en"/>
              <a:t>Sourav @ yahoo.com</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3"/>
        <p:cNvGrpSpPr/>
        <p:nvPr/>
      </p:nvGrpSpPr>
      <p:grpSpPr>
        <a:xfrm>
          <a:off x="0" y="0"/>
          <a:ext cx="0" cy="0"/>
          <a:chOff x="0" y="0"/>
          <a:chExt cx="0" cy="0"/>
        </a:xfrm>
      </p:grpSpPr>
      <p:sp>
        <p:nvSpPr>
          <p:cNvPr id="2164" name="Google Shape;2164;g8a7331a6e5_206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5" name="Google Shape;2165;g8a7331a6e5_206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Added by @srvmshr</a:t>
            </a:r>
            <a:endParaRPr/>
          </a:p>
          <a:p>
            <a:pPr marL="0" lvl="0" indent="0" algn="l" rtl="0">
              <a:spcBef>
                <a:spcPts val="0"/>
              </a:spcBef>
              <a:spcAft>
                <a:spcPts val="0"/>
              </a:spcAft>
              <a:buNone/>
            </a:pPr>
            <a:r>
              <a:rPr lang="en"/>
              <a:t>Sourav @ yahoo.com</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6"/>
        <p:cNvGrpSpPr/>
        <p:nvPr/>
      </p:nvGrpSpPr>
      <p:grpSpPr>
        <a:xfrm>
          <a:off x="0" y="0"/>
          <a:ext cx="0" cy="0"/>
          <a:chOff x="0" y="0"/>
          <a:chExt cx="0" cy="0"/>
        </a:xfrm>
      </p:grpSpPr>
      <p:sp>
        <p:nvSpPr>
          <p:cNvPr id="2497" name="Google Shape;2497;g8a7331a6e5_206_3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8" name="Google Shape;2498;g8a7331a6e5_206_3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Added by @srvmshr</a:t>
            </a:r>
            <a:endParaRPr/>
          </a:p>
          <a:p>
            <a:pPr marL="0" lvl="0" indent="0" algn="l" rtl="0">
              <a:spcBef>
                <a:spcPts val="0"/>
              </a:spcBef>
              <a:spcAft>
                <a:spcPts val="0"/>
              </a:spcAft>
              <a:buNone/>
            </a:pPr>
            <a:r>
              <a:rPr lang="en"/>
              <a:t>Sourav @ yahoo.com</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2"/>
        <p:cNvGrpSpPr/>
        <p:nvPr/>
      </p:nvGrpSpPr>
      <p:grpSpPr>
        <a:xfrm>
          <a:off x="0" y="0"/>
          <a:ext cx="0" cy="0"/>
          <a:chOff x="0" y="0"/>
          <a:chExt cx="0" cy="0"/>
        </a:xfrm>
      </p:grpSpPr>
      <p:sp>
        <p:nvSpPr>
          <p:cNvPr id="2833" name="Google Shape;2833;g85a0789696_2352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4" name="Google Shape;2834;g85a0789696_2352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Created by @srvmshr</a:t>
            </a:r>
            <a:endParaRPr/>
          </a:p>
          <a:p>
            <a:pPr marL="0" lvl="0" indent="0" algn="l" rtl="0">
              <a:spcBef>
                <a:spcPts val="0"/>
              </a:spcBef>
              <a:spcAft>
                <a:spcPts val="0"/>
              </a:spcAft>
              <a:buNone/>
            </a:pPr>
            <a:r>
              <a:rPr lang="en"/>
              <a:t>Sourav @ yahoo.com</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5"/>
        <p:cNvGrpSpPr/>
        <p:nvPr/>
      </p:nvGrpSpPr>
      <p:grpSpPr>
        <a:xfrm>
          <a:off x="0" y="0"/>
          <a:ext cx="0" cy="0"/>
          <a:chOff x="0" y="0"/>
          <a:chExt cx="0" cy="0"/>
        </a:xfrm>
      </p:grpSpPr>
      <p:sp>
        <p:nvSpPr>
          <p:cNvPr id="3186" name="Google Shape;3186;g878bb028e8_885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87" name="Google Shape;3187;g878bb028e8_885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Created by @srvmshr</a:t>
            </a:r>
            <a:endParaRPr/>
          </a:p>
          <a:p>
            <a:pPr marL="0" lvl="0" indent="0" algn="l" rtl="0">
              <a:spcBef>
                <a:spcPts val="0"/>
              </a:spcBef>
              <a:spcAft>
                <a:spcPts val="0"/>
              </a:spcAft>
              <a:buNone/>
            </a:pPr>
            <a:r>
              <a:rPr lang="en"/>
              <a:t>Sourav @ yahoo.com</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0"/>
        <p:cNvGrpSpPr/>
        <p:nvPr/>
      </p:nvGrpSpPr>
      <p:grpSpPr>
        <a:xfrm>
          <a:off x="0" y="0"/>
          <a:ext cx="0" cy="0"/>
          <a:chOff x="0" y="0"/>
          <a:chExt cx="0" cy="0"/>
        </a:xfrm>
      </p:grpSpPr>
      <p:sp>
        <p:nvSpPr>
          <p:cNvPr id="3211" name="Google Shape;3211;g78327f1586_0_9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2" name="Google Shape;3212;g78327f1586_0_9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a:t>
            </a:r>
            <a:endParaRPr/>
          </a:p>
          <a:p>
            <a:pPr marL="457200" lvl="0" indent="-298450" algn="l" rtl="0">
              <a:spcBef>
                <a:spcPts val="0"/>
              </a:spcBef>
              <a:spcAft>
                <a:spcPts val="0"/>
              </a:spcAft>
              <a:buSzPts val="1100"/>
              <a:buChar char="-"/>
            </a:pPr>
            <a:r>
              <a:rPr lang="en"/>
              <a:t>1 hidden layer neural network</a:t>
            </a:r>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78327f1586_0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78327f1586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 </a:t>
            </a:r>
            <a:endParaRPr/>
          </a:p>
          <a:p>
            <a:pPr marL="0" lvl="0" indent="0" algn="l" rtl="0">
              <a:spcBef>
                <a:spcPts val="0"/>
              </a:spcBef>
              <a:spcAft>
                <a:spcPts val="0"/>
              </a:spcAft>
              <a:buNone/>
            </a:pPr>
            <a:endParaRPr/>
          </a:p>
          <a:p>
            <a:pPr marL="457200" lvl="0" indent="-298450" algn="l" rtl="0">
              <a:spcBef>
                <a:spcPts val="0"/>
              </a:spcBef>
              <a:spcAft>
                <a:spcPts val="0"/>
              </a:spcAft>
              <a:buSzPts val="1100"/>
              <a:buChar char="-"/>
            </a:pPr>
            <a:r>
              <a:rPr lang="en"/>
              <a:t>This can be used to represent a vector. If you want to edit the distance between each element, you can “ungroup” the shapes and then modify the distance between the individual lines.</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4"/>
        <p:cNvGrpSpPr/>
        <p:nvPr/>
      </p:nvGrpSpPr>
      <p:grpSpPr>
        <a:xfrm>
          <a:off x="0" y="0"/>
          <a:ext cx="0" cy="0"/>
          <a:chOff x="0" y="0"/>
          <a:chExt cx="0" cy="0"/>
        </a:xfrm>
      </p:grpSpPr>
      <p:sp>
        <p:nvSpPr>
          <p:cNvPr id="3245" name="Google Shape;3245;g78327f1586_0_11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6" name="Google Shape;3246;g78327f1586_0_11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a:t>
            </a:r>
            <a:endParaRPr/>
          </a:p>
          <a:p>
            <a:pPr marL="457200" lvl="0" indent="-298450" algn="l" rtl="0">
              <a:spcBef>
                <a:spcPts val="0"/>
              </a:spcBef>
              <a:spcAft>
                <a:spcPts val="0"/>
              </a:spcAft>
              <a:buSzPts val="1100"/>
              <a:buChar char="-"/>
            </a:pPr>
            <a:r>
              <a:rPr lang="en"/>
              <a:t>Using the same visual components from before and a few new custom ones, I was able to come up with the Transformer architecture</a:t>
            </a:r>
            <a:endParaRPr/>
          </a:p>
          <a:p>
            <a:pPr marL="457200" lvl="0" indent="-298450" algn="l" rtl="0">
              <a:spcBef>
                <a:spcPts val="0"/>
              </a:spcBef>
              <a:spcAft>
                <a:spcPts val="0"/>
              </a:spcAft>
              <a:buSzPts val="1100"/>
              <a:buChar char="-"/>
            </a:pPr>
            <a:r>
              <a:rPr lang="en"/>
              <a:t>This is a reproduction of the Transformer architecture figure presented in the work of </a:t>
            </a:r>
            <a:r>
              <a:rPr lang="en" u="sng">
                <a:solidFill>
                  <a:schemeClr val="hlink"/>
                </a:solidFill>
                <a:hlinkClick r:id="rId3"/>
              </a:rPr>
              <a:t>Vaswani et al. 2017</a:t>
            </a:r>
            <a:endParaRPr/>
          </a:p>
          <a:p>
            <a:pPr marL="457200" lvl="0" indent="-298450" algn="l" rtl="0">
              <a:spcBef>
                <a:spcPts val="0"/>
              </a:spcBef>
              <a:spcAft>
                <a:spcPts val="0"/>
              </a:spcAft>
              <a:buSzPts val="1100"/>
              <a:buChar char="-"/>
            </a:pPr>
            <a:r>
              <a:rPr lang="en"/>
              <a:t>You can further customize it however you want</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9"/>
        <p:cNvGrpSpPr/>
        <p:nvPr/>
      </p:nvGrpSpPr>
      <p:grpSpPr>
        <a:xfrm>
          <a:off x="0" y="0"/>
          <a:ext cx="0" cy="0"/>
          <a:chOff x="0" y="0"/>
          <a:chExt cx="0" cy="0"/>
        </a:xfrm>
      </p:grpSpPr>
      <p:sp>
        <p:nvSpPr>
          <p:cNvPr id="3310" name="Google Shape;3310;g9aeaf79e6c_37_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1" name="Google Shape;3311;g9aeaf79e6c_37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a:t>
            </a:r>
            <a:endParaRPr/>
          </a:p>
          <a:p>
            <a:pPr marL="457200" lvl="0" indent="-298450" algn="l" rtl="0">
              <a:spcBef>
                <a:spcPts val="0"/>
              </a:spcBef>
              <a:spcAft>
                <a:spcPts val="0"/>
              </a:spcAft>
              <a:buSzPts val="1100"/>
              <a:buChar char="-"/>
            </a:pPr>
            <a:r>
              <a:rPr lang="en"/>
              <a:t>Using the same visual components from before and a few new custom ones, I was able to come up with the Transformer architecture</a:t>
            </a:r>
            <a:endParaRPr/>
          </a:p>
          <a:p>
            <a:pPr marL="457200" lvl="0" indent="-298450" algn="l" rtl="0">
              <a:spcBef>
                <a:spcPts val="0"/>
              </a:spcBef>
              <a:spcAft>
                <a:spcPts val="0"/>
              </a:spcAft>
              <a:buSzPts val="1100"/>
              <a:buChar char="-"/>
            </a:pPr>
            <a:r>
              <a:rPr lang="en"/>
              <a:t>This is a reproduction of the Transformer architecture figure presented in the work of </a:t>
            </a:r>
            <a:r>
              <a:rPr lang="en" u="sng">
                <a:solidFill>
                  <a:schemeClr val="hlink"/>
                </a:solidFill>
                <a:hlinkClick r:id="rId3"/>
              </a:rPr>
              <a:t>Vaswani et al. 2017</a:t>
            </a:r>
            <a:endParaRPr/>
          </a:p>
          <a:p>
            <a:pPr marL="457200" lvl="0" indent="-298450" algn="l" rtl="0">
              <a:spcBef>
                <a:spcPts val="0"/>
              </a:spcBef>
              <a:spcAft>
                <a:spcPts val="0"/>
              </a:spcAft>
              <a:buSzPts val="1100"/>
              <a:buChar char="-"/>
            </a:pPr>
            <a:r>
              <a:rPr lang="en"/>
              <a:t>You can further customize it however you want</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4"/>
        <p:cNvGrpSpPr/>
        <p:nvPr/>
      </p:nvGrpSpPr>
      <p:grpSpPr>
        <a:xfrm>
          <a:off x="0" y="0"/>
          <a:ext cx="0" cy="0"/>
          <a:chOff x="0" y="0"/>
          <a:chExt cx="0" cy="0"/>
        </a:xfrm>
      </p:grpSpPr>
      <p:sp>
        <p:nvSpPr>
          <p:cNvPr id="3375" name="Google Shape;3375;g78327f1586_0_4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76" name="Google Shape;3376;g78327f1586_0_4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a:t>
            </a:r>
            <a:endParaRPr/>
          </a:p>
          <a:p>
            <a:pPr marL="457200" lvl="0" indent="-298450" algn="l" rtl="0">
              <a:spcBef>
                <a:spcPts val="0"/>
              </a:spcBef>
              <a:spcAft>
                <a:spcPts val="0"/>
              </a:spcAft>
              <a:buSzPts val="1100"/>
              <a:buChar char="-"/>
            </a:pPr>
            <a:r>
              <a:rPr lang="en"/>
              <a:t>This figure aims to demonstrate the process of tokenization</a:t>
            </a:r>
            <a:endParaRPr/>
          </a:p>
          <a:p>
            <a:pPr marL="457200" lvl="0" indent="-298450" algn="l" rtl="0">
              <a:spcBef>
                <a:spcPts val="0"/>
              </a:spcBef>
              <a:spcAft>
                <a:spcPts val="0"/>
              </a:spcAft>
              <a:buSzPts val="1100"/>
              <a:buChar char="-"/>
            </a:pPr>
            <a:r>
              <a:rPr lang="en"/>
              <a:t>If you want to change the gradient colors of this shape, you can simply click on the shape and then select “Fill color” (the bucket looking icon at the top).</a:t>
            </a:r>
            <a:endParaRPr/>
          </a:p>
          <a:p>
            <a:pPr marL="457200" lvl="0" indent="-298450" algn="l" rtl="0">
              <a:spcBef>
                <a:spcPts val="0"/>
              </a:spcBef>
              <a:spcAft>
                <a:spcPts val="0"/>
              </a:spcAft>
              <a:buSzPts val="1100"/>
              <a:buChar char="-"/>
            </a:pPr>
            <a:r>
              <a:rPr lang="en"/>
              <a:t>This is a gradient color so you can customize however you want</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Author: Elvis Saravia (ellfae@gmail.com)</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1"/>
        <p:cNvGrpSpPr/>
        <p:nvPr/>
      </p:nvGrpSpPr>
      <p:grpSpPr>
        <a:xfrm>
          <a:off x="0" y="0"/>
          <a:ext cx="0" cy="0"/>
          <a:chOff x="0" y="0"/>
          <a:chExt cx="0" cy="0"/>
        </a:xfrm>
      </p:grpSpPr>
      <p:sp>
        <p:nvSpPr>
          <p:cNvPr id="3392" name="Google Shape;3392;g78327f1586_1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3" name="Google Shape;3393;g78327f1586_1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a:t>
            </a:r>
            <a:endParaRPr/>
          </a:p>
          <a:p>
            <a:pPr marL="457200" lvl="0" indent="-298450" algn="l" rtl="0">
              <a:spcBef>
                <a:spcPts val="0"/>
              </a:spcBef>
              <a:spcAft>
                <a:spcPts val="0"/>
              </a:spcAft>
              <a:buSzPts val="1100"/>
              <a:buChar char="-"/>
            </a:pPr>
            <a:r>
              <a:rPr lang="en"/>
              <a:t>Gradient background shows some inspirations and ideas for color themes that could be used for backgrounds</a:t>
            </a:r>
            <a:endParaRPr/>
          </a:p>
          <a:p>
            <a:pPr marL="457200" lvl="0" indent="-298450" algn="l" rtl="0">
              <a:spcBef>
                <a:spcPts val="0"/>
              </a:spcBef>
              <a:spcAft>
                <a:spcPts val="0"/>
              </a:spcAft>
              <a:buSzPts val="1100"/>
              <a:buChar char="-"/>
            </a:pPr>
            <a:r>
              <a:rPr lang="en"/>
              <a:t>The examples used in this section are inspired by </a:t>
            </a:r>
            <a:r>
              <a:rPr lang="en" u="sng">
                <a:solidFill>
                  <a:schemeClr val="hlink"/>
                </a:solidFill>
                <a:hlinkClick r:id="rId3"/>
              </a:rPr>
              <a:t>https://uigradients.com</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6"/>
        <p:cNvGrpSpPr/>
        <p:nvPr/>
      </p:nvGrpSpPr>
      <p:grpSpPr>
        <a:xfrm>
          <a:off x="0" y="0"/>
          <a:ext cx="0" cy="0"/>
          <a:chOff x="0" y="0"/>
          <a:chExt cx="0" cy="0"/>
        </a:xfrm>
      </p:grpSpPr>
      <p:sp>
        <p:nvSpPr>
          <p:cNvPr id="3397" name="Google Shape;3397;g78327f1586_217_0: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8" name="Google Shape;3398;g78327f1586_217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By </a:t>
            </a:r>
            <a:r>
              <a:rPr lang="en" u="sng">
                <a:solidFill>
                  <a:schemeClr val="hlink"/>
                </a:solidFill>
                <a:hlinkClick r:id="rId3"/>
              </a:rPr>
              <a:t>@srvmshr</a:t>
            </a:r>
            <a:endParaRPr/>
          </a:p>
          <a:p>
            <a:pPr marL="0" lvl="0" indent="0" algn="l" rtl="0">
              <a:spcBef>
                <a:spcPts val="0"/>
              </a:spcBef>
              <a:spcAft>
                <a:spcPts val="0"/>
              </a:spcAft>
              <a:buNone/>
            </a:pPr>
            <a:r>
              <a:rPr lang="en"/>
              <a:t>sourav@yahoo.com</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6"/>
        <p:cNvGrpSpPr/>
        <p:nvPr/>
      </p:nvGrpSpPr>
      <p:grpSpPr>
        <a:xfrm>
          <a:off x="0" y="0"/>
          <a:ext cx="0" cy="0"/>
          <a:chOff x="0" y="0"/>
          <a:chExt cx="0" cy="0"/>
        </a:xfrm>
      </p:grpSpPr>
      <p:sp>
        <p:nvSpPr>
          <p:cNvPr id="3437" name="Google Shape;3437;g78327f1586_217_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8" name="Google Shape;3438;g78327f1586_217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@srvmshr</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9"/>
        <p:cNvGrpSpPr/>
        <p:nvPr/>
      </p:nvGrpSpPr>
      <p:grpSpPr>
        <a:xfrm>
          <a:off x="0" y="0"/>
          <a:ext cx="0" cy="0"/>
          <a:chOff x="0" y="0"/>
          <a:chExt cx="0" cy="0"/>
        </a:xfrm>
      </p:grpSpPr>
      <p:sp>
        <p:nvSpPr>
          <p:cNvPr id="3540" name="Google Shape;3540;g78327f1586_214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1" name="Google Shape;3541;g78327f1586_214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@srvmshr</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5"/>
        <p:cNvGrpSpPr/>
        <p:nvPr/>
      </p:nvGrpSpPr>
      <p:grpSpPr>
        <a:xfrm>
          <a:off x="0" y="0"/>
          <a:ext cx="0" cy="0"/>
          <a:chOff x="0" y="0"/>
          <a:chExt cx="0" cy="0"/>
        </a:xfrm>
      </p:grpSpPr>
      <p:sp>
        <p:nvSpPr>
          <p:cNvPr id="3556" name="Google Shape;3556;g78327f1586_217_1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7" name="Google Shape;3557;g78327f1586_217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@srvmshr</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2"/>
        <p:cNvGrpSpPr/>
        <p:nvPr/>
      </p:nvGrpSpPr>
      <p:grpSpPr>
        <a:xfrm>
          <a:off x="0" y="0"/>
          <a:ext cx="0" cy="0"/>
          <a:chOff x="0" y="0"/>
          <a:chExt cx="0" cy="0"/>
        </a:xfrm>
      </p:grpSpPr>
      <p:sp>
        <p:nvSpPr>
          <p:cNvPr id="3573" name="Google Shape;3573;g78327f1586_217_1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4" name="Google Shape;3574;g78327f1586_217_1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@srvmshr</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1"/>
        <p:cNvGrpSpPr/>
        <p:nvPr/>
      </p:nvGrpSpPr>
      <p:grpSpPr>
        <a:xfrm>
          <a:off x="0" y="0"/>
          <a:ext cx="0" cy="0"/>
          <a:chOff x="0" y="0"/>
          <a:chExt cx="0" cy="0"/>
        </a:xfrm>
      </p:grpSpPr>
      <p:sp>
        <p:nvSpPr>
          <p:cNvPr id="3612" name="Google Shape;3612;g78327f1586_217_2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3" name="Google Shape;3613;g78327f1586_217_2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@srvmshr</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8d0cd77ab1_253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8d0cd77ab1_25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Symbolizing an embedding</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8"/>
        <p:cNvGrpSpPr/>
        <p:nvPr/>
      </p:nvGrpSpPr>
      <p:grpSpPr>
        <a:xfrm>
          <a:off x="0" y="0"/>
          <a:ext cx="0" cy="0"/>
          <a:chOff x="0" y="0"/>
          <a:chExt cx="0" cy="0"/>
        </a:xfrm>
      </p:grpSpPr>
      <p:sp>
        <p:nvSpPr>
          <p:cNvPr id="3699" name="Google Shape;3699;g78327f1586_217_2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0" name="Google Shape;3700;g78327f1586_217_2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@srvmshr</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3"/>
        <p:cNvGrpSpPr/>
        <p:nvPr/>
      </p:nvGrpSpPr>
      <p:grpSpPr>
        <a:xfrm>
          <a:off x="0" y="0"/>
          <a:ext cx="0" cy="0"/>
          <a:chOff x="0" y="0"/>
          <a:chExt cx="0" cy="0"/>
        </a:xfrm>
      </p:grpSpPr>
      <p:sp>
        <p:nvSpPr>
          <p:cNvPr id="3894" name="Google Shape;3894;g78327f1586_217_4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95" name="Google Shape;3895;g78327f1586_217_4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@srvmshr</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8"/>
        <p:cNvGrpSpPr/>
        <p:nvPr/>
      </p:nvGrpSpPr>
      <p:grpSpPr>
        <a:xfrm>
          <a:off x="0" y="0"/>
          <a:ext cx="0" cy="0"/>
          <a:chOff x="0" y="0"/>
          <a:chExt cx="0" cy="0"/>
        </a:xfrm>
      </p:grpSpPr>
      <p:sp>
        <p:nvSpPr>
          <p:cNvPr id="4079" name="Google Shape;4079;g78327f1586_217_6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80" name="Google Shape;4080;g78327f1586_217_6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@srvmshr</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9"/>
        <p:cNvGrpSpPr/>
        <p:nvPr/>
      </p:nvGrpSpPr>
      <p:grpSpPr>
        <a:xfrm>
          <a:off x="0" y="0"/>
          <a:ext cx="0" cy="0"/>
          <a:chOff x="0" y="0"/>
          <a:chExt cx="0" cy="0"/>
        </a:xfrm>
      </p:grpSpPr>
      <p:sp>
        <p:nvSpPr>
          <p:cNvPr id="4130" name="Google Shape;4130;g78327f1586_217_7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31" name="Google Shape;4131;g78327f1586_217_7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@srvmshr</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8"/>
        <p:cNvGrpSpPr/>
        <p:nvPr/>
      </p:nvGrpSpPr>
      <p:grpSpPr>
        <a:xfrm>
          <a:off x="0" y="0"/>
          <a:ext cx="0" cy="0"/>
          <a:chOff x="0" y="0"/>
          <a:chExt cx="0" cy="0"/>
        </a:xfrm>
      </p:grpSpPr>
      <p:sp>
        <p:nvSpPr>
          <p:cNvPr id="4189" name="Google Shape;4189;g78327f1586_217_7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90" name="Google Shape;4190;g78327f1586_217_7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@srvmshr</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8"/>
        <p:cNvGrpSpPr/>
        <p:nvPr/>
      </p:nvGrpSpPr>
      <p:grpSpPr>
        <a:xfrm>
          <a:off x="0" y="0"/>
          <a:ext cx="0" cy="0"/>
          <a:chOff x="0" y="0"/>
          <a:chExt cx="0" cy="0"/>
        </a:xfrm>
      </p:grpSpPr>
      <p:sp>
        <p:nvSpPr>
          <p:cNvPr id="4239" name="Google Shape;4239;g78327f1586_217_8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40" name="Google Shape;4240;g78327f1586_217_8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@srvmshr</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8"/>
        <p:cNvGrpSpPr/>
        <p:nvPr/>
      </p:nvGrpSpPr>
      <p:grpSpPr>
        <a:xfrm>
          <a:off x="0" y="0"/>
          <a:ext cx="0" cy="0"/>
          <a:chOff x="0" y="0"/>
          <a:chExt cx="0" cy="0"/>
        </a:xfrm>
      </p:grpSpPr>
      <p:sp>
        <p:nvSpPr>
          <p:cNvPr id="4319" name="Google Shape;4319;g78327f1586_1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20" name="Google Shape;4320;g78327f1586_1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a:t>
            </a:r>
            <a:endParaRPr/>
          </a:p>
          <a:p>
            <a:pPr marL="457200" lvl="0" indent="-298450" algn="l" rtl="0">
              <a:spcBef>
                <a:spcPts val="0"/>
              </a:spcBef>
              <a:spcAft>
                <a:spcPts val="0"/>
              </a:spcAft>
              <a:buSzPts val="1100"/>
              <a:buChar char="-"/>
            </a:pPr>
            <a:r>
              <a:rPr lang="en"/>
              <a:t>You can add abstract backgrounds here</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3"/>
        <p:cNvGrpSpPr/>
        <p:nvPr/>
      </p:nvGrpSpPr>
      <p:grpSpPr>
        <a:xfrm>
          <a:off x="0" y="0"/>
          <a:ext cx="0" cy="0"/>
          <a:chOff x="0" y="0"/>
          <a:chExt cx="0" cy="0"/>
        </a:xfrm>
      </p:grpSpPr>
      <p:sp>
        <p:nvSpPr>
          <p:cNvPr id="4324" name="Google Shape;4324;g78327f1586_0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25" name="Google Shape;4325;g78327f1586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a:t>
            </a:r>
            <a:endParaRPr/>
          </a:p>
          <a:p>
            <a:pPr marL="457200" lvl="0" indent="-298450" algn="l" rtl="0">
              <a:spcBef>
                <a:spcPts val="0"/>
              </a:spcBef>
              <a:spcAft>
                <a:spcPts val="0"/>
              </a:spcAft>
              <a:buSzPts val="1100"/>
              <a:buChar char="-"/>
            </a:pPr>
            <a:r>
              <a:rPr lang="en"/>
              <a:t>You can change the gradient of each component</a:t>
            </a:r>
            <a:endParaRPr/>
          </a:p>
          <a:p>
            <a:pPr marL="0" lvl="0" indent="0" algn="l" rtl="0">
              <a:spcBef>
                <a:spcPts val="0"/>
              </a:spcBef>
              <a:spcAft>
                <a:spcPts val="0"/>
              </a:spcAft>
              <a:buNone/>
            </a:pPr>
            <a:endParaRPr/>
          </a:p>
          <a:p>
            <a:pPr marL="0" lvl="0" indent="0" algn="l" rtl="0">
              <a:spcBef>
                <a:spcPts val="0"/>
              </a:spcBef>
              <a:spcAft>
                <a:spcPts val="0"/>
              </a:spcAft>
              <a:buNone/>
            </a:pPr>
            <a:r>
              <a:rPr lang="en"/>
              <a:t>Author: Elvis Saravia</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7"/>
        <p:cNvGrpSpPr/>
        <p:nvPr/>
      </p:nvGrpSpPr>
      <p:grpSpPr>
        <a:xfrm>
          <a:off x="0" y="0"/>
          <a:ext cx="0" cy="0"/>
          <a:chOff x="0" y="0"/>
          <a:chExt cx="0" cy="0"/>
        </a:xfrm>
      </p:grpSpPr>
      <p:sp>
        <p:nvSpPr>
          <p:cNvPr id="4518" name="Google Shape;4518;g78327f1586_0_2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19" name="Google Shape;4519;g78327f1586_0_2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a:t>
            </a:r>
            <a:endParaRPr/>
          </a:p>
          <a:p>
            <a:pPr marL="457200" lvl="0" indent="-298450" algn="l" rtl="0">
              <a:spcBef>
                <a:spcPts val="0"/>
              </a:spcBef>
              <a:spcAft>
                <a:spcPts val="0"/>
              </a:spcAft>
              <a:buSzPts val="1100"/>
              <a:buChar char="-"/>
            </a:pPr>
            <a:r>
              <a:rPr lang="en"/>
              <a:t>This is the header I use for the dair.ai NLP Newsletter</a:t>
            </a:r>
            <a:endParaRPr/>
          </a:p>
          <a:p>
            <a:pPr marL="457200" lvl="0" indent="-298450" algn="l" rtl="0">
              <a:spcBef>
                <a:spcPts val="0"/>
              </a:spcBef>
              <a:spcAft>
                <a:spcPts val="0"/>
              </a:spcAft>
              <a:buSzPts val="1100"/>
              <a:buChar char="-"/>
            </a:pPr>
            <a:r>
              <a:rPr lang="en"/>
              <a:t>You can change the gradient of each component</a:t>
            </a:r>
            <a:endParaRPr/>
          </a:p>
          <a:p>
            <a:pPr marL="457200" lvl="0" indent="-298450" algn="l" rtl="0">
              <a:spcBef>
                <a:spcPts val="0"/>
              </a:spcBef>
              <a:spcAft>
                <a:spcPts val="0"/>
              </a:spcAft>
              <a:buSzPts val="1100"/>
              <a:buChar char="-"/>
            </a:pPr>
            <a:r>
              <a:rPr lang="en"/>
              <a:t>You can customize the background as well by right clicking and changing to another gradient or static color</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a:solidFill>
                  <a:schemeClr val="dk1"/>
                </a:solidFill>
              </a:rPr>
              <a:t>Author: Elvis Saravia</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2"/>
        <p:cNvGrpSpPr/>
        <p:nvPr/>
      </p:nvGrpSpPr>
      <p:grpSpPr>
        <a:xfrm>
          <a:off x="0" y="0"/>
          <a:ext cx="0" cy="0"/>
          <a:chOff x="0" y="0"/>
          <a:chExt cx="0" cy="0"/>
        </a:xfrm>
      </p:grpSpPr>
      <p:sp>
        <p:nvSpPr>
          <p:cNvPr id="4713" name="Google Shape;4713;g78327f1586_0_4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14" name="Google Shape;4714;g78327f1586_0_4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a:t>
            </a:r>
            <a:endParaRPr/>
          </a:p>
          <a:p>
            <a:pPr marL="457200" lvl="0" indent="-298450" algn="l" rtl="0">
              <a:spcBef>
                <a:spcPts val="0"/>
              </a:spcBef>
              <a:spcAft>
                <a:spcPts val="0"/>
              </a:spcAft>
              <a:buSzPts val="1100"/>
              <a:buChar char="-"/>
            </a:pPr>
            <a:r>
              <a:rPr lang="en"/>
              <a:t>This is the header I use for the dair.ai NLP Newsletter</a:t>
            </a:r>
            <a:endParaRPr/>
          </a:p>
          <a:p>
            <a:pPr marL="457200" lvl="0" indent="-298450" algn="l" rtl="0">
              <a:spcBef>
                <a:spcPts val="0"/>
              </a:spcBef>
              <a:spcAft>
                <a:spcPts val="0"/>
              </a:spcAft>
              <a:buSzPts val="1100"/>
              <a:buChar char="-"/>
            </a:pPr>
            <a:r>
              <a:rPr lang="en"/>
              <a:t>You can change the gradient of each component</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solidFill>
                  <a:schemeClr val="dk1"/>
                </a:solidFill>
              </a:rPr>
              <a:t>Author: Elvis Saravia</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78327f1586_0_11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78327f1586_0_1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a:t>
            </a:r>
            <a:endParaRPr/>
          </a:p>
          <a:p>
            <a:pPr marL="457200" lvl="0" indent="-298450" algn="l" rtl="0">
              <a:spcBef>
                <a:spcPts val="0"/>
              </a:spcBef>
              <a:spcAft>
                <a:spcPts val="0"/>
              </a:spcAft>
              <a:buSzPts val="1100"/>
              <a:buChar char="-"/>
            </a:pPr>
            <a:r>
              <a:rPr lang="en"/>
              <a:t>Can represent a neuron or some arbitrary operation</a:t>
            </a:r>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6"/>
        <p:cNvGrpSpPr/>
        <p:nvPr/>
      </p:nvGrpSpPr>
      <p:grpSpPr>
        <a:xfrm>
          <a:off x="0" y="0"/>
          <a:ext cx="0" cy="0"/>
          <a:chOff x="0" y="0"/>
          <a:chExt cx="0" cy="0"/>
        </a:xfrm>
      </p:grpSpPr>
      <p:sp>
        <p:nvSpPr>
          <p:cNvPr id="4907" name="Google Shape;4907;g78327f1586_0_6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8" name="Google Shape;4908;g78327f1586_0_6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a:t>
            </a:r>
            <a:endParaRPr/>
          </a:p>
          <a:p>
            <a:pPr marL="457200" lvl="0" indent="-298450" algn="l" rtl="0">
              <a:spcBef>
                <a:spcPts val="0"/>
              </a:spcBef>
              <a:spcAft>
                <a:spcPts val="0"/>
              </a:spcAft>
              <a:buSzPts val="1100"/>
              <a:buChar char="-"/>
            </a:pPr>
            <a:r>
              <a:rPr lang="en"/>
              <a:t>This is the header I use for the dair.ai NLP Newsletter</a:t>
            </a:r>
            <a:endParaRPr/>
          </a:p>
          <a:p>
            <a:pPr marL="457200" lvl="0" indent="-298450" algn="l" rtl="0">
              <a:spcBef>
                <a:spcPts val="0"/>
              </a:spcBef>
              <a:spcAft>
                <a:spcPts val="0"/>
              </a:spcAft>
              <a:buSzPts val="1100"/>
              <a:buChar char="-"/>
            </a:pPr>
            <a:r>
              <a:rPr lang="en"/>
              <a:t>You can change the gradient of each component</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solidFill>
                  <a:schemeClr val="dk1"/>
                </a:solidFill>
              </a:rPr>
              <a:t>Author: Elvis Saravia</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01"/>
        <p:cNvGrpSpPr/>
        <p:nvPr/>
      </p:nvGrpSpPr>
      <p:grpSpPr>
        <a:xfrm>
          <a:off x="0" y="0"/>
          <a:ext cx="0" cy="0"/>
          <a:chOff x="0" y="0"/>
          <a:chExt cx="0" cy="0"/>
        </a:xfrm>
      </p:grpSpPr>
      <p:sp>
        <p:nvSpPr>
          <p:cNvPr id="5102" name="Google Shape;5102;g78327f1586_0_4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03" name="Google Shape;5103;g78327f1586_0_4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a:t>
            </a:r>
            <a:endParaRPr/>
          </a:p>
          <a:p>
            <a:pPr marL="457200" lvl="0" indent="-298450" algn="l" rtl="0">
              <a:spcBef>
                <a:spcPts val="0"/>
              </a:spcBef>
              <a:spcAft>
                <a:spcPts val="0"/>
              </a:spcAft>
              <a:buSzPts val="1100"/>
              <a:buChar char="-"/>
            </a:pPr>
            <a:r>
              <a:rPr lang="en"/>
              <a:t>Gradient background shows some inspirations and ideas for color themes that could be used for backgrounds</a:t>
            </a:r>
            <a:endParaRPr/>
          </a:p>
          <a:p>
            <a:pPr marL="457200" lvl="0" indent="-298450" algn="l" rtl="0">
              <a:spcBef>
                <a:spcPts val="0"/>
              </a:spcBef>
              <a:spcAft>
                <a:spcPts val="0"/>
              </a:spcAft>
              <a:buSzPts val="1100"/>
              <a:buChar char="-"/>
            </a:pPr>
            <a:r>
              <a:rPr lang="en"/>
              <a:t>The examples used in this section are inspired by </a:t>
            </a:r>
            <a:r>
              <a:rPr lang="en" u="sng">
                <a:solidFill>
                  <a:schemeClr val="hlink"/>
                </a:solidFill>
                <a:hlinkClick r:id="rId3"/>
              </a:rPr>
              <a:t>https://uigradients.com</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06"/>
        <p:cNvGrpSpPr/>
        <p:nvPr/>
      </p:nvGrpSpPr>
      <p:grpSpPr>
        <a:xfrm>
          <a:off x="0" y="0"/>
          <a:ext cx="0" cy="0"/>
          <a:chOff x="0" y="0"/>
          <a:chExt cx="0" cy="0"/>
        </a:xfrm>
      </p:grpSpPr>
      <p:sp>
        <p:nvSpPr>
          <p:cNvPr id="5107" name="Google Shape;5107;g78327f1586_0_4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08" name="Google Shape;5108;g78327f1586_0_4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0"/>
        <p:cNvGrpSpPr/>
        <p:nvPr/>
      </p:nvGrpSpPr>
      <p:grpSpPr>
        <a:xfrm>
          <a:off x="0" y="0"/>
          <a:ext cx="0" cy="0"/>
          <a:chOff x="0" y="0"/>
          <a:chExt cx="0" cy="0"/>
        </a:xfrm>
      </p:grpSpPr>
      <p:sp>
        <p:nvSpPr>
          <p:cNvPr id="5111" name="Google Shape;5111;g78327f1586_0_4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12" name="Google Shape;5112;g78327f1586_0_4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4"/>
        <p:cNvGrpSpPr/>
        <p:nvPr/>
      </p:nvGrpSpPr>
      <p:grpSpPr>
        <a:xfrm>
          <a:off x="0" y="0"/>
          <a:ext cx="0" cy="0"/>
          <a:chOff x="0" y="0"/>
          <a:chExt cx="0" cy="0"/>
        </a:xfrm>
      </p:grpSpPr>
      <p:sp>
        <p:nvSpPr>
          <p:cNvPr id="5115" name="Google Shape;5115;g78327f1586_0_4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16" name="Google Shape;5116;g78327f1586_0_4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8"/>
        <p:cNvGrpSpPr/>
        <p:nvPr/>
      </p:nvGrpSpPr>
      <p:grpSpPr>
        <a:xfrm>
          <a:off x="0" y="0"/>
          <a:ext cx="0" cy="0"/>
          <a:chOff x="0" y="0"/>
          <a:chExt cx="0" cy="0"/>
        </a:xfrm>
      </p:grpSpPr>
      <p:sp>
        <p:nvSpPr>
          <p:cNvPr id="5119" name="Google Shape;5119;gb2c25a3d5e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20" name="Google Shape;5120;gb2c25a3d5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23"/>
        <p:cNvGrpSpPr/>
        <p:nvPr/>
      </p:nvGrpSpPr>
      <p:grpSpPr>
        <a:xfrm>
          <a:off x="0" y="0"/>
          <a:ext cx="0" cy="0"/>
          <a:chOff x="0" y="0"/>
          <a:chExt cx="0" cy="0"/>
        </a:xfrm>
      </p:grpSpPr>
      <p:sp>
        <p:nvSpPr>
          <p:cNvPr id="5124" name="Google Shape;5124;ga4a25ee607_0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25" name="Google Shape;5125;ga4a25ee607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 </a:t>
            </a:r>
            <a:endParaRPr/>
          </a:p>
          <a:p>
            <a:pPr marL="0" lvl="0" indent="0" algn="l" rtl="0">
              <a:spcBef>
                <a:spcPts val="0"/>
              </a:spcBef>
              <a:spcAft>
                <a:spcPts val="0"/>
              </a:spcAft>
              <a:buNone/>
            </a:pPr>
            <a:endParaRPr/>
          </a:p>
          <a:p>
            <a:pPr marL="457200" lvl="0" indent="-298450" algn="l" rtl="0">
              <a:spcBef>
                <a:spcPts val="0"/>
              </a:spcBef>
              <a:spcAft>
                <a:spcPts val="0"/>
              </a:spcAft>
              <a:buSzPts val="1100"/>
              <a:buChar char="-"/>
            </a:pPr>
            <a:r>
              <a:rPr lang="en"/>
              <a:t>These visuals can represent a multi-directional array (3D)</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20"/>
        <p:cNvGrpSpPr/>
        <p:nvPr/>
      </p:nvGrpSpPr>
      <p:grpSpPr>
        <a:xfrm>
          <a:off x="0" y="0"/>
          <a:ext cx="0" cy="0"/>
          <a:chOff x="0" y="0"/>
          <a:chExt cx="0" cy="0"/>
        </a:xfrm>
      </p:grpSpPr>
      <p:sp>
        <p:nvSpPr>
          <p:cNvPr id="5221" name="Google Shape;5221;ga9f3f7881b_21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22" name="Google Shape;5222;ga9f3f7881b_21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46"/>
        <p:cNvGrpSpPr/>
        <p:nvPr/>
      </p:nvGrpSpPr>
      <p:grpSpPr>
        <a:xfrm>
          <a:off x="0" y="0"/>
          <a:ext cx="0" cy="0"/>
          <a:chOff x="0" y="0"/>
          <a:chExt cx="0" cy="0"/>
        </a:xfrm>
      </p:grpSpPr>
      <p:sp>
        <p:nvSpPr>
          <p:cNvPr id="5247" name="Google Shape;5247;ga9f3f7881b_21_10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48" name="Google Shape;5248;ga9f3f7881b_21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52"/>
        <p:cNvGrpSpPr/>
        <p:nvPr/>
      </p:nvGrpSpPr>
      <p:grpSpPr>
        <a:xfrm>
          <a:off x="0" y="0"/>
          <a:ext cx="0" cy="0"/>
          <a:chOff x="0" y="0"/>
          <a:chExt cx="0" cy="0"/>
        </a:xfrm>
      </p:grpSpPr>
      <p:sp>
        <p:nvSpPr>
          <p:cNvPr id="5253" name="Google Shape;5253;ga9f3f7881b_21_1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54" name="Google Shape;5254;ga9f3f7881b_21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78327f1586_0_8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78327f1586_0_8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a:t>
            </a:r>
            <a:endParaRPr/>
          </a:p>
          <a:p>
            <a:pPr marL="457200" lvl="0" indent="-298450" algn="l" rtl="0">
              <a:spcBef>
                <a:spcPts val="0"/>
              </a:spcBef>
              <a:spcAft>
                <a:spcPts val="0"/>
              </a:spcAft>
              <a:buSzPts val="1100"/>
              <a:buChar char="-"/>
            </a:pPr>
            <a:r>
              <a:rPr lang="en"/>
              <a:t>These visuals could represent transformations (left) or operations (right)</a:t>
            </a:r>
            <a:endParaRPr/>
          </a:p>
          <a:p>
            <a:pPr marL="457200" lvl="0" indent="-298450" algn="l" rtl="0">
              <a:spcBef>
                <a:spcPts val="0"/>
              </a:spcBef>
              <a:spcAft>
                <a:spcPts val="0"/>
              </a:spcAft>
              <a:buSzPts val="1100"/>
              <a:buChar char="-"/>
            </a:pPr>
            <a:r>
              <a:rPr lang="en"/>
              <a:t>The visuals on the right use the Math Equations Add on for Google Slides.</a:t>
            </a:r>
            <a:endParaRPr/>
          </a:p>
          <a:p>
            <a:pPr marL="457200" lvl="0" indent="-298450" algn="l" rtl="0">
              <a:spcBef>
                <a:spcPts val="0"/>
              </a:spcBef>
              <a:spcAft>
                <a:spcPts val="0"/>
              </a:spcAft>
              <a:buSzPts val="1100"/>
              <a:buChar char="-"/>
            </a:pPr>
            <a:r>
              <a:rPr lang="en"/>
              <a:t>If you click on the equation you are able to modify it by:</a:t>
            </a:r>
            <a:endParaRPr/>
          </a:p>
          <a:p>
            <a:pPr marL="914400" lvl="1" indent="-298450" algn="l" rtl="0">
              <a:spcBef>
                <a:spcPts val="0"/>
              </a:spcBef>
              <a:spcAft>
                <a:spcPts val="0"/>
              </a:spcAft>
              <a:buSzPts val="1100"/>
              <a:buChar char="-"/>
            </a:pPr>
            <a:r>
              <a:rPr lang="en"/>
              <a:t>Selecting Add Ons → Math Equations → Menu</a:t>
            </a:r>
            <a:endParaRPr/>
          </a:p>
          <a:p>
            <a:pPr marL="914400" lvl="1" indent="-298450" algn="l" rtl="0">
              <a:spcBef>
                <a:spcPts val="0"/>
              </a:spcBef>
              <a:spcAft>
                <a:spcPts val="0"/>
              </a:spcAft>
              <a:buSzPts val="1100"/>
              <a:buChar char="-"/>
            </a:pPr>
            <a:r>
              <a:rPr lang="en"/>
              <a:t>While the equation is selected, click “Connect to Equation” on the “Math Equations UI”</a:t>
            </a:r>
            <a:endParaRPr/>
          </a:p>
          <a:p>
            <a:pPr marL="914400" lvl="1" indent="-298450" algn="l" rtl="0">
              <a:spcBef>
                <a:spcPts val="0"/>
              </a:spcBef>
              <a:spcAft>
                <a:spcPts val="0"/>
              </a:spcAft>
              <a:buSzPts val="1100"/>
              <a:buChar char="-"/>
            </a:pPr>
            <a:r>
              <a:rPr lang="en"/>
              <a:t>Then change the properties like color, size, etc.</a:t>
            </a:r>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58"/>
        <p:cNvGrpSpPr/>
        <p:nvPr/>
      </p:nvGrpSpPr>
      <p:grpSpPr>
        <a:xfrm>
          <a:off x="0" y="0"/>
          <a:ext cx="0" cy="0"/>
          <a:chOff x="0" y="0"/>
          <a:chExt cx="0" cy="0"/>
        </a:xfrm>
      </p:grpSpPr>
      <p:sp>
        <p:nvSpPr>
          <p:cNvPr id="5259" name="Google Shape;5259;ga361af62e8_2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60" name="Google Shape;5260;ga361af62e8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0"/>
        <p:cNvGrpSpPr/>
        <p:nvPr/>
      </p:nvGrpSpPr>
      <p:grpSpPr>
        <a:xfrm>
          <a:off x="0" y="0"/>
          <a:ext cx="0" cy="0"/>
          <a:chOff x="0" y="0"/>
          <a:chExt cx="0" cy="0"/>
        </a:xfrm>
      </p:grpSpPr>
      <p:sp>
        <p:nvSpPr>
          <p:cNvPr id="5271" name="Google Shape;5271;ga361af62e8_2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72" name="Google Shape;5272;ga361af62e8_2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8"/>
        <p:cNvGrpSpPr/>
        <p:nvPr/>
      </p:nvGrpSpPr>
      <p:grpSpPr>
        <a:xfrm>
          <a:off x="0" y="0"/>
          <a:ext cx="0" cy="0"/>
          <a:chOff x="0" y="0"/>
          <a:chExt cx="0" cy="0"/>
        </a:xfrm>
      </p:grpSpPr>
      <p:sp>
        <p:nvSpPr>
          <p:cNvPr id="5279" name="Google Shape;5279;ga361af62e8_2_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80" name="Google Shape;5280;ga361af62e8_2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86"/>
        <p:cNvGrpSpPr/>
        <p:nvPr/>
      </p:nvGrpSpPr>
      <p:grpSpPr>
        <a:xfrm>
          <a:off x="0" y="0"/>
          <a:ext cx="0" cy="0"/>
          <a:chOff x="0" y="0"/>
          <a:chExt cx="0" cy="0"/>
        </a:xfrm>
      </p:grpSpPr>
      <p:sp>
        <p:nvSpPr>
          <p:cNvPr id="5287" name="Google Shape;5287;ga982209119_72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88" name="Google Shape;5288;ga982209119_7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91"/>
        <p:cNvGrpSpPr/>
        <p:nvPr/>
      </p:nvGrpSpPr>
      <p:grpSpPr>
        <a:xfrm>
          <a:off x="0" y="0"/>
          <a:ext cx="0" cy="0"/>
          <a:chOff x="0" y="0"/>
          <a:chExt cx="0" cy="0"/>
        </a:xfrm>
      </p:grpSpPr>
      <p:sp>
        <p:nvSpPr>
          <p:cNvPr id="5292" name="Google Shape;5292;g55822fc331c9ff6a_1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93" name="Google Shape;5293;g55822fc331c9ff6a_1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96"/>
        <p:cNvGrpSpPr/>
        <p:nvPr/>
      </p:nvGrpSpPr>
      <p:grpSpPr>
        <a:xfrm>
          <a:off x="0" y="0"/>
          <a:ext cx="0" cy="0"/>
          <a:chOff x="0" y="0"/>
          <a:chExt cx="0" cy="0"/>
        </a:xfrm>
      </p:grpSpPr>
      <p:sp>
        <p:nvSpPr>
          <p:cNvPr id="5297" name="Google Shape;5297;g55822fc331c9ff6a_1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98" name="Google Shape;5298;g55822fc331c9ff6a_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1"/>
        <p:cNvGrpSpPr/>
        <p:nvPr/>
      </p:nvGrpSpPr>
      <p:grpSpPr>
        <a:xfrm>
          <a:off x="0" y="0"/>
          <a:ext cx="0" cy="0"/>
          <a:chOff x="0" y="0"/>
          <a:chExt cx="0" cy="0"/>
        </a:xfrm>
      </p:grpSpPr>
      <p:sp>
        <p:nvSpPr>
          <p:cNvPr id="5302" name="Google Shape;5302;g55822fc331c9ff6a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03" name="Google Shape;5303;g55822fc331c9ff6a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8"/>
        <p:cNvGrpSpPr/>
        <p:nvPr/>
      </p:nvGrpSpPr>
      <p:grpSpPr>
        <a:xfrm>
          <a:off x="0" y="0"/>
          <a:ext cx="0" cy="0"/>
          <a:chOff x="0" y="0"/>
          <a:chExt cx="0" cy="0"/>
        </a:xfrm>
      </p:grpSpPr>
      <p:sp>
        <p:nvSpPr>
          <p:cNvPr id="5309" name="Google Shape;5309;ga4de7e2a44_1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10" name="Google Shape;5310;ga4de7e2a44_1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 </a:t>
            </a:r>
            <a:endParaRPr/>
          </a:p>
          <a:p>
            <a:pPr marL="0" lvl="0" indent="0" algn="l" rtl="0">
              <a:spcBef>
                <a:spcPts val="0"/>
              </a:spcBef>
              <a:spcAft>
                <a:spcPts val="0"/>
              </a:spcAft>
              <a:buNone/>
            </a:pPr>
            <a:endParaRPr/>
          </a:p>
          <a:p>
            <a:pPr marL="457200" lvl="0" indent="-298450" algn="l" rtl="0">
              <a:spcBef>
                <a:spcPts val="0"/>
              </a:spcBef>
              <a:spcAft>
                <a:spcPts val="0"/>
              </a:spcAft>
              <a:buSzPts val="1100"/>
              <a:buChar char="-"/>
            </a:pPr>
            <a:r>
              <a:rPr lang="en"/>
              <a:t>Can represent a multidimensional array (2D)</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7"/>
        <p:cNvGrpSpPr/>
        <p:nvPr/>
      </p:nvGrpSpPr>
      <p:grpSpPr>
        <a:xfrm>
          <a:off x="0" y="0"/>
          <a:ext cx="0" cy="0"/>
          <a:chOff x="0" y="0"/>
          <a:chExt cx="0" cy="0"/>
        </a:xfrm>
      </p:grpSpPr>
      <p:sp>
        <p:nvSpPr>
          <p:cNvPr id="5328" name="Google Shape;5328;ga4de7e2a44_1_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29" name="Google Shape;5329;ga4de7e2a44_1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44"/>
        <p:cNvGrpSpPr/>
        <p:nvPr/>
      </p:nvGrpSpPr>
      <p:grpSpPr>
        <a:xfrm>
          <a:off x="0" y="0"/>
          <a:ext cx="0" cy="0"/>
          <a:chOff x="0" y="0"/>
          <a:chExt cx="0" cy="0"/>
        </a:xfrm>
      </p:grpSpPr>
      <p:sp>
        <p:nvSpPr>
          <p:cNvPr id="5345" name="Google Shape;5345;ga48177d0af_7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46" name="Google Shape;5346;ga48177d0af_7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 </a:t>
            </a:r>
            <a:endParaRPr/>
          </a:p>
          <a:p>
            <a:pPr marL="0" lvl="0" indent="0" algn="l" rtl="0">
              <a:spcBef>
                <a:spcPts val="0"/>
              </a:spcBef>
              <a:spcAft>
                <a:spcPts val="0"/>
              </a:spcAft>
              <a:buNone/>
            </a:pPr>
            <a:endParaRPr/>
          </a:p>
          <a:p>
            <a:pPr marL="457200" lvl="0" indent="-298450" algn="l" rtl="0">
              <a:spcBef>
                <a:spcPts val="0"/>
              </a:spcBef>
              <a:spcAft>
                <a:spcPts val="0"/>
              </a:spcAft>
              <a:buSzPts val="1100"/>
              <a:buChar char="-"/>
            </a:pPr>
            <a:r>
              <a:rPr lang="en"/>
              <a:t>These visuals can represent a multi-directional array (3D)</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85a0789696_743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85a0789696_74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Note:</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These visuals could represent transformations (left) or operations (right)</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The visuals on the right use the Math Equations Add on for Google Slides.</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If you click on the equation you are able to modify it by:</a:t>
            </a:r>
            <a:endParaRPr>
              <a:solidFill>
                <a:schemeClr val="dk1"/>
              </a:solidFill>
            </a:endParaRPr>
          </a:p>
          <a:p>
            <a:pPr marL="914400" lvl="1" indent="-298450" algn="l" rtl="0">
              <a:spcBef>
                <a:spcPts val="0"/>
              </a:spcBef>
              <a:spcAft>
                <a:spcPts val="0"/>
              </a:spcAft>
              <a:buClr>
                <a:schemeClr val="dk1"/>
              </a:buClr>
              <a:buSzPts val="1100"/>
              <a:buChar char="-"/>
            </a:pPr>
            <a:r>
              <a:rPr lang="en">
                <a:solidFill>
                  <a:schemeClr val="dk1"/>
                </a:solidFill>
              </a:rPr>
              <a:t>Selecting Add Ons → Math Equations → Menu</a:t>
            </a:r>
            <a:endParaRPr>
              <a:solidFill>
                <a:schemeClr val="dk1"/>
              </a:solidFill>
            </a:endParaRPr>
          </a:p>
          <a:p>
            <a:pPr marL="914400" lvl="1" indent="-298450" algn="l" rtl="0">
              <a:spcBef>
                <a:spcPts val="0"/>
              </a:spcBef>
              <a:spcAft>
                <a:spcPts val="0"/>
              </a:spcAft>
              <a:buClr>
                <a:schemeClr val="dk1"/>
              </a:buClr>
              <a:buSzPts val="1100"/>
              <a:buChar char="-"/>
            </a:pPr>
            <a:r>
              <a:rPr lang="en">
                <a:solidFill>
                  <a:schemeClr val="dk1"/>
                </a:solidFill>
              </a:rPr>
              <a:t>While the equation is selected, click “Connect to Equation” on the “Math Equations UI”</a:t>
            </a:r>
            <a:endParaRPr>
              <a:solidFill>
                <a:schemeClr val="dk1"/>
              </a:solidFill>
            </a:endParaRPr>
          </a:p>
          <a:p>
            <a:pPr marL="914400" lvl="1" indent="-298450" algn="l" rtl="0">
              <a:spcBef>
                <a:spcPts val="0"/>
              </a:spcBef>
              <a:spcAft>
                <a:spcPts val="0"/>
              </a:spcAft>
              <a:buClr>
                <a:schemeClr val="dk1"/>
              </a:buClr>
              <a:buSzPts val="1100"/>
              <a:buChar char="-"/>
            </a:pPr>
            <a:r>
              <a:rPr lang="en">
                <a:solidFill>
                  <a:schemeClr val="dk1"/>
                </a:solidFill>
              </a:rPr>
              <a:t>Then change the properties like color, size, etc.</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Author: Elvis Saravia (ellfae@gmail.com)</a:t>
            </a:r>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Log:</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Added a dark theme version of the previous slide</a:t>
            </a:r>
            <a:endParaRPr>
              <a:solidFill>
                <a:schemeClr val="dk1"/>
              </a:solidFill>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72"/>
        <p:cNvGrpSpPr/>
        <p:nvPr/>
      </p:nvGrpSpPr>
      <p:grpSpPr>
        <a:xfrm>
          <a:off x="0" y="0"/>
          <a:ext cx="0" cy="0"/>
          <a:chOff x="0" y="0"/>
          <a:chExt cx="0" cy="0"/>
        </a:xfrm>
      </p:grpSpPr>
      <p:sp>
        <p:nvSpPr>
          <p:cNvPr id="5373" name="Google Shape;5373;ga4de7e2a44_1_30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74" name="Google Shape;5374;ga4de7e2a44_1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@avsthiago</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66"/>
        <p:cNvGrpSpPr/>
        <p:nvPr/>
      </p:nvGrpSpPr>
      <p:grpSpPr>
        <a:xfrm>
          <a:off x="0" y="0"/>
          <a:ext cx="0" cy="0"/>
          <a:chOff x="0" y="0"/>
          <a:chExt cx="0" cy="0"/>
        </a:xfrm>
      </p:grpSpPr>
      <p:sp>
        <p:nvSpPr>
          <p:cNvPr id="5467" name="Google Shape;5467;gac406953a5_29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68" name="Google Shape;5468;gac406953a5_29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99"/>
        <p:cNvGrpSpPr/>
        <p:nvPr/>
      </p:nvGrpSpPr>
      <p:grpSpPr>
        <a:xfrm>
          <a:off x="0" y="0"/>
          <a:ext cx="0" cy="0"/>
          <a:chOff x="0" y="0"/>
          <a:chExt cx="0" cy="0"/>
        </a:xfrm>
      </p:grpSpPr>
      <p:sp>
        <p:nvSpPr>
          <p:cNvPr id="5500" name="Google Shape;5500;gab0ad5c90a_3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01" name="Google Shape;5501;gab0ad5c90a_3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23"/>
        <p:cNvGrpSpPr/>
        <p:nvPr/>
      </p:nvGrpSpPr>
      <p:grpSpPr>
        <a:xfrm>
          <a:off x="0" y="0"/>
          <a:ext cx="0" cy="0"/>
          <a:chOff x="0" y="0"/>
          <a:chExt cx="0" cy="0"/>
        </a:xfrm>
      </p:grpSpPr>
      <p:sp>
        <p:nvSpPr>
          <p:cNvPr id="5524" name="Google Shape;5524;g78327f1586_0_9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25" name="Google Shape;5525;g78327f1586_0_9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 </a:t>
            </a:r>
            <a:endParaRPr/>
          </a:p>
          <a:p>
            <a:pPr marL="0" lvl="0" indent="0" algn="l" rtl="0">
              <a:spcBef>
                <a:spcPts val="0"/>
              </a:spcBef>
              <a:spcAft>
                <a:spcPts val="0"/>
              </a:spcAft>
              <a:buNone/>
            </a:pPr>
            <a:endParaRPr/>
          </a:p>
          <a:p>
            <a:pPr marL="457200" lvl="0" indent="-298450" algn="l" rtl="0">
              <a:spcBef>
                <a:spcPts val="0"/>
              </a:spcBef>
              <a:spcAft>
                <a:spcPts val="0"/>
              </a:spcAft>
              <a:buSzPts val="1100"/>
              <a:buChar char="-"/>
            </a:pPr>
            <a:r>
              <a:rPr lang="en"/>
              <a:t>Can represent a multidimensional array (2D)</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28"/>
        <p:cNvGrpSpPr/>
        <p:nvPr/>
      </p:nvGrpSpPr>
      <p:grpSpPr>
        <a:xfrm>
          <a:off x="0" y="0"/>
          <a:ext cx="0" cy="0"/>
          <a:chOff x="0" y="0"/>
          <a:chExt cx="0" cy="0"/>
        </a:xfrm>
      </p:grpSpPr>
      <p:sp>
        <p:nvSpPr>
          <p:cNvPr id="5529" name="Google Shape;5529;ga4de7e2a44_1_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30" name="Google Shape;5530;ga4de7e2a44_1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 </a:t>
            </a:r>
            <a:endParaRPr/>
          </a:p>
          <a:p>
            <a:pPr marL="0" lvl="0" indent="0" algn="l" rtl="0">
              <a:spcBef>
                <a:spcPts val="0"/>
              </a:spcBef>
              <a:spcAft>
                <a:spcPts val="0"/>
              </a:spcAft>
              <a:buNone/>
            </a:pPr>
            <a:endParaRPr/>
          </a:p>
          <a:p>
            <a:pPr marL="457200" lvl="0" indent="-298450" algn="l" rtl="0">
              <a:spcBef>
                <a:spcPts val="0"/>
              </a:spcBef>
              <a:spcAft>
                <a:spcPts val="0"/>
              </a:spcAft>
              <a:buSzPts val="1100"/>
              <a:buChar char="-"/>
            </a:pPr>
            <a:r>
              <a:rPr lang="en"/>
              <a:t>Can represent a multidimensional array (2D)</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40"/>
        <p:cNvGrpSpPr/>
        <p:nvPr/>
      </p:nvGrpSpPr>
      <p:grpSpPr>
        <a:xfrm>
          <a:off x="0" y="0"/>
          <a:ext cx="0" cy="0"/>
          <a:chOff x="0" y="0"/>
          <a:chExt cx="0" cy="0"/>
        </a:xfrm>
      </p:grpSpPr>
      <p:sp>
        <p:nvSpPr>
          <p:cNvPr id="5541" name="Google Shape;5541;g78327f1586_1537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42" name="Google Shape;5542;g78327f1586_1537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45"/>
        <p:cNvGrpSpPr/>
        <p:nvPr/>
      </p:nvGrpSpPr>
      <p:grpSpPr>
        <a:xfrm>
          <a:off x="0" y="0"/>
          <a:ext cx="0" cy="0"/>
          <a:chOff x="0" y="0"/>
          <a:chExt cx="0" cy="0"/>
        </a:xfrm>
      </p:grpSpPr>
      <p:sp>
        <p:nvSpPr>
          <p:cNvPr id="5546" name="Google Shape;5546;g78327f1586_1537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47" name="Google Shape;5547;g78327f1586_1537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By </a:t>
            </a:r>
            <a:r>
              <a:rPr lang="en" u="sng">
                <a:solidFill>
                  <a:schemeClr val="hlink"/>
                </a:solidFill>
                <a:hlinkClick r:id="rId3"/>
              </a:rPr>
              <a:t>@avsthiago</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69"/>
        <p:cNvGrpSpPr/>
        <p:nvPr/>
      </p:nvGrpSpPr>
      <p:grpSpPr>
        <a:xfrm>
          <a:off x="0" y="0"/>
          <a:ext cx="0" cy="0"/>
          <a:chOff x="0" y="0"/>
          <a:chExt cx="0" cy="0"/>
        </a:xfrm>
      </p:grpSpPr>
      <p:sp>
        <p:nvSpPr>
          <p:cNvPr id="5670" name="Google Shape;5670;g78327f1586_1537_1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71" name="Google Shape;5671;g78327f1586_1537_1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@avsthiago</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62"/>
        <p:cNvGrpSpPr/>
        <p:nvPr/>
      </p:nvGrpSpPr>
      <p:grpSpPr>
        <a:xfrm>
          <a:off x="0" y="0"/>
          <a:ext cx="0" cy="0"/>
          <a:chOff x="0" y="0"/>
          <a:chExt cx="0" cy="0"/>
        </a:xfrm>
      </p:grpSpPr>
      <p:sp>
        <p:nvSpPr>
          <p:cNvPr id="5763" name="Google Shape;5763;g78327f1586_1537_4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64" name="Google Shape;5764;g78327f1586_1537_4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@avsthiago</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86"/>
        <p:cNvGrpSpPr/>
        <p:nvPr/>
      </p:nvGrpSpPr>
      <p:grpSpPr>
        <a:xfrm>
          <a:off x="0" y="0"/>
          <a:ext cx="0" cy="0"/>
          <a:chOff x="0" y="0"/>
          <a:chExt cx="0" cy="0"/>
        </a:xfrm>
      </p:grpSpPr>
      <p:sp>
        <p:nvSpPr>
          <p:cNvPr id="5787" name="Google Shape;5787;g9aeaf79e6c_2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88" name="Google Shape;5788;g9aeaf79e6c_2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@avsthiago</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78327f1586_0_8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78327f1586_0_8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 </a:t>
            </a:r>
            <a:endParaRPr/>
          </a:p>
          <a:p>
            <a:pPr marL="0" lvl="0" indent="0" algn="l" rtl="0">
              <a:spcBef>
                <a:spcPts val="0"/>
              </a:spcBef>
              <a:spcAft>
                <a:spcPts val="0"/>
              </a:spcAft>
              <a:buNone/>
            </a:pPr>
            <a:endParaRPr/>
          </a:p>
          <a:p>
            <a:pPr marL="457200" lvl="0" indent="-298450" algn="l" rtl="0">
              <a:spcBef>
                <a:spcPts val="0"/>
              </a:spcBef>
              <a:spcAft>
                <a:spcPts val="0"/>
              </a:spcAft>
              <a:buSzPts val="1100"/>
              <a:buChar char="-"/>
            </a:pPr>
            <a:r>
              <a:rPr lang="en"/>
              <a:t>These visuals can represent a multi-directional array (3D) input, tensor, etc.</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10"/>
        <p:cNvGrpSpPr/>
        <p:nvPr/>
      </p:nvGrpSpPr>
      <p:grpSpPr>
        <a:xfrm>
          <a:off x="0" y="0"/>
          <a:ext cx="0" cy="0"/>
          <a:chOff x="0" y="0"/>
          <a:chExt cx="0" cy="0"/>
        </a:xfrm>
      </p:grpSpPr>
      <p:sp>
        <p:nvSpPr>
          <p:cNvPr id="5811" name="Google Shape;5811;g878bb028e8_1686_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12" name="Google Shape;5812;g878bb028e8_1686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40"/>
        <p:cNvGrpSpPr/>
        <p:nvPr/>
      </p:nvGrpSpPr>
      <p:grpSpPr>
        <a:xfrm>
          <a:off x="0" y="0"/>
          <a:ext cx="0" cy="0"/>
          <a:chOff x="0" y="0"/>
          <a:chExt cx="0" cy="0"/>
        </a:xfrm>
      </p:grpSpPr>
      <p:sp>
        <p:nvSpPr>
          <p:cNvPr id="5841" name="Google Shape;5841;g878bb028e8_1686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42" name="Google Shape;5842;g878bb028e8_1686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61"/>
        <p:cNvGrpSpPr/>
        <p:nvPr/>
      </p:nvGrpSpPr>
      <p:grpSpPr>
        <a:xfrm>
          <a:off x="0" y="0"/>
          <a:ext cx="0" cy="0"/>
          <a:chOff x="0" y="0"/>
          <a:chExt cx="0" cy="0"/>
        </a:xfrm>
      </p:grpSpPr>
      <p:sp>
        <p:nvSpPr>
          <p:cNvPr id="5862" name="Google Shape;5862;g78327f1586_1537_4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63" name="Google Shape;5863;g78327f1586_1537_4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@avsthiago</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4"/>
        <p:cNvGrpSpPr/>
        <p:nvPr/>
      </p:nvGrpSpPr>
      <p:grpSpPr>
        <a:xfrm>
          <a:off x="0" y="0"/>
          <a:ext cx="0" cy="0"/>
          <a:chOff x="0" y="0"/>
          <a:chExt cx="0" cy="0"/>
        </a:xfrm>
      </p:grpSpPr>
      <p:sp>
        <p:nvSpPr>
          <p:cNvPr id="5965" name="Google Shape;5965;g78327f1586_1537_5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66" name="Google Shape;5966;g78327f1586_1537_5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@avsthiago</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20"/>
        <p:cNvGrpSpPr/>
        <p:nvPr/>
      </p:nvGrpSpPr>
      <p:grpSpPr>
        <a:xfrm>
          <a:off x="0" y="0"/>
          <a:ext cx="0" cy="0"/>
          <a:chOff x="0" y="0"/>
          <a:chExt cx="0" cy="0"/>
        </a:xfrm>
      </p:grpSpPr>
      <p:sp>
        <p:nvSpPr>
          <p:cNvPr id="6021" name="Google Shape;6021;g78327f1586_1537_5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22" name="Google Shape;6022;g78327f1586_1537_5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@avsthiago</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01"/>
        <p:cNvGrpSpPr/>
        <p:nvPr/>
      </p:nvGrpSpPr>
      <p:grpSpPr>
        <a:xfrm>
          <a:off x="0" y="0"/>
          <a:ext cx="0" cy="0"/>
          <a:chOff x="0" y="0"/>
          <a:chExt cx="0" cy="0"/>
        </a:xfrm>
      </p:grpSpPr>
      <p:sp>
        <p:nvSpPr>
          <p:cNvPr id="6102" name="Google Shape;6102;g78327f1586_1537_6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03" name="Google Shape;6103;g78327f1586_1537_6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@avsthiago</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95"/>
        <p:cNvGrpSpPr/>
        <p:nvPr/>
      </p:nvGrpSpPr>
      <p:grpSpPr>
        <a:xfrm>
          <a:off x="0" y="0"/>
          <a:ext cx="0" cy="0"/>
          <a:chOff x="0" y="0"/>
          <a:chExt cx="0" cy="0"/>
        </a:xfrm>
      </p:grpSpPr>
      <p:sp>
        <p:nvSpPr>
          <p:cNvPr id="6196" name="Google Shape;6196;g78327f1586_1537_7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97" name="Google Shape;6197;g78327f1586_1537_7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@avsthiago</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98"/>
        <p:cNvGrpSpPr/>
        <p:nvPr/>
      </p:nvGrpSpPr>
      <p:grpSpPr>
        <a:xfrm>
          <a:off x="0" y="0"/>
          <a:ext cx="0" cy="0"/>
          <a:chOff x="0" y="0"/>
          <a:chExt cx="0" cy="0"/>
        </a:xfrm>
      </p:grpSpPr>
      <p:sp>
        <p:nvSpPr>
          <p:cNvPr id="6299" name="Google Shape;6299;g78327f1586_1537_8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00" name="Google Shape;6300;g78327f1586_1537_8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@avsthiago</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54"/>
        <p:cNvGrpSpPr/>
        <p:nvPr/>
      </p:nvGrpSpPr>
      <p:grpSpPr>
        <a:xfrm>
          <a:off x="0" y="0"/>
          <a:ext cx="0" cy="0"/>
          <a:chOff x="0" y="0"/>
          <a:chExt cx="0" cy="0"/>
        </a:xfrm>
      </p:grpSpPr>
      <p:sp>
        <p:nvSpPr>
          <p:cNvPr id="6355" name="Google Shape;6355;g85a0789696_743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56" name="Google Shape;6356;g85a0789696_743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@avsthiago</a:t>
            </a:r>
            <a:endParaRPr>
              <a:solidFill>
                <a:schemeClr val="dk1"/>
              </a:solidFill>
            </a:endParaRPr>
          </a:p>
          <a:p>
            <a:pPr marL="0" lvl="0" indent="0" algn="l" rtl="0">
              <a:spcBef>
                <a:spcPts val="0"/>
              </a:spcBef>
              <a:spcAft>
                <a:spcPts val="0"/>
              </a:spcAft>
              <a:buNone/>
            </a:pPr>
            <a:endParaRPr/>
          </a:p>
          <a:p>
            <a:pPr marL="0" lvl="0" indent="0" algn="l" rtl="0">
              <a:spcBef>
                <a:spcPts val="0"/>
              </a:spcBef>
              <a:spcAft>
                <a:spcPts val="0"/>
              </a:spcAft>
              <a:buNone/>
            </a:pPr>
            <a:r>
              <a:rPr lang="en"/>
              <a:t>Dark-theme version of the previous (by Elvis Saravia)</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86"/>
        <p:cNvGrpSpPr/>
        <p:nvPr/>
      </p:nvGrpSpPr>
      <p:grpSpPr>
        <a:xfrm>
          <a:off x="0" y="0"/>
          <a:ext cx="0" cy="0"/>
          <a:chOff x="0" y="0"/>
          <a:chExt cx="0" cy="0"/>
        </a:xfrm>
      </p:grpSpPr>
      <p:sp>
        <p:nvSpPr>
          <p:cNvPr id="6587" name="Google Shape;6587;g78327f1586_1537_9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88" name="Google Shape;6588;g78327f1586_1537_9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@avsthiago</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dair.ai/"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3.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6.xml"/><Relationship Id="rId1" Type="http://schemas.openxmlformats.org/officeDocument/2006/relationships/slideLayout" Target="../slideLayouts/slideLayout3.xml"/><Relationship Id="rId6" Type="http://schemas.openxmlformats.org/officeDocument/2006/relationships/image" Target="../media/image32.png"/><Relationship Id="rId5" Type="http://schemas.openxmlformats.org/officeDocument/2006/relationships/image" Target="../media/image28.png"/><Relationship Id="rId4" Type="http://schemas.openxmlformats.org/officeDocument/2006/relationships/image" Target="../media/image29.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8.xml"/><Relationship Id="rId1" Type="http://schemas.openxmlformats.org/officeDocument/2006/relationships/slideLayout" Target="../slideLayouts/slideLayout3.xml"/><Relationship Id="rId5" Type="http://schemas.openxmlformats.org/officeDocument/2006/relationships/image" Target="../media/image35.png"/><Relationship Id="rId4" Type="http://schemas.openxmlformats.org/officeDocument/2006/relationships/image" Target="../media/image34.png"/></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9.xml"/><Relationship Id="rId1" Type="http://schemas.openxmlformats.org/officeDocument/2006/relationships/slideLayout" Target="../slideLayouts/slideLayout3.xml"/><Relationship Id="rId5" Type="http://schemas.openxmlformats.org/officeDocument/2006/relationships/image" Target="../media/image35.png"/><Relationship Id="rId4" Type="http://schemas.openxmlformats.org/officeDocument/2006/relationships/image" Target="../media/image34.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4.xml"/><Relationship Id="rId1" Type="http://schemas.openxmlformats.org/officeDocument/2006/relationships/slideLayout" Target="../slideLayouts/slideLayout3.xml"/><Relationship Id="rId4" Type="http://schemas.openxmlformats.org/officeDocument/2006/relationships/image" Target="../media/image37.pn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notesSlide" Target="../notesSlides/notesSlide66.xml"/><Relationship Id="rId1" Type="http://schemas.openxmlformats.org/officeDocument/2006/relationships/slideLayout" Target="../slideLayouts/slideLayout3.xml"/><Relationship Id="rId6" Type="http://schemas.openxmlformats.org/officeDocument/2006/relationships/image" Target="../media/image41.png"/><Relationship Id="rId11" Type="http://schemas.openxmlformats.org/officeDocument/2006/relationships/image" Target="../media/image46.png"/><Relationship Id="rId5" Type="http://schemas.openxmlformats.org/officeDocument/2006/relationships/image" Target="../media/image40.png"/><Relationship Id="rId10" Type="http://schemas.openxmlformats.org/officeDocument/2006/relationships/image" Target="../media/image45.png"/><Relationship Id="rId4" Type="http://schemas.openxmlformats.org/officeDocument/2006/relationships/image" Target="../media/image39.png"/><Relationship Id="rId9" Type="http://schemas.openxmlformats.org/officeDocument/2006/relationships/image" Target="../media/image44.png"/></Relationships>
</file>

<file path=ppt/slides/_rels/slide6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67.xml"/><Relationship Id="rId1" Type="http://schemas.openxmlformats.org/officeDocument/2006/relationships/slideLayout" Target="../slideLayouts/slideLayout3.xml"/><Relationship Id="rId4" Type="http://schemas.openxmlformats.org/officeDocument/2006/relationships/image" Target="../media/image43.png"/></Relationships>
</file>

<file path=ppt/slides/_rels/slide6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68.xml"/><Relationship Id="rId1" Type="http://schemas.openxmlformats.org/officeDocument/2006/relationships/slideLayout" Target="../slideLayouts/slideLayout3.xml"/><Relationship Id="rId4" Type="http://schemas.openxmlformats.org/officeDocument/2006/relationships/image" Target="../media/image48.png"/></Relationships>
</file>

<file path=ppt/slides/_rels/slide6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9.xml"/><Relationship Id="rId1" Type="http://schemas.openxmlformats.org/officeDocument/2006/relationships/slideLayout" Target="../slideLayouts/slideLayout3.xml"/><Relationship Id="rId4" Type="http://schemas.openxmlformats.org/officeDocument/2006/relationships/image" Target="../media/image46.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70.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notesSlide" Target="../notesSlides/notesSlide70.xml"/><Relationship Id="rId1" Type="http://schemas.openxmlformats.org/officeDocument/2006/relationships/slideLayout" Target="../slideLayouts/slideLayout3.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7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71.xml"/><Relationship Id="rId1" Type="http://schemas.openxmlformats.org/officeDocument/2006/relationships/slideLayout" Target="../slideLayouts/slideLayout3.xml"/><Relationship Id="rId5" Type="http://schemas.openxmlformats.org/officeDocument/2006/relationships/image" Target="../media/image57.png"/><Relationship Id="rId4" Type="http://schemas.openxmlformats.org/officeDocument/2006/relationships/image" Target="../media/image56.png"/></Relationships>
</file>

<file path=ppt/slides/_rels/slide7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72.xml"/><Relationship Id="rId1" Type="http://schemas.openxmlformats.org/officeDocument/2006/relationships/slideLayout" Target="../slideLayouts/slideLayout3.xml"/><Relationship Id="rId5" Type="http://schemas.openxmlformats.org/officeDocument/2006/relationships/image" Target="../media/image60.png"/><Relationship Id="rId4" Type="http://schemas.openxmlformats.org/officeDocument/2006/relationships/image" Target="../media/image59.png"/></Relationships>
</file>

<file path=ppt/slides/_rels/slide7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73.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75.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76.xml"/><Relationship Id="rId1" Type="http://schemas.openxmlformats.org/officeDocument/2006/relationships/slideLayout" Target="../slideLayouts/slideLayout3.xml"/><Relationship Id="rId4" Type="http://schemas.openxmlformats.org/officeDocument/2006/relationships/image" Target="../media/image64.png"/></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3" Type="http://schemas.openxmlformats.org/officeDocument/2006/relationships/image" Target="../media/image65.png"/><Relationship Id="rId7" Type="http://schemas.openxmlformats.org/officeDocument/2006/relationships/image" Target="../media/image69.png"/><Relationship Id="rId2" Type="http://schemas.openxmlformats.org/officeDocument/2006/relationships/notesSlide" Target="../notesSlides/notesSlide78.xml"/><Relationship Id="rId1" Type="http://schemas.openxmlformats.org/officeDocument/2006/relationships/slideLayout" Target="../slideLayouts/slideLayout3.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7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79.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8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80.xm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81.xml"/><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82.xm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83.xml"/><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84.xml"/><Relationship Id="rId1" Type="http://schemas.openxmlformats.org/officeDocument/2006/relationships/slideLayout" Target="../slideLayouts/slideLayout3.xml"/><Relationship Id="rId4" Type="http://schemas.openxmlformats.org/officeDocument/2006/relationships/image" Target="../media/image73.png"/></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87.xml"/><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96.xml"/><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rgbClr val="12C2E9"/>
            </a:gs>
            <a:gs pos="50000">
              <a:srgbClr val="C471ED"/>
            </a:gs>
            <a:gs pos="100000">
              <a:srgbClr val="F64F59"/>
            </a:gs>
          </a:gsLst>
          <a:lin ang="0" scaled="0"/>
        </a:gradFill>
        <a:effectLst/>
      </p:bgPr>
    </p:bg>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0" y="744575"/>
            <a:ext cx="8520600" cy="2418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solidFill>
                  <a:srgbClr val="FFFFFF"/>
                </a:solidFill>
              </a:rPr>
              <a:t>ML Visuals</a:t>
            </a:r>
            <a:endParaRPr dirty="0">
              <a:solidFill>
                <a:srgbClr val="FFFFFF"/>
              </a:solidFill>
            </a:endParaRPr>
          </a:p>
          <a:p>
            <a:pPr marL="0" lvl="0" indent="0" algn="ctr" rtl="0">
              <a:spcBef>
                <a:spcPts val="0"/>
              </a:spcBef>
              <a:spcAft>
                <a:spcPts val="0"/>
              </a:spcAft>
              <a:buNone/>
            </a:pPr>
            <a:r>
              <a:rPr lang="en" sz="1700" dirty="0">
                <a:solidFill>
                  <a:srgbClr val="FFFFFF"/>
                </a:solidFill>
              </a:rPr>
              <a:t>By </a:t>
            </a:r>
            <a:r>
              <a:rPr lang="en" sz="1700" u="sng" dirty="0">
                <a:solidFill>
                  <a:srgbClr val="FFFFFF"/>
                </a:solidFill>
                <a:hlinkClick r:id="rId3">
                  <a:extLst>
                    <a:ext uri="{A12FA001-AC4F-418D-AE19-62706E023703}">
                      <ahyp:hlinkClr xmlns:ahyp="http://schemas.microsoft.com/office/drawing/2018/hyperlinkcolor" val="tx"/>
                    </a:ext>
                  </a:extLst>
                </a:hlinkClick>
              </a:rPr>
              <a:t>dair.ai</a:t>
            </a:r>
            <a:endParaRPr sz="1700" dirty="0">
              <a:solidFill>
                <a:srgbClr val="FFFFFF"/>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rgbClr val="C9DAF8"/>
            </a:gs>
            <a:gs pos="100000">
              <a:srgbClr val="DE87F1"/>
            </a:gs>
          </a:gsLst>
          <a:lin ang="13500032" scaled="0"/>
        </a:gradFill>
        <a:effectLst/>
      </p:bgPr>
    </p:bg>
    <p:spTree>
      <p:nvGrpSpPr>
        <p:cNvPr id="1" name="Shape 344"/>
        <p:cNvGrpSpPr/>
        <p:nvPr/>
      </p:nvGrpSpPr>
      <p:grpSpPr>
        <a:xfrm>
          <a:off x="0" y="0"/>
          <a:ext cx="0" cy="0"/>
          <a:chOff x="0" y="0"/>
          <a:chExt cx="0" cy="0"/>
        </a:xfrm>
      </p:grpSpPr>
      <p:sp>
        <p:nvSpPr>
          <p:cNvPr id="345" name="Google Shape;345;p22"/>
          <p:cNvSpPr txBox="1">
            <a:spLocks noGrp="1"/>
          </p:cNvSpPr>
          <p:nvPr>
            <p:ph type="title"/>
          </p:nvPr>
        </p:nvSpPr>
        <p:spPr>
          <a:xfrm>
            <a:off x="311700" y="21214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FFFF"/>
                </a:solidFill>
              </a:rPr>
              <a:t>Architectures</a:t>
            </a:r>
            <a:endParaRPr>
              <a:solidFill>
                <a:srgbClr val="FFFFFF"/>
              </a:solidFill>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gradFill>
          <a:gsLst>
            <a:gs pos="0">
              <a:srgbClr val="C9DAF8"/>
            </a:gs>
            <a:gs pos="100000">
              <a:srgbClr val="DE87F1"/>
            </a:gs>
          </a:gsLst>
          <a:lin ang="13500032" scaled="0"/>
        </a:gradFill>
        <a:effectLst/>
      </p:bgPr>
    </p:bg>
    <p:spTree>
      <p:nvGrpSpPr>
        <p:cNvPr id="1" name="Shape 6623"/>
        <p:cNvGrpSpPr/>
        <p:nvPr/>
      </p:nvGrpSpPr>
      <p:grpSpPr>
        <a:xfrm>
          <a:off x="0" y="0"/>
          <a:ext cx="0" cy="0"/>
          <a:chOff x="0" y="0"/>
          <a:chExt cx="0" cy="0"/>
        </a:xfrm>
      </p:grpSpPr>
      <p:sp>
        <p:nvSpPr>
          <p:cNvPr id="6624" name="Google Shape;6624;p112"/>
          <p:cNvSpPr txBox="1">
            <a:spLocks noGrp="1"/>
          </p:cNvSpPr>
          <p:nvPr>
            <p:ph type="title"/>
          </p:nvPr>
        </p:nvSpPr>
        <p:spPr>
          <a:xfrm>
            <a:off x="311700" y="21214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FFFF"/>
                </a:solidFill>
              </a:rPr>
              <a:t>ML System Design / Infrastructure</a:t>
            </a:r>
            <a:endParaRPr>
              <a:solidFill>
                <a:srgbClr val="FFFFFF"/>
              </a:solidFill>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6628"/>
        <p:cNvGrpSpPr/>
        <p:nvPr/>
      </p:nvGrpSpPr>
      <p:grpSpPr>
        <a:xfrm>
          <a:off x="0" y="0"/>
          <a:ext cx="0" cy="0"/>
          <a:chOff x="0" y="0"/>
          <a:chExt cx="0" cy="0"/>
        </a:xfrm>
      </p:grpSpPr>
      <p:sp>
        <p:nvSpPr>
          <p:cNvPr id="6629" name="Google Shape;6629;p113"/>
          <p:cNvSpPr/>
          <p:nvPr/>
        </p:nvSpPr>
        <p:spPr>
          <a:xfrm>
            <a:off x="1409063" y="1123325"/>
            <a:ext cx="1293300" cy="10197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200" b="1"/>
              <a:t>脑电波头盔</a:t>
            </a:r>
            <a:endParaRPr sz="2200" b="1"/>
          </a:p>
        </p:txBody>
      </p:sp>
      <p:cxnSp>
        <p:nvCxnSpPr>
          <p:cNvPr id="6630" name="Google Shape;6630;p113"/>
          <p:cNvCxnSpPr/>
          <p:nvPr/>
        </p:nvCxnSpPr>
        <p:spPr>
          <a:xfrm rot="10800000" flipH="1">
            <a:off x="2724488" y="1359675"/>
            <a:ext cx="1197300" cy="7500"/>
          </a:xfrm>
          <a:prstGeom prst="straightConnector1">
            <a:avLst/>
          </a:prstGeom>
          <a:noFill/>
          <a:ln w="9525" cap="flat" cmpd="sng">
            <a:solidFill>
              <a:schemeClr val="dk2"/>
            </a:solidFill>
            <a:prstDash val="solid"/>
            <a:round/>
            <a:headEnd type="none" w="med" len="med"/>
            <a:tailEnd type="triangle" w="med" len="med"/>
          </a:ln>
        </p:spPr>
      </p:cxnSp>
      <p:sp>
        <p:nvSpPr>
          <p:cNvPr id="6631" name="Google Shape;6631;p113"/>
          <p:cNvSpPr txBox="1"/>
          <p:nvPr/>
        </p:nvSpPr>
        <p:spPr>
          <a:xfrm>
            <a:off x="2857513" y="1019850"/>
            <a:ext cx="923700" cy="30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疼痛等级</a:t>
            </a:r>
            <a:endParaRPr/>
          </a:p>
        </p:txBody>
      </p:sp>
      <p:cxnSp>
        <p:nvCxnSpPr>
          <p:cNvPr id="6632" name="Google Shape;6632;p113"/>
          <p:cNvCxnSpPr/>
          <p:nvPr/>
        </p:nvCxnSpPr>
        <p:spPr>
          <a:xfrm rot="10800000" flipH="1">
            <a:off x="2724488" y="1947250"/>
            <a:ext cx="1197300" cy="7500"/>
          </a:xfrm>
          <a:prstGeom prst="straightConnector1">
            <a:avLst/>
          </a:prstGeom>
          <a:noFill/>
          <a:ln w="9525" cap="flat" cmpd="sng">
            <a:solidFill>
              <a:schemeClr val="dk2"/>
            </a:solidFill>
            <a:prstDash val="solid"/>
            <a:round/>
            <a:headEnd type="none" w="med" len="med"/>
            <a:tailEnd type="triangle" w="med" len="med"/>
          </a:ln>
        </p:spPr>
      </p:cxnSp>
      <p:sp>
        <p:nvSpPr>
          <p:cNvPr id="6633" name="Google Shape;6633;p113"/>
          <p:cNvSpPr txBox="1"/>
          <p:nvPr/>
        </p:nvSpPr>
        <p:spPr>
          <a:xfrm>
            <a:off x="2857513" y="1603675"/>
            <a:ext cx="923700" cy="30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疼痛位置</a:t>
            </a:r>
            <a:endParaRPr/>
          </a:p>
        </p:txBody>
      </p:sp>
      <p:sp>
        <p:nvSpPr>
          <p:cNvPr id="6634" name="Google Shape;6634;p113"/>
          <p:cNvSpPr/>
          <p:nvPr/>
        </p:nvSpPr>
        <p:spPr>
          <a:xfrm>
            <a:off x="4032538" y="691050"/>
            <a:ext cx="990300" cy="1714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500" b="1"/>
              <a:t>APP</a:t>
            </a:r>
            <a:endParaRPr sz="2500" b="1"/>
          </a:p>
        </p:txBody>
      </p:sp>
      <p:cxnSp>
        <p:nvCxnSpPr>
          <p:cNvPr id="6635" name="Google Shape;6635;p113"/>
          <p:cNvCxnSpPr/>
          <p:nvPr/>
        </p:nvCxnSpPr>
        <p:spPr>
          <a:xfrm rot="10800000" flipH="1">
            <a:off x="5133588" y="1359675"/>
            <a:ext cx="1197300" cy="7500"/>
          </a:xfrm>
          <a:prstGeom prst="straightConnector1">
            <a:avLst/>
          </a:prstGeom>
          <a:noFill/>
          <a:ln w="9525" cap="flat" cmpd="sng">
            <a:solidFill>
              <a:schemeClr val="dk2"/>
            </a:solidFill>
            <a:prstDash val="solid"/>
            <a:round/>
            <a:headEnd type="none" w="med" len="med"/>
            <a:tailEnd type="triangle" w="med" len="med"/>
          </a:ln>
        </p:spPr>
      </p:cxnSp>
      <p:sp>
        <p:nvSpPr>
          <p:cNvPr id="6636" name="Google Shape;6636;p113"/>
          <p:cNvSpPr txBox="1"/>
          <p:nvPr/>
        </p:nvSpPr>
        <p:spPr>
          <a:xfrm>
            <a:off x="5266613" y="1019850"/>
            <a:ext cx="923700" cy="30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治疗力度</a:t>
            </a:r>
            <a:endParaRPr/>
          </a:p>
        </p:txBody>
      </p:sp>
      <p:cxnSp>
        <p:nvCxnSpPr>
          <p:cNvPr id="6637" name="Google Shape;6637;p113"/>
          <p:cNvCxnSpPr/>
          <p:nvPr/>
        </p:nvCxnSpPr>
        <p:spPr>
          <a:xfrm rot="10800000" flipH="1">
            <a:off x="5133588" y="1947250"/>
            <a:ext cx="1197300" cy="7500"/>
          </a:xfrm>
          <a:prstGeom prst="straightConnector1">
            <a:avLst/>
          </a:prstGeom>
          <a:noFill/>
          <a:ln w="9525" cap="flat" cmpd="sng">
            <a:solidFill>
              <a:schemeClr val="dk2"/>
            </a:solidFill>
            <a:prstDash val="solid"/>
            <a:round/>
            <a:headEnd type="none" w="med" len="med"/>
            <a:tailEnd type="triangle" w="med" len="med"/>
          </a:ln>
        </p:spPr>
      </p:cxnSp>
      <p:sp>
        <p:nvSpPr>
          <p:cNvPr id="6638" name="Google Shape;6638;p113"/>
          <p:cNvSpPr txBox="1"/>
          <p:nvPr/>
        </p:nvSpPr>
        <p:spPr>
          <a:xfrm>
            <a:off x="5266613" y="1603675"/>
            <a:ext cx="923700" cy="30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治疗方案</a:t>
            </a:r>
            <a:endParaRPr/>
          </a:p>
        </p:txBody>
      </p:sp>
      <p:sp>
        <p:nvSpPr>
          <p:cNvPr id="6639" name="Google Shape;6639;p113"/>
          <p:cNvSpPr/>
          <p:nvPr/>
        </p:nvSpPr>
        <p:spPr>
          <a:xfrm>
            <a:off x="6441638" y="1123325"/>
            <a:ext cx="1293300" cy="10197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200" b="1"/>
              <a:t>疼痛治疗仪</a:t>
            </a:r>
            <a:endParaRPr sz="2200" b="1"/>
          </a:p>
        </p:txBody>
      </p:sp>
      <p:cxnSp>
        <p:nvCxnSpPr>
          <p:cNvPr id="6640" name="Google Shape;6640;p113"/>
          <p:cNvCxnSpPr/>
          <p:nvPr/>
        </p:nvCxnSpPr>
        <p:spPr>
          <a:xfrm flipH="1">
            <a:off x="4523938" y="2516400"/>
            <a:ext cx="7500" cy="528300"/>
          </a:xfrm>
          <a:prstGeom prst="straightConnector1">
            <a:avLst/>
          </a:prstGeom>
          <a:noFill/>
          <a:ln w="9525" cap="flat" cmpd="sng">
            <a:solidFill>
              <a:schemeClr val="dk2"/>
            </a:solidFill>
            <a:prstDash val="solid"/>
            <a:round/>
            <a:headEnd type="none" w="med" len="med"/>
            <a:tailEnd type="triangle" w="med" len="med"/>
          </a:ln>
        </p:spPr>
      </p:cxnSp>
      <p:sp>
        <p:nvSpPr>
          <p:cNvPr id="6641" name="Google Shape;6641;p113"/>
          <p:cNvSpPr/>
          <p:nvPr/>
        </p:nvSpPr>
        <p:spPr>
          <a:xfrm>
            <a:off x="3640863" y="3140800"/>
            <a:ext cx="1719300" cy="1064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使用者的治疗时长、治疗方案、治疗反馈记录</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pic>
        <p:nvPicPr>
          <p:cNvPr id="350" name="Google Shape;350;p23"/>
          <p:cNvPicPr preferRelativeResize="0"/>
          <p:nvPr/>
        </p:nvPicPr>
        <p:blipFill>
          <a:blip r:embed="rId3">
            <a:alphaModFix/>
          </a:blip>
          <a:stretch>
            <a:fillRect/>
          </a:stretch>
        </p:blipFill>
        <p:spPr>
          <a:xfrm>
            <a:off x="152400" y="152400"/>
            <a:ext cx="8839199" cy="4507256"/>
          </a:xfrm>
          <a:prstGeom prst="rect">
            <a:avLst/>
          </a:prstGeom>
          <a:noFill/>
          <a:ln>
            <a:noFill/>
          </a:ln>
        </p:spPr>
      </p:pic>
      <p:sp>
        <p:nvSpPr>
          <p:cNvPr id="351" name="Google Shape;351;p23"/>
          <p:cNvSpPr/>
          <p:nvPr/>
        </p:nvSpPr>
        <p:spPr>
          <a:xfrm>
            <a:off x="851950" y="3224650"/>
            <a:ext cx="390000" cy="382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23"/>
          <p:cNvSpPr/>
          <p:nvPr/>
        </p:nvSpPr>
        <p:spPr>
          <a:xfrm>
            <a:off x="4466750" y="3224650"/>
            <a:ext cx="390000" cy="382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C</a:t>
            </a:r>
            <a:endParaRPr/>
          </a:p>
        </p:txBody>
      </p:sp>
      <p:sp>
        <p:nvSpPr>
          <p:cNvPr id="353" name="Google Shape;353;p23"/>
          <p:cNvSpPr/>
          <p:nvPr/>
        </p:nvSpPr>
        <p:spPr>
          <a:xfrm>
            <a:off x="2659350" y="3224650"/>
            <a:ext cx="390000" cy="382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C</a:t>
            </a:r>
            <a:endParaRPr/>
          </a:p>
        </p:txBody>
      </p:sp>
      <p:sp>
        <p:nvSpPr>
          <p:cNvPr id="354" name="Google Shape;354;p23"/>
          <p:cNvSpPr/>
          <p:nvPr/>
        </p:nvSpPr>
        <p:spPr>
          <a:xfrm>
            <a:off x="6942950" y="3224650"/>
            <a:ext cx="390000" cy="382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C</a:t>
            </a:r>
            <a:endParaRPr/>
          </a:p>
        </p:txBody>
      </p:sp>
      <p:sp>
        <p:nvSpPr>
          <p:cNvPr id="355" name="Google Shape;355;p23"/>
          <p:cNvSpPr/>
          <p:nvPr/>
        </p:nvSpPr>
        <p:spPr>
          <a:xfrm>
            <a:off x="7675450" y="3224650"/>
            <a:ext cx="1050900" cy="485700"/>
          </a:xfrm>
          <a:prstGeom prst="rect">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t>CNN</a:t>
            </a:r>
            <a:endParaRPr/>
          </a:p>
          <a:p>
            <a:pPr marL="0" lvl="0" indent="0" algn="ctr" rtl="0">
              <a:spcBef>
                <a:spcPts val="0"/>
              </a:spcBef>
              <a:spcAft>
                <a:spcPts val="0"/>
              </a:spcAft>
              <a:buNone/>
            </a:pPr>
            <a:r>
              <a:rPr lang="en"/>
              <a:t>Layer</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pic>
        <p:nvPicPr>
          <p:cNvPr id="360" name="Google Shape;360;p24"/>
          <p:cNvPicPr preferRelativeResize="0"/>
          <p:nvPr/>
        </p:nvPicPr>
        <p:blipFill>
          <a:blip r:embed="rId3">
            <a:alphaModFix/>
          </a:blip>
          <a:stretch>
            <a:fillRect/>
          </a:stretch>
        </p:blipFill>
        <p:spPr>
          <a:xfrm>
            <a:off x="2577200" y="2465300"/>
            <a:ext cx="3000175" cy="2043450"/>
          </a:xfrm>
          <a:prstGeom prst="rect">
            <a:avLst/>
          </a:prstGeom>
          <a:noFill/>
          <a:ln>
            <a:noFill/>
          </a:ln>
        </p:spPr>
      </p:pic>
      <p:pic>
        <p:nvPicPr>
          <p:cNvPr id="361" name="Google Shape;361;p24"/>
          <p:cNvPicPr preferRelativeResize="0"/>
          <p:nvPr/>
        </p:nvPicPr>
        <p:blipFill>
          <a:blip r:embed="rId4">
            <a:alphaModFix/>
          </a:blip>
          <a:stretch>
            <a:fillRect/>
          </a:stretch>
        </p:blipFill>
        <p:spPr>
          <a:xfrm>
            <a:off x="2487116" y="625323"/>
            <a:ext cx="4075500" cy="21037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pic>
        <p:nvPicPr>
          <p:cNvPr id="366" name="Google Shape;366;p25"/>
          <p:cNvPicPr preferRelativeResize="0"/>
          <p:nvPr/>
        </p:nvPicPr>
        <p:blipFill>
          <a:blip r:embed="rId3">
            <a:alphaModFix/>
          </a:blip>
          <a:stretch>
            <a:fillRect/>
          </a:stretch>
        </p:blipFill>
        <p:spPr>
          <a:xfrm>
            <a:off x="3082713" y="1241800"/>
            <a:ext cx="2978576" cy="26598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pic>
        <p:nvPicPr>
          <p:cNvPr id="371" name="Google Shape;371;p26"/>
          <p:cNvPicPr preferRelativeResize="0"/>
          <p:nvPr/>
        </p:nvPicPr>
        <p:blipFill>
          <a:blip r:embed="rId3">
            <a:alphaModFix/>
          </a:blip>
          <a:stretch>
            <a:fillRect/>
          </a:stretch>
        </p:blipFill>
        <p:spPr>
          <a:xfrm>
            <a:off x="1996650" y="2255496"/>
            <a:ext cx="5006599" cy="2565879"/>
          </a:xfrm>
          <a:prstGeom prst="rect">
            <a:avLst/>
          </a:prstGeom>
          <a:noFill/>
          <a:ln>
            <a:noFill/>
          </a:ln>
        </p:spPr>
      </p:pic>
      <p:pic>
        <p:nvPicPr>
          <p:cNvPr id="372" name="Google Shape;372;p26"/>
          <p:cNvPicPr preferRelativeResize="0"/>
          <p:nvPr/>
        </p:nvPicPr>
        <p:blipFill>
          <a:blip r:embed="rId4">
            <a:alphaModFix/>
          </a:blip>
          <a:stretch>
            <a:fillRect/>
          </a:stretch>
        </p:blipFill>
        <p:spPr>
          <a:xfrm>
            <a:off x="2024554" y="386675"/>
            <a:ext cx="3834087" cy="2200657"/>
          </a:xfrm>
          <a:prstGeom prst="rect">
            <a:avLst/>
          </a:prstGeom>
          <a:noFill/>
          <a:ln>
            <a:noFill/>
          </a:ln>
        </p:spPr>
      </p:pic>
      <p:pic>
        <p:nvPicPr>
          <p:cNvPr id="373" name="Google Shape;373;p26"/>
          <p:cNvPicPr preferRelativeResize="0"/>
          <p:nvPr/>
        </p:nvPicPr>
        <p:blipFill>
          <a:blip r:embed="rId5">
            <a:alphaModFix/>
          </a:blip>
          <a:stretch>
            <a:fillRect/>
          </a:stretch>
        </p:blipFill>
        <p:spPr>
          <a:xfrm>
            <a:off x="1883400" y="218725"/>
            <a:ext cx="6101926" cy="1152525"/>
          </a:xfrm>
          <a:prstGeom prst="rect">
            <a:avLst/>
          </a:prstGeom>
          <a:noFill/>
          <a:ln>
            <a:noFill/>
          </a:ln>
        </p:spPr>
      </p:pic>
      <p:sp>
        <p:nvSpPr>
          <p:cNvPr id="374" name="Google Shape;374;p26"/>
          <p:cNvSpPr/>
          <p:nvPr/>
        </p:nvSpPr>
        <p:spPr>
          <a:xfrm>
            <a:off x="6291275" y="2111425"/>
            <a:ext cx="270000" cy="405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75" name="Google Shape;375;p26"/>
          <p:cNvCxnSpPr/>
          <p:nvPr/>
        </p:nvCxnSpPr>
        <p:spPr>
          <a:xfrm rot="10800000" flipH="1">
            <a:off x="6417125" y="1356325"/>
            <a:ext cx="9300" cy="1160100"/>
          </a:xfrm>
          <a:prstGeom prst="straightConnector1">
            <a:avLst/>
          </a:prstGeom>
          <a:noFill/>
          <a:ln w="19050" cap="flat" cmpd="sng">
            <a:solidFill>
              <a:srgbClr val="000000"/>
            </a:solidFill>
            <a:prstDash val="solid"/>
            <a:round/>
            <a:headEnd type="none" w="med" len="med"/>
            <a:tailEnd type="triangle" w="med" len="med"/>
          </a:ln>
        </p:spPr>
      </p:cxnSp>
      <p:pic>
        <p:nvPicPr>
          <p:cNvPr id="376" name="Google Shape;376;p26"/>
          <p:cNvPicPr preferRelativeResize="0"/>
          <p:nvPr/>
        </p:nvPicPr>
        <p:blipFill>
          <a:blip r:embed="rId6">
            <a:alphaModFix/>
          </a:blip>
          <a:stretch>
            <a:fillRect/>
          </a:stretch>
        </p:blipFill>
        <p:spPr>
          <a:xfrm>
            <a:off x="6303850" y="1356325"/>
            <a:ext cx="235850" cy="316900"/>
          </a:xfrm>
          <a:prstGeom prst="rect">
            <a:avLst/>
          </a:prstGeom>
          <a:noFill/>
          <a:ln>
            <a:noFill/>
          </a:ln>
        </p:spPr>
      </p:pic>
      <p:cxnSp>
        <p:nvCxnSpPr>
          <p:cNvPr id="377" name="Google Shape;377;p26"/>
          <p:cNvCxnSpPr/>
          <p:nvPr/>
        </p:nvCxnSpPr>
        <p:spPr>
          <a:xfrm rot="10800000" flipH="1">
            <a:off x="5827900" y="1354525"/>
            <a:ext cx="860700" cy="7200"/>
          </a:xfrm>
          <a:prstGeom prst="straightConnector1">
            <a:avLst/>
          </a:prstGeom>
          <a:noFill/>
          <a:ln w="9525" cap="flat" cmpd="sng">
            <a:solidFill>
              <a:schemeClr val="dk1"/>
            </a:solidFill>
            <a:prstDash val="solid"/>
            <a:round/>
            <a:headEnd type="none" w="med" len="med"/>
            <a:tailEnd type="none" w="med" len="med"/>
          </a:ln>
        </p:spPr>
      </p:cxnSp>
      <p:cxnSp>
        <p:nvCxnSpPr>
          <p:cNvPr id="378" name="Google Shape;378;p26"/>
          <p:cNvCxnSpPr>
            <a:endCxn id="376" idx="0"/>
          </p:cNvCxnSpPr>
          <p:nvPr/>
        </p:nvCxnSpPr>
        <p:spPr>
          <a:xfrm rot="10800000">
            <a:off x="6421775" y="1356325"/>
            <a:ext cx="5700" cy="576900"/>
          </a:xfrm>
          <a:prstGeom prst="straightConnector1">
            <a:avLst/>
          </a:prstGeom>
          <a:noFill/>
          <a:ln w="9525" cap="flat" cmpd="sng">
            <a:solidFill>
              <a:schemeClr val="dk1"/>
            </a:solidFill>
            <a:prstDash val="solid"/>
            <a:round/>
            <a:headEnd type="none" w="med" len="med"/>
            <a:tailEnd type="none" w="med" len="med"/>
          </a:ln>
        </p:spPr>
      </p:cxnSp>
      <p:cxnSp>
        <p:nvCxnSpPr>
          <p:cNvPr id="379" name="Google Shape;379;p26"/>
          <p:cNvCxnSpPr/>
          <p:nvPr/>
        </p:nvCxnSpPr>
        <p:spPr>
          <a:xfrm>
            <a:off x="6138325" y="1361725"/>
            <a:ext cx="677400" cy="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384" name="Google Shape;384;p27"/>
          <p:cNvSpPr/>
          <p:nvPr/>
        </p:nvSpPr>
        <p:spPr>
          <a:xfrm flipH="1">
            <a:off x="691783" y="557444"/>
            <a:ext cx="1333500" cy="1106700"/>
          </a:xfrm>
          <a:prstGeom prst="rect">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27"/>
          <p:cNvSpPr/>
          <p:nvPr/>
        </p:nvSpPr>
        <p:spPr>
          <a:xfrm flipH="1">
            <a:off x="810720" y="441203"/>
            <a:ext cx="1333500" cy="1106700"/>
          </a:xfrm>
          <a:prstGeom prst="rect">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27"/>
          <p:cNvSpPr/>
          <p:nvPr/>
        </p:nvSpPr>
        <p:spPr>
          <a:xfrm flipH="1">
            <a:off x="895900" y="370950"/>
            <a:ext cx="1333500" cy="1106700"/>
          </a:xfrm>
          <a:prstGeom prst="rect">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87" name="Google Shape;387;p27"/>
          <p:cNvCxnSpPr/>
          <p:nvPr/>
        </p:nvCxnSpPr>
        <p:spPr>
          <a:xfrm rot="10800000" flipH="1">
            <a:off x="2428450" y="924000"/>
            <a:ext cx="652800" cy="600"/>
          </a:xfrm>
          <a:prstGeom prst="straightConnector1">
            <a:avLst/>
          </a:prstGeom>
          <a:noFill/>
          <a:ln w="19050" cap="flat" cmpd="sng">
            <a:solidFill>
              <a:schemeClr val="dk1"/>
            </a:solidFill>
            <a:prstDash val="solid"/>
            <a:round/>
            <a:headEnd type="none" w="med" len="med"/>
            <a:tailEnd type="triangle" w="med" len="med"/>
          </a:ln>
        </p:spPr>
      </p:cxnSp>
      <p:sp>
        <p:nvSpPr>
          <p:cNvPr id="388" name="Google Shape;388;p27"/>
          <p:cNvSpPr/>
          <p:nvPr/>
        </p:nvSpPr>
        <p:spPr>
          <a:xfrm>
            <a:off x="3280300" y="538200"/>
            <a:ext cx="1043100" cy="77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500" b="1"/>
              <a:t>Conv3-32</a:t>
            </a:r>
            <a:endParaRPr sz="1500" b="1"/>
          </a:p>
          <a:p>
            <a:pPr marL="0" lvl="0" indent="0" algn="ctr" rtl="0">
              <a:spcBef>
                <a:spcPts val="0"/>
              </a:spcBef>
              <a:spcAft>
                <a:spcPts val="0"/>
              </a:spcAft>
              <a:buNone/>
            </a:pPr>
            <a:r>
              <a:rPr lang="en" sz="1500" b="1"/>
              <a:t>x4</a:t>
            </a:r>
            <a:endParaRPr sz="1500" b="1"/>
          </a:p>
        </p:txBody>
      </p:sp>
      <p:cxnSp>
        <p:nvCxnSpPr>
          <p:cNvPr id="389" name="Google Shape;389;p27"/>
          <p:cNvCxnSpPr/>
          <p:nvPr/>
        </p:nvCxnSpPr>
        <p:spPr>
          <a:xfrm rot="10800000" flipH="1">
            <a:off x="4607625" y="924000"/>
            <a:ext cx="652800" cy="600"/>
          </a:xfrm>
          <a:prstGeom prst="straightConnector1">
            <a:avLst/>
          </a:prstGeom>
          <a:noFill/>
          <a:ln w="19050" cap="flat" cmpd="sng">
            <a:solidFill>
              <a:schemeClr val="dk1"/>
            </a:solidFill>
            <a:prstDash val="solid"/>
            <a:round/>
            <a:headEnd type="none" w="med" len="med"/>
            <a:tailEnd type="triangle" w="med" len="med"/>
          </a:ln>
        </p:spPr>
      </p:cxnSp>
      <p:sp>
        <p:nvSpPr>
          <p:cNvPr id="390" name="Google Shape;390;p27"/>
          <p:cNvSpPr/>
          <p:nvPr/>
        </p:nvSpPr>
        <p:spPr>
          <a:xfrm>
            <a:off x="5459475" y="538200"/>
            <a:ext cx="1043100" cy="77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500" b="1"/>
              <a:t>Maxpool</a:t>
            </a:r>
            <a:endParaRPr sz="1500" b="1"/>
          </a:p>
        </p:txBody>
      </p:sp>
      <p:cxnSp>
        <p:nvCxnSpPr>
          <p:cNvPr id="391" name="Google Shape;391;p27"/>
          <p:cNvCxnSpPr/>
          <p:nvPr/>
        </p:nvCxnSpPr>
        <p:spPr>
          <a:xfrm rot="10800000" flipH="1">
            <a:off x="6807575" y="924000"/>
            <a:ext cx="652800" cy="600"/>
          </a:xfrm>
          <a:prstGeom prst="straightConnector1">
            <a:avLst/>
          </a:prstGeom>
          <a:noFill/>
          <a:ln w="19050" cap="flat" cmpd="sng">
            <a:solidFill>
              <a:schemeClr val="dk1"/>
            </a:solidFill>
            <a:prstDash val="solid"/>
            <a:round/>
            <a:headEnd type="none" w="med" len="med"/>
            <a:tailEnd type="triangle" w="med" len="med"/>
          </a:ln>
        </p:spPr>
      </p:cxnSp>
      <p:sp>
        <p:nvSpPr>
          <p:cNvPr id="392" name="Google Shape;392;p27"/>
          <p:cNvSpPr/>
          <p:nvPr/>
        </p:nvSpPr>
        <p:spPr>
          <a:xfrm>
            <a:off x="7659425" y="538200"/>
            <a:ext cx="1043100" cy="77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500" b="1"/>
              <a:t>Conv3-64</a:t>
            </a:r>
            <a:endParaRPr sz="1500" b="1"/>
          </a:p>
          <a:p>
            <a:pPr marL="0" lvl="0" indent="0" algn="ctr" rtl="0">
              <a:spcBef>
                <a:spcPts val="0"/>
              </a:spcBef>
              <a:spcAft>
                <a:spcPts val="0"/>
              </a:spcAft>
              <a:buNone/>
            </a:pPr>
            <a:r>
              <a:rPr lang="en" sz="1500" b="1"/>
              <a:t>x2</a:t>
            </a:r>
            <a:endParaRPr sz="1500" b="1"/>
          </a:p>
        </p:txBody>
      </p:sp>
      <p:cxnSp>
        <p:nvCxnSpPr>
          <p:cNvPr id="393" name="Google Shape;393;p27"/>
          <p:cNvCxnSpPr/>
          <p:nvPr/>
        </p:nvCxnSpPr>
        <p:spPr>
          <a:xfrm>
            <a:off x="8220825" y="1547900"/>
            <a:ext cx="3900" cy="570000"/>
          </a:xfrm>
          <a:prstGeom prst="straightConnector1">
            <a:avLst/>
          </a:prstGeom>
          <a:noFill/>
          <a:ln w="19050" cap="flat" cmpd="sng">
            <a:solidFill>
              <a:schemeClr val="dk1"/>
            </a:solidFill>
            <a:prstDash val="solid"/>
            <a:round/>
            <a:headEnd type="none" w="med" len="med"/>
            <a:tailEnd type="triangle" w="med" len="med"/>
          </a:ln>
        </p:spPr>
      </p:cxnSp>
      <p:sp>
        <p:nvSpPr>
          <p:cNvPr id="394" name="Google Shape;394;p27"/>
          <p:cNvSpPr/>
          <p:nvPr/>
        </p:nvSpPr>
        <p:spPr>
          <a:xfrm>
            <a:off x="7701225" y="2355400"/>
            <a:ext cx="1043100" cy="77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500" b="1"/>
              <a:t>Maxpool</a:t>
            </a:r>
            <a:endParaRPr sz="1500" b="1"/>
          </a:p>
          <a:p>
            <a:pPr marL="0" lvl="0" indent="0" algn="ctr" rtl="0">
              <a:spcBef>
                <a:spcPts val="0"/>
              </a:spcBef>
              <a:spcAft>
                <a:spcPts val="0"/>
              </a:spcAft>
              <a:buNone/>
            </a:pPr>
            <a:r>
              <a:rPr lang="en" sz="1500" b="1"/>
              <a:t>(2x2)</a:t>
            </a:r>
            <a:endParaRPr sz="1500" b="1"/>
          </a:p>
        </p:txBody>
      </p:sp>
      <p:cxnSp>
        <p:nvCxnSpPr>
          <p:cNvPr id="395" name="Google Shape;395;p27"/>
          <p:cNvCxnSpPr/>
          <p:nvPr/>
        </p:nvCxnSpPr>
        <p:spPr>
          <a:xfrm flipH="1">
            <a:off x="6880200" y="2738050"/>
            <a:ext cx="597300" cy="6900"/>
          </a:xfrm>
          <a:prstGeom prst="straightConnector1">
            <a:avLst/>
          </a:prstGeom>
          <a:noFill/>
          <a:ln w="19050" cap="flat" cmpd="sng">
            <a:solidFill>
              <a:schemeClr val="dk1"/>
            </a:solidFill>
            <a:prstDash val="solid"/>
            <a:round/>
            <a:headEnd type="none" w="med" len="med"/>
            <a:tailEnd type="triangle" w="med" len="med"/>
          </a:ln>
        </p:spPr>
      </p:cxnSp>
      <p:sp>
        <p:nvSpPr>
          <p:cNvPr id="396" name="Google Shape;396;p27"/>
          <p:cNvSpPr/>
          <p:nvPr/>
        </p:nvSpPr>
        <p:spPr>
          <a:xfrm>
            <a:off x="5459475" y="2355400"/>
            <a:ext cx="1197000" cy="77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500" b="1"/>
              <a:t>Conv3-128</a:t>
            </a:r>
            <a:endParaRPr sz="1500" b="1"/>
          </a:p>
          <a:p>
            <a:pPr marL="0" lvl="0" indent="0" algn="ctr" rtl="0">
              <a:spcBef>
                <a:spcPts val="0"/>
              </a:spcBef>
              <a:spcAft>
                <a:spcPts val="0"/>
              </a:spcAft>
              <a:buNone/>
            </a:pPr>
            <a:r>
              <a:rPr lang="en" sz="1500" b="1"/>
              <a:t>x1</a:t>
            </a:r>
            <a:endParaRPr sz="1500" b="1"/>
          </a:p>
        </p:txBody>
      </p:sp>
      <p:cxnSp>
        <p:nvCxnSpPr>
          <p:cNvPr id="397" name="Google Shape;397;p27"/>
          <p:cNvCxnSpPr/>
          <p:nvPr/>
        </p:nvCxnSpPr>
        <p:spPr>
          <a:xfrm flipH="1">
            <a:off x="4635375" y="2738050"/>
            <a:ext cx="597300" cy="6900"/>
          </a:xfrm>
          <a:prstGeom prst="straightConnector1">
            <a:avLst/>
          </a:prstGeom>
          <a:noFill/>
          <a:ln w="19050" cap="flat" cmpd="sng">
            <a:solidFill>
              <a:schemeClr val="dk1"/>
            </a:solidFill>
            <a:prstDash val="solid"/>
            <a:round/>
            <a:headEnd type="none" w="med" len="med"/>
            <a:tailEnd type="triangle" w="med" len="med"/>
          </a:ln>
        </p:spPr>
      </p:cxnSp>
      <p:sp>
        <p:nvSpPr>
          <p:cNvPr id="398" name="Google Shape;398;p27"/>
          <p:cNvSpPr/>
          <p:nvPr/>
        </p:nvSpPr>
        <p:spPr>
          <a:xfrm>
            <a:off x="3280300" y="2355400"/>
            <a:ext cx="1043100" cy="77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500" b="1"/>
              <a:t>Maxpool</a:t>
            </a:r>
            <a:endParaRPr sz="1500" b="1"/>
          </a:p>
          <a:p>
            <a:pPr marL="0" lvl="0" indent="0" algn="ctr" rtl="0">
              <a:spcBef>
                <a:spcPts val="0"/>
              </a:spcBef>
              <a:spcAft>
                <a:spcPts val="0"/>
              </a:spcAft>
              <a:buNone/>
            </a:pPr>
            <a:r>
              <a:rPr lang="en" sz="1500" b="1"/>
              <a:t>(2x2)</a:t>
            </a:r>
            <a:endParaRPr sz="1500" b="1"/>
          </a:p>
        </p:txBody>
      </p:sp>
      <p:cxnSp>
        <p:nvCxnSpPr>
          <p:cNvPr id="399" name="Google Shape;399;p27"/>
          <p:cNvCxnSpPr/>
          <p:nvPr/>
        </p:nvCxnSpPr>
        <p:spPr>
          <a:xfrm>
            <a:off x="3793900" y="3375925"/>
            <a:ext cx="15900" cy="549300"/>
          </a:xfrm>
          <a:prstGeom prst="straightConnector1">
            <a:avLst/>
          </a:prstGeom>
          <a:noFill/>
          <a:ln w="19050" cap="flat" cmpd="sng">
            <a:solidFill>
              <a:schemeClr val="dk1"/>
            </a:solidFill>
            <a:prstDash val="solid"/>
            <a:round/>
            <a:headEnd type="none" w="med" len="med"/>
            <a:tailEnd type="triangle" w="med" len="med"/>
          </a:ln>
        </p:spPr>
      </p:cxnSp>
      <p:sp>
        <p:nvSpPr>
          <p:cNvPr id="400" name="Google Shape;400;p27"/>
          <p:cNvSpPr/>
          <p:nvPr/>
        </p:nvSpPr>
        <p:spPr>
          <a:xfrm>
            <a:off x="3280300" y="4173550"/>
            <a:ext cx="1043100" cy="77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500" b="1"/>
              <a:t>FC-512</a:t>
            </a:r>
            <a:endParaRPr sz="1500" b="1"/>
          </a:p>
        </p:txBody>
      </p:sp>
      <p:cxnSp>
        <p:nvCxnSpPr>
          <p:cNvPr id="401" name="Google Shape;401;p27"/>
          <p:cNvCxnSpPr/>
          <p:nvPr/>
        </p:nvCxnSpPr>
        <p:spPr>
          <a:xfrm rot="10800000" flipH="1">
            <a:off x="4635375" y="4558400"/>
            <a:ext cx="652800" cy="600"/>
          </a:xfrm>
          <a:prstGeom prst="straightConnector1">
            <a:avLst/>
          </a:prstGeom>
          <a:noFill/>
          <a:ln w="19050" cap="flat" cmpd="sng">
            <a:solidFill>
              <a:schemeClr val="dk1"/>
            </a:solidFill>
            <a:prstDash val="solid"/>
            <a:round/>
            <a:headEnd type="none" w="med" len="med"/>
            <a:tailEnd type="triangle" w="med" len="med"/>
          </a:ln>
        </p:spPr>
      </p:cxnSp>
      <p:sp>
        <p:nvSpPr>
          <p:cNvPr id="402" name="Google Shape;402;p27"/>
          <p:cNvSpPr/>
          <p:nvPr/>
        </p:nvSpPr>
        <p:spPr>
          <a:xfrm>
            <a:off x="5495175" y="4172600"/>
            <a:ext cx="1043100" cy="77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500" b="1"/>
              <a:t>Feature</a:t>
            </a:r>
            <a:endParaRPr sz="1500" b="1"/>
          </a:p>
          <a:p>
            <a:pPr marL="0" lvl="0" indent="0" algn="ctr" rtl="0">
              <a:spcBef>
                <a:spcPts val="0"/>
              </a:spcBef>
              <a:spcAft>
                <a:spcPts val="0"/>
              </a:spcAft>
              <a:buNone/>
            </a:pPr>
            <a:r>
              <a:rPr lang="en" sz="1500" b="1"/>
              <a:t>Vector</a:t>
            </a:r>
            <a:endParaRPr sz="1500" b="1"/>
          </a:p>
        </p:txBody>
      </p:sp>
      <p:sp>
        <p:nvSpPr>
          <p:cNvPr id="403" name="Google Shape;403;p27"/>
          <p:cNvSpPr txBox="1"/>
          <p:nvPr/>
        </p:nvSpPr>
        <p:spPr>
          <a:xfrm>
            <a:off x="5631375" y="3783550"/>
            <a:ext cx="853200" cy="39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t>Output</a:t>
            </a:r>
            <a:endParaRPr b="1"/>
          </a:p>
          <a:p>
            <a:pPr marL="0" lvl="0" indent="0" algn="l" rtl="0">
              <a:spcBef>
                <a:spcPts val="0"/>
              </a:spcBef>
              <a:spcAft>
                <a:spcPts val="0"/>
              </a:spcAft>
              <a:buNone/>
            </a:pPr>
            <a:endParaRPr/>
          </a:p>
        </p:txBody>
      </p:sp>
      <p:sp>
        <p:nvSpPr>
          <p:cNvPr id="404" name="Google Shape;404;p27"/>
          <p:cNvSpPr txBox="1"/>
          <p:nvPr/>
        </p:nvSpPr>
        <p:spPr>
          <a:xfrm>
            <a:off x="1236250" y="0"/>
            <a:ext cx="652800" cy="46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t>Input</a:t>
            </a:r>
            <a:endParaRPr b="1"/>
          </a:p>
          <a:p>
            <a:pPr marL="0" lvl="0" indent="0" algn="l" rtl="0">
              <a:spcBef>
                <a:spcPts val="0"/>
              </a:spcBef>
              <a:spcAft>
                <a:spcPts val="0"/>
              </a:spcAft>
              <a:buNone/>
            </a:pPr>
            <a:endParaRPr/>
          </a:p>
        </p:txBody>
      </p:sp>
      <p:sp>
        <p:nvSpPr>
          <p:cNvPr id="405" name="Google Shape;405;p27"/>
          <p:cNvSpPr txBox="1"/>
          <p:nvPr/>
        </p:nvSpPr>
        <p:spPr>
          <a:xfrm>
            <a:off x="1003775" y="1759600"/>
            <a:ext cx="947400" cy="27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t>32x32x3</a:t>
            </a:r>
            <a:endParaRPr b="1"/>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pic>
        <p:nvPicPr>
          <p:cNvPr id="410" name="Google Shape;410;p28"/>
          <p:cNvPicPr preferRelativeResize="0"/>
          <p:nvPr/>
        </p:nvPicPr>
        <p:blipFill>
          <a:blip r:embed="rId3">
            <a:alphaModFix/>
          </a:blip>
          <a:stretch>
            <a:fillRect/>
          </a:stretch>
        </p:blipFill>
        <p:spPr>
          <a:xfrm>
            <a:off x="4220250" y="2454675"/>
            <a:ext cx="3251375" cy="2646550"/>
          </a:xfrm>
          <a:prstGeom prst="rect">
            <a:avLst/>
          </a:prstGeom>
          <a:noFill/>
          <a:ln>
            <a:noFill/>
          </a:ln>
        </p:spPr>
      </p:pic>
      <p:pic>
        <p:nvPicPr>
          <p:cNvPr id="411" name="Google Shape;411;p28"/>
          <p:cNvPicPr preferRelativeResize="0"/>
          <p:nvPr/>
        </p:nvPicPr>
        <p:blipFill>
          <a:blip r:embed="rId4">
            <a:alphaModFix/>
          </a:blip>
          <a:stretch>
            <a:fillRect/>
          </a:stretch>
        </p:blipFill>
        <p:spPr>
          <a:xfrm>
            <a:off x="4161400" y="177050"/>
            <a:ext cx="3726600" cy="2057025"/>
          </a:xfrm>
          <a:prstGeom prst="rect">
            <a:avLst/>
          </a:prstGeom>
          <a:noFill/>
          <a:ln>
            <a:noFill/>
          </a:ln>
        </p:spPr>
      </p:pic>
      <p:pic>
        <p:nvPicPr>
          <p:cNvPr id="412" name="Google Shape;412;p28"/>
          <p:cNvPicPr preferRelativeResize="0"/>
          <p:nvPr/>
        </p:nvPicPr>
        <p:blipFill>
          <a:blip r:embed="rId5">
            <a:alphaModFix/>
          </a:blip>
          <a:stretch>
            <a:fillRect/>
          </a:stretch>
        </p:blipFill>
        <p:spPr>
          <a:xfrm>
            <a:off x="762375" y="2454675"/>
            <a:ext cx="3329666" cy="2260749"/>
          </a:xfrm>
          <a:prstGeom prst="rect">
            <a:avLst/>
          </a:prstGeom>
          <a:noFill/>
          <a:ln>
            <a:noFill/>
          </a:ln>
        </p:spPr>
      </p:pic>
      <p:pic>
        <p:nvPicPr>
          <p:cNvPr id="413" name="Google Shape;413;p28"/>
          <p:cNvPicPr preferRelativeResize="0"/>
          <p:nvPr/>
        </p:nvPicPr>
        <p:blipFill>
          <a:blip r:embed="rId6">
            <a:alphaModFix/>
          </a:blip>
          <a:stretch>
            <a:fillRect/>
          </a:stretch>
        </p:blipFill>
        <p:spPr>
          <a:xfrm>
            <a:off x="762363" y="241013"/>
            <a:ext cx="2734534" cy="19696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pic>
        <p:nvPicPr>
          <p:cNvPr id="418" name="Google Shape;418;p29"/>
          <p:cNvPicPr preferRelativeResize="0"/>
          <p:nvPr/>
        </p:nvPicPr>
        <p:blipFill>
          <a:blip r:embed="rId3">
            <a:alphaModFix/>
          </a:blip>
          <a:stretch>
            <a:fillRect/>
          </a:stretch>
        </p:blipFill>
        <p:spPr>
          <a:xfrm>
            <a:off x="219900" y="305850"/>
            <a:ext cx="5077051" cy="2003750"/>
          </a:xfrm>
          <a:prstGeom prst="rect">
            <a:avLst/>
          </a:prstGeom>
          <a:noFill/>
          <a:ln>
            <a:noFill/>
          </a:ln>
        </p:spPr>
      </p:pic>
      <p:pic>
        <p:nvPicPr>
          <p:cNvPr id="419" name="Google Shape;419;p29"/>
          <p:cNvPicPr preferRelativeResize="0"/>
          <p:nvPr/>
        </p:nvPicPr>
        <p:blipFill>
          <a:blip r:embed="rId4">
            <a:alphaModFix/>
          </a:blip>
          <a:stretch>
            <a:fillRect/>
          </a:stretch>
        </p:blipFill>
        <p:spPr>
          <a:xfrm>
            <a:off x="5382600" y="134050"/>
            <a:ext cx="2583125" cy="2063150"/>
          </a:xfrm>
          <a:prstGeom prst="rect">
            <a:avLst/>
          </a:prstGeom>
          <a:noFill/>
          <a:ln>
            <a:noFill/>
          </a:ln>
        </p:spPr>
      </p:pic>
      <p:pic>
        <p:nvPicPr>
          <p:cNvPr id="420" name="Google Shape;420;p29"/>
          <p:cNvPicPr preferRelativeResize="0"/>
          <p:nvPr/>
        </p:nvPicPr>
        <p:blipFill>
          <a:blip r:embed="rId5">
            <a:alphaModFix/>
          </a:blip>
          <a:stretch>
            <a:fillRect/>
          </a:stretch>
        </p:blipFill>
        <p:spPr>
          <a:xfrm>
            <a:off x="502250" y="2701375"/>
            <a:ext cx="2137025" cy="2308574"/>
          </a:xfrm>
          <a:prstGeom prst="rect">
            <a:avLst/>
          </a:prstGeom>
          <a:noFill/>
          <a:ln>
            <a:noFill/>
          </a:ln>
        </p:spPr>
      </p:pic>
      <p:pic>
        <p:nvPicPr>
          <p:cNvPr id="421" name="Google Shape;421;p29"/>
          <p:cNvPicPr preferRelativeResize="0"/>
          <p:nvPr/>
        </p:nvPicPr>
        <p:blipFill>
          <a:blip r:embed="rId6">
            <a:alphaModFix/>
          </a:blip>
          <a:stretch>
            <a:fillRect/>
          </a:stretch>
        </p:blipFill>
        <p:spPr>
          <a:xfrm>
            <a:off x="2742575" y="2725975"/>
            <a:ext cx="2290350" cy="2173495"/>
          </a:xfrm>
          <a:prstGeom prst="rect">
            <a:avLst/>
          </a:prstGeom>
          <a:noFill/>
          <a:ln>
            <a:noFill/>
          </a:ln>
        </p:spPr>
      </p:pic>
      <p:pic>
        <p:nvPicPr>
          <p:cNvPr id="422" name="Google Shape;422;p29"/>
          <p:cNvPicPr preferRelativeResize="0"/>
          <p:nvPr/>
        </p:nvPicPr>
        <p:blipFill>
          <a:blip r:embed="rId7">
            <a:alphaModFix/>
          </a:blip>
          <a:stretch>
            <a:fillRect/>
          </a:stretch>
        </p:blipFill>
        <p:spPr>
          <a:xfrm>
            <a:off x="5512850" y="2725975"/>
            <a:ext cx="2711208" cy="2173500"/>
          </a:xfrm>
          <a:prstGeom prst="rect">
            <a:avLst/>
          </a:prstGeom>
          <a:noFill/>
          <a:ln>
            <a:noFill/>
          </a:ln>
        </p:spPr>
      </p:pic>
      <p:pic>
        <p:nvPicPr>
          <p:cNvPr id="423" name="Google Shape;423;p29"/>
          <p:cNvPicPr preferRelativeResize="0"/>
          <p:nvPr/>
        </p:nvPicPr>
        <p:blipFill>
          <a:blip r:embed="rId8">
            <a:alphaModFix/>
          </a:blip>
          <a:stretch>
            <a:fillRect/>
          </a:stretch>
        </p:blipFill>
        <p:spPr>
          <a:xfrm>
            <a:off x="5404137" y="205813"/>
            <a:ext cx="2928625" cy="23659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27"/>
        <p:cNvGrpSpPr/>
        <p:nvPr/>
      </p:nvGrpSpPr>
      <p:grpSpPr>
        <a:xfrm>
          <a:off x="0" y="0"/>
          <a:ext cx="0" cy="0"/>
          <a:chOff x="0" y="0"/>
          <a:chExt cx="0" cy="0"/>
        </a:xfrm>
      </p:grpSpPr>
      <p:sp>
        <p:nvSpPr>
          <p:cNvPr id="428" name="Google Shape;428;p30"/>
          <p:cNvSpPr/>
          <p:nvPr/>
        </p:nvSpPr>
        <p:spPr>
          <a:xfrm>
            <a:off x="2002800" y="3019358"/>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sp>
        <p:nvSpPr>
          <p:cNvPr id="429" name="Google Shape;429;p30"/>
          <p:cNvSpPr/>
          <p:nvPr/>
        </p:nvSpPr>
        <p:spPr>
          <a:xfrm>
            <a:off x="2586351" y="3019358"/>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430" name="Google Shape;430;p30"/>
          <p:cNvCxnSpPr>
            <a:stCxn id="428" idx="3"/>
            <a:endCxn id="429" idx="1"/>
          </p:cNvCxnSpPr>
          <p:nvPr/>
        </p:nvCxnSpPr>
        <p:spPr>
          <a:xfrm>
            <a:off x="2265600" y="3252308"/>
            <a:ext cx="320700" cy="0"/>
          </a:xfrm>
          <a:prstGeom prst="straightConnector1">
            <a:avLst/>
          </a:prstGeom>
          <a:noFill/>
          <a:ln w="19050" cap="flat" cmpd="sng">
            <a:solidFill>
              <a:srgbClr val="000000"/>
            </a:solidFill>
            <a:prstDash val="solid"/>
            <a:round/>
            <a:headEnd type="none" w="med" len="med"/>
            <a:tailEnd type="triangle" w="med" len="med"/>
          </a:ln>
        </p:spPr>
      </p:cxnSp>
      <p:cxnSp>
        <p:nvCxnSpPr>
          <p:cNvPr id="431" name="Google Shape;431;p30"/>
          <p:cNvCxnSpPr>
            <a:stCxn id="429" idx="1"/>
            <a:endCxn id="428" idx="3"/>
          </p:cNvCxnSpPr>
          <p:nvPr/>
        </p:nvCxnSpPr>
        <p:spPr>
          <a:xfrm rot="10800000">
            <a:off x="2265651" y="3252308"/>
            <a:ext cx="320700" cy="0"/>
          </a:xfrm>
          <a:prstGeom prst="straightConnector1">
            <a:avLst/>
          </a:prstGeom>
          <a:noFill/>
          <a:ln w="19050" cap="flat" cmpd="sng">
            <a:solidFill>
              <a:schemeClr val="dk1"/>
            </a:solidFill>
            <a:prstDash val="solid"/>
            <a:round/>
            <a:headEnd type="none" w="med" len="med"/>
            <a:tailEnd type="triangle" w="med" len="med"/>
          </a:ln>
        </p:spPr>
      </p:cxnSp>
      <p:sp>
        <p:nvSpPr>
          <p:cNvPr id="432" name="Google Shape;432;p30"/>
          <p:cNvSpPr/>
          <p:nvPr/>
        </p:nvSpPr>
        <p:spPr>
          <a:xfrm>
            <a:off x="3202780" y="3019358"/>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sp>
        <p:nvSpPr>
          <p:cNvPr id="433" name="Google Shape;433;p30"/>
          <p:cNvSpPr/>
          <p:nvPr/>
        </p:nvSpPr>
        <p:spPr>
          <a:xfrm>
            <a:off x="3786331" y="3019358"/>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434" name="Google Shape;434;p30"/>
          <p:cNvCxnSpPr>
            <a:stCxn id="432" idx="3"/>
            <a:endCxn id="433" idx="1"/>
          </p:cNvCxnSpPr>
          <p:nvPr/>
        </p:nvCxnSpPr>
        <p:spPr>
          <a:xfrm>
            <a:off x="3465580" y="3252308"/>
            <a:ext cx="320700" cy="0"/>
          </a:xfrm>
          <a:prstGeom prst="straightConnector1">
            <a:avLst/>
          </a:prstGeom>
          <a:noFill/>
          <a:ln w="19050" cap="flat" cmpd="sng">
            <a:solidFill>
              <a:srgbClr val="000000"/>
            </a:solidFill>
            <a:prstDash val="solid"/>
            <a:round/>
            <a:headEnd type="none" w="med" len="med"/>
            <a:tailEnd type="triangle" w="med" len="med"/>
          </a:ln>
        </p:spPr>
      </p:cxnSp>
      <p:cxnSp>
        <p:nvCxnSpPr>
          <p:cNvPr id="435" name="Google Shape;435;p30"/>
          <p:cNvCxnSpPr>
            <a:stCxn id="433" idx="1"/>
            <a:endCxn id="432" idx="3"/>
          </p:cNvCxnSpPr>
          <p:nvPr/>
        </p:nvCxnSpPr>
        <p:spPr>
          <a:xfrm rot="10800000">
            <a:off x="3465631" y="3252308"/>
            <a:ext cx="320700" cy="0"/>
          </a:xfrm>
          <a:prstGeom prst="straightConnector1">
            <a:avLst/>
          </a:prstGeom>
          <a:noFill/>
          <a:ln w="19050" cap="flat" cmpd="sng">
            <a:solidFill>
              <a:schemeClr val="dk1"/>
            </a:solidFill>
            <a:prstDash val="solid"/>
            <a:round/>
            <a:headEnd type="none" w="med" len="med"/>
            <a:tailEnd type="triangle" w="med" len="med"/>
          </a:ln>
        </p:spPr>
      </p:cxnSp>
      <p:cxnSp>
        <p:nvCxnSpPr>
          <p:cNvPr id="436" name="Google Shape;436;p30"/>
          <p:cNvCxnSpPr/>
          <p:nvPr/>
        </p:nvCxnSpPr>
        <p:spPr>
          <a:xfrm>
            <a:off x="2865713" y="3252394"/>
            <a:ext cx="320700" cy="0"/>
          </a:xfrm>
          <a:prstGeom prst="straightConnector1">
            <a:avLst/>
          </a:prstGeom>
          <a:noFill/>
          <a:ln w="19050" cap="flat" cmpd="sng">
            <a:solidFill>
              <a:srgbClr val="000000"/>
            </a:solidFill>
            <a:prstDash val="solid"/>
            <a:round/>
            <a:headEnd type="none" w="med" len="med"/>
            <a:tailEnd type="triangle" w="med" len="med"/>
          </a:ln>
        </p:spPr>
      </p:cxnSp>
      <p:cxnSp>
        <p:nvCxnSpPr>
          <p:cNvPr id="437" name="Google Shape;437;p30"/>
          <p:cNvCxnSpPr/>
          <p:nvPr/>
        </p:nvCxnSpPr>
        <p:spPr>
          <a:xfrm rot="10800000">
            <a:off x="2865641" y="3252394"/>
            <a:ext cx="320700" cy="0"/>
          </a:xfrm>
          <a:prstGeom prst="straightConnector1">
            <a:avLst/>
          </a:prstGeom>
          <a:noFill/>
          <a:ln w="19050" cap="flat" cmpd="sng">
            <a:solidFill>
              <a:schemeClr val="dk1"/>
            </a:solidFill>
            <a:prstDash val="solid"/>
            <a:round/>
            <a:headEnd type="none" w="med" len="med"/>
            <a:tailEnd type="triangle" w="med" len="med"/>
          </a:ln>
        </p:spPr>
      </p:cxnSp>
      <p:sp>
        <p:nvSpPr>
          <p:cNvPr id="438" name="Google Shape;438;p30"/>
          <p:cNvSpPr/>
          <p:nvPr/>
        </p:nvSpPr>
        <p:spPr>
          <a:xfrm>
            <a:off x="4369882" y="3019358"/>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439" name="Google Shape;439;p30"/>
          <p:cNvCxnSpPr>
            <a:endCxn id="438" idx="1"/>
          </p:cNvCxnSpPr>
          <p:nvPr/>
        </p:nvCxnSpPr>
        <p:spPr>
          <a:xfrm>
            <a:off x="4049182" y="3252308"/>
            <a:ext cx="320700" cy="0"/>
          </a:xfrm>
          <a:prstGeom prst="straightConnector1">
            <a:avLst/>
          </a:prstGeom>
          <a:noFill/>
          <a:ln w="19050" cap="flat" cmpd="sng">
            <a:solidFill>
              <a:srgbClr val="000000"/>
            </a:solidFill>
            <a:prstDash val="solid"/>
            <a:round/>
            <a:headEnd type="none" w="med" len="med"/>
            <a:tailEnd type="triangle" w="med" len="med"/>
          </a:ln>
        </p:spPr>
      </p:cxnSp>
      <p:cxnSp>
        <p:nvCxnSpPr>
          <p:cNvPr id="440" name="Google Shape;440;p30"/>
          <p:cNvCxnSpPr>
            <a:stCxn id="438" idx="1"/>
          </p:cNvCxnSpPr>
          <p:nvPr/>
        </p:nvCxnSpPr>
        <p:spPr>
          <a:xfrm rot="10800000">
            <a:off x="4049182" y="3252308"/>
            <a:ext cx="320700" cy="0"/>
          </a:xfrm>
          <a:prstGeom prst="straightConnector1">
            <a:avLst/>
          </a:prstGeom>
          <a:noFill/>
          <a:ln w="19050" cap="flat" cmpd="sng">
            <a:solidFill>
              <a:schemeClr val="dk1"/>
            </a:solidFill>
            <a:prstDash val="solid"/>
            <a:round/>
            <a:headEnd type="none" w="med" len="med"/>
            <a:tailEnd type="triangle" w="med" len="med"/>
          </a:ln>
        </p:spPr>
      </p:cxnSp>
      <p:sp>
        <p:nvSpPr>
          <p:cNvPr id="441" name="Google Shape;441;p30"/>
          <p:cNvSpPr/>
          <p:nvPr/>
        </p:nvSpPr>
        <p:spPr>
          <a:xfrm>
            <a:off x="4986312" y="3019358"/>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sp>
        <p:nvSpPr>
          <p:cNvPr id="442" name="Google Shape;442;p30"/>
          <p:cNvSpPr/>
          <p:nvPr/>
        </p:nvSpPr>
        <p:spPr>
          <a:xfrm>
            <a:off x="5569863" y="3019358"/>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443" name="Google Shape;443;p30"/>
          <p:cNvCxnSpPr>
            <a:stCxn id="441" idx="3"/>
            <a:endCxn id="442" idx="1"/>
          </p:cNvCxnSpPr>
          <p:nvPr/>
        </p:nvCxnSpPr>
        <p:spPr>
          <a:xfrm>
            <a:off x="5249112" y="3252308"/>
            <a:ext cx="320700" cy="0"/>
          </a:xfrm>
          <a:prstGeom prst="straightConnector1">
            <a:avLst/>
          </a:prstGeom>
          <a:noFill/>
          <a:ln w="19050" cap="flat" cmpd="sng">
            <a:solidFill>
              <a:srgbClr val="000000"/>
            </a:solidFill>
            <a:prstDash val="solid"/>
            <a:round/>
            <a:headEnd type="none" w="med" len="med"/>
            <a:tailEnd type="triangle" w="med" len="med"/>
          </a:ln>
        </p:spPr>
      </p:cxnSp>
      <p:cxnSp>
        <p:nvCxnSpPr>
          <p:cNvPr id="444" name="Google Shape;444;p30"/>
          <p:cNvCxnSpPr>
            <a:stCxn id="442" idx="1"/>
            <a:endCxn id="441" idx="3"/>
          </p:cNvCxnSpPr>
          <p:nvPr/>
        </p:nvCxnSpPr>
        <p:spPr>
          <a:xfrm rot="10800000">
            <a:off x="5249163" y="3252308"/>
            <a:ext cx="320700" cy="0"/>
          </a:xfrm>
          <a:prstGeom prst="straightConnector1">
            <a:avLst/>
          </a:prstGeom>
          <a:noFill/>
          <a:ln w="19050" cap="flat" cmpd="sng">
            <a:solidFill>
              <a:schemeClr val="dk1"/>
            </a:solidFill>
            <a:prstDash val="solid"/>
            <a:round/>
            <a:headEnd type="none" w="med" len="med"/>
            <a:tailEnd type="triangle" w="med" len="med"/>
          </a:ln>
        </p:spPr>
      </p:cxnSp>
      <p:cxnSp>
        <p:nvCxnSpPr>
          <p:cNvPr id="445" name="Google Shape;445;p30"/>
          <p:cNvCxnSpPr/>
          <p:nvPr/>
        </p:nvCxnSpPr>
        <p:spPr>
          <a:xfrm>
            <a:off x="4649245" y="3252394"/>
            <a:ext cx="320700" cy="0"/>
          </a:xfrm>
          <a:prstGeom prst="straightConnector1">
            <a:avLst/>
          </a:prstGeom>
          <a:noFill/>
          <a:ln w="19050" cap="flat" cmpd="sng">
            <a:solidFill>
              <a:srgbClr val="000000"/>
            </a:solidFill>
            <a:prstDash val="solid"/>
            <a:round/>
            <a:headEnd type="none" w="med" len="med"/>
            <a:tailEnd type="triangle" w="med" len="med"/>
          </a:ln>
        </p:spPr>
      </p:cxnSp>
      <p:cxnSp>
        <p:nvCxnSpPr>
          <p:cNvPr id="446" name="Google Shape;446;p30"/>
          <p:cNvCxnSpPr/>
          <p:nvPr/>
        </p:nvCxnSpPr>
        <p:spPr>
          <a:xfrm rot="10800000">
            <a:off x="4649172" y="3252394"/>
            <a:ext cx="320700" cy="0"/>
          </a:xfrm>
          <a:prstGeom prst="straightConnector1">
            <a:avLst/>
          </a:prstGeom>
          <a:noFill/>
          <a:ln w="19050" cap="flat" cmpd="sng">
            <a:solidFill>
              <a:schemeClr val="dk1"/>
            </a:solidFill>
            <a:prstDash val="solid"/>
            <a:round/>
            <a:headEnd type="none" w="med" len="med"/>
            <a:tailEnd type="triangle" w="med" len="med"/>
          </a:ln>
        </p:spPr>
      </p:cxnSp>
      <p:sp>
        <p:nvSpPr>
          <p:cNvPr id="447" name="Google Shape;447;p30"/>
          <p:cNvSpPr/>
          <p:nvPr/>
        </p:nvSpPr>
        <p:spPr>
          <a:xfrm>
            <a:off x="2002800" y="2234414"/>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sp>
        <p:nvSpPr>
          <p:cNvPr id="448" name="Google Shape;448;p30"/>
          <p:cNvSpPr/>
          <p:nvPr/>
        </p:nvSpPr>
        <p:spPr>
          <a:xfrm>
            <a:off x="2586351" y="2234414"/>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449" name="Google Shape;449;p30"/>
          <p:cNvCxnSpPr>
            <a:stCxn id="447" idx="3"/>
            <a:endCxn id="448" idx="1"/>
          </p:cNvCxnSpPr>
          <p:nvPr/>
        </p:nvCxnSpPr>
        <p:spPr>
          <a:xfrm>
            <a:off x="2265600" y="2467364"/>
            <a:ext cx="320700" cy="0"/>
          </a:xfrm>
          <a:prstGeom prst="straightConnector1">
            <a:avLst/>
          </a:prstGeom>
          <a:noFill/>
          <a:ln w="19050" cap="flat" cmpd="sng">
            <a:solidFill>
              <a:srgbClr val="000000"/>
            </a:solidFill>
            <a:prstDash val="solid"/>
            <a:round/>
            <a:headEnd type="triangle" w="med" len="med"/>
            <a:tailEnd type="triangle" w="med" len="med"/>
          </a:ln>
        </p:spPr>
      </p:cxnSp>
      <p:sp>
        <p:nvSpPr>
          <p:cNvPr id="450" name="Google Shape;450;p30"/>
          <p:cNvSpPr/>
          <p:nvPr/>
        </p:nvSpPr>
        <p:spPr>
          <a:xfrm>
            <a:off x="3202780" y="2234414"/>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sp>
        <p:nvSpPr>
          <p:cNvPr id="451" name="Google Shape;451;p30"/>
          <p:cNvSpPr/>
          <p:nvPr/>
        </p:nvSpPr>
        <p:spPr>
          <a:xfrm>
            <a:off x="3786331" y="2234414"/>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452" name="Google Shape;452;p30"/>
          <p:cNvCxnSpPr>
            <a:stCxn id="450" idx="3"/>
            <a:endCxn id="451" idx="1"/>
          </p:cNvCxnSpPr>
          <p:nvPr/>
        </p:nvCxnSpPr>
        <p:spPr>
          <a:xfrm>
            <a:off x="3465580" y="2467364"/>
            <a:ext cx="320700" cy="0"/>
          </a:xfrm>
          <a:prstGeom prst="straightConnector1">
            <a:avLst/>
          </a:prstGeom>
          <a:noFill/>
          <a:ln w="19050" cap="flat" cmpd="sng">
            <a:solidFill>
              <a:srgbClr val="000000"/>
            </a:solidFill>
            <a:prstDash val="solid"/>
            <a:round/>
            <a:headEnd type="none" w="med" len="med"/>
            <a:tailEnd type="triangle" w="med" len="med"/>
          </a:ln>
        </p:spPr>
      </p:cxnSp>
      <p:cxnSp>
        <p:nvCxnSpPr>
          <p:cNvPr id="453" name="Google Shape;453;p30"/>
          <p:cNvCxnSpPr>
            <a:stCxn id="451" idx="1"/>
            <a:endCxn id="450" idx="3"/>
          </p:cNvCxnSpPr>
          <p:nvPr/>
        </p:nvCxnSpPr>
        <p:spPr>
          <a:xfrm rot="10800000">
            <a:off x="3465631" y="2467364"/>
            <a:ext cx="320700" cy="0"/>
          </a:xfrm>
          <a:prstGeom prst="straightConnector1">
            <a:avLst/>
          </a:prstGeom>
          <a:noFill/>
          <a:ln w="19050" cap="flat" cmpd="sng">
            <a:solidFill>
              <a:schemeClr val="dk1"/>
            </a:solidFill>
            <a:prstDash val="solid"/>
            <a:round/>
            <a:headEnd type="none" w="med" len="med"/>
            <a:tailEnd type="triangle" w="med" len="med"/>
          </a:ln>
        </p:spPr>
      </p:cxnSp>
      <p:cxnSp>
        <p:nvCxnSpPr>
          <p:cNvPr id="454" name="Google Shape;454;p30"/>
          <p:cNvCxnSpPr/>
          <p:nvPr/>
        </p:nvCxnSpPr>
        <p:spPr>
          <a:xfrm>
            <a:off x="2865713" y="2467450"/>
            <a:ext cx="320700" cy="0"/>
          </a:xfrm>
          <a:prstGeom prst="straightConnector1">
            <a:avLst/>
          </a:prstGeom>
          <a:noFill/>
          <a:ln w="19050" cap="flat" cmpd="sng">
            <a:solidFill>
              <a:srgbClr val="000000"/>
            </a:solidFill>
            <a:prstDash val="solid"/>
            <a:round/>
            <a:headEnd type="none" w="med" len="med"/>
            <a:tailEnd type="triangle" w="med" len="med"/>
          </a:ln>
        </p:spPr>
      </p:cxnSp>
      <p:cxnSp>
        <p:nvCxnSpPr>
          <p:cNvPr id="455" name="Google Shape;455;p30"/>
          <p:cNvCxnSpPr/>
          <p:nvPr/>
        </p:nvCxnSpPr>
        <p:spPr>
          <a:xfrm rot="10800000">
            <a:off x="2865641" y="2467450"/>
            <a:ext cx="320700" cy="0"/>
          </a:xfrm>
          <a:prstGeom prst="straightConnector1">
            <a:avLst/>
          </a:prstGeom>
          <a:noFill/>
          <a:ln w="19050" cap="flat" cmpd="sng">
            <a:solidFill>
              <a:schemeClr val="dk1"/>
            </a:solidFill>
            <a:prstDash val="solid"/>
            <a:round/>
            <a:headEnd type="none" w="med" len="med"/>
            <a:tailEnd type="triangle" w="med" len="med"/>
          </a:ln>
        </p:spPr>
      </p:cxnSp>
      <p:sp>
        <p:nvSpPr>
          <p:cNvPr id="456" name="Google Shape;456;p30"/>
          <p:cNvSpPr/>
          <p:nvPr/>
        </p:nvSpPr>
        <p:spPr>
          <a:xfrm>
            <a:off x="4369882" y="2234414"/>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457" name="Google Shape;457;p30"/>
          <p:cNvCxnSpPr>
            <a:endCxn id="456" idx="1"/>
          </p:cNvCxnSpPr>
          <p:nvPr/>
        </p:nvCxnSpPr>
        <p:spPr>
          <a:xfrm>
            <a:off x="4049182" y="2467364"/>
            <a:ext cx="320700" cy="0"/>
          </a:xfrm>
          <a:prstGeom prst="straightConnector1">
            <a:avLst/>
          </a:prstGeom>
          <a:noFill/>
          <a:ln w="19050" cap="flat" cmpd="sng">
            <a:solidFill>
              <a:srgbClr val="000000"/>
            </a:solidFill>
            <a:prstDash val="solid"/>
            <a:round/>
            <a:headEnd type="none" w="med" len="med"/>
            <a:tailEnd type="triangle" w="med" len="med"/>
          </a:ln>
        </p:spPr>
      </p:cxnSp>
      <p:cxnSp>
        <p:nvCxnSpPr>
          <p:cNvPr id="458" name="Google Shape;458;p30"/>
          <p:cNvCxnSpPr>
            <a:stCxn id="456" idx="1"/>
          </p:cNvCxnSpPr>
          <p:nvPr/>
        </p:nvCxnSpPr>
        <p:spPr>
          <a:xfrm rot="10800000">
            <a:off x="4049182" y="2467364"/>
            <a:ext cx="320700" cy="0"/>
          </a:xfrm>
          <a:prstGeom prst="straightConnector1">
            <a:avLst/>
          </a:prstGeom>
          <a:noFill/>
          <a:ln w="19050" cap="flat" cmpd="sng">
            <a:solidFill>
              <a:schemeClr val="dk1"/>
            </a:solidFill>
            <a:prstDash val="solid"/>
            <a:round/>
            <a:headEnd type="none" w="med" len="med"/>
            <a:tailEnd type="triangle" w="med" len="med"/>
          </a:ln>
        </p:spPr>
      </p:cxnSp>
      <p:sp>
        <p:nvSpPr>
          <p:cNvPr id="459" name="Google Shape;459;p30"/>
          <p:cNvSpPr/>
          <p:nvPr/>
        </p:nvSpPr>
        <p:spPr>
          <a:xfrm>
            <a:off x="4986312" y="2234414"/>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sp>
        <p:nvSpPr>
          <p:cNvPr id="460" name="Google Shape;460;p30"/>
          <p:cNvSpPr/>
          <p:nvPr/>
        </p:nvSpPr>
        <p:spPr>
          <a:xfrm>
            <a:off x="5569863" y="2234414"/>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461" name="Google Shape;461;p30"/>
          <p:cNvCxnSpPr>
            <a:stCxn id="459" idx="3"/>
            <a:endCxn id="460" idx="1"/>
          </p:cNvCxnSpPr>
          <p:nvPr/>
        </p:nvCxnSpPr>
        <p:spPr>
          <a:xfrm>
            <a:off x="5249112" y="2467364"/>
            <a:ext cx="320700" cy="0"/>
          </a:xfrm>
          <a:prstGeom prst="straightConnector1">
            <a:avLst/>
          </a:prstGeom>
          <a:noFill/>
          <a:ln w="19050" cap="flat" cmpd="sng">
            <a:solidFill>
              <a:srgbClr val="000000"/>
            </a:solidFill>
            <a:prstDash val="solid"/>
            <a:round/>
            <a:headEnd type="none" w="med" len="med"/>
            <a:tailEnd type="triangle" w="med" len="med"/>
          </a:ln>
        </p:spPr>
      </p:cxnSp>
      <p:cxnSp>
        <p:nvCxnSpPr>
          <p:cNvPr id="462" name="Google Shape;462;p30"/>
          <p:cNvCxnSpPr>
            <a:stCxn id="460" idx="1"/>
            <a:endCxn id="459" idx="3"/>
          </p:cNvCxnSpPr>
          <p:nvPr/>
        </p:nvCxnSpPr>
        <p:spPr>
          <a:xfrm rot="10800000">
            <a:off x="5249163" y="2467364"/>
            <a:ext cx="320700" cy="0"/>
          </a:xfrm>
          <a:prstGeom prst="straightConnector1">
            <a:avLst/>
          </a:prstGeom>
          <a:noFill/>
          <a:ln w="19050" cap="flat" cmpd="sng">
            <a:solidFill>
              <a:schemeClr val="dk1"/>
            </a:solidFill>
            <a:prstDash val="solid"/>
            <a:round/>
            <a:headEnd type="none" w="med" len="med"/>
            <a:tailEnd type="triangle" w="med" len="med"/>
          </a:ln>
        </p:spPr>
      </p:cxnSp>
      <p:cxnSp>
        <p:nvCxnSpPr>
          <p:cNvPr id="463" name="Google Shape;463;p30"/>
          <p:cNvCxnSpPr/>
          <p:nvPr/>
        </p:nvCxnSpPr>
        <p:spPr>
          <a:xfrm>
            <a:off x="4649245" y="2467450"/>
            <a:ext cx="320700" cy="0"/>
          </a:xfrm>
          <a:prstGeom prst="straightConnector1">
            <a:avLst/>
          </a:prstGeom>
          <a:noFill/>
          <a:ln w="19050" cap="flat" cmpd="sng">
            <a:solidFill>
              <a:srgbClr val="000000"/>
            </a:solidFill>
            <a:prstDash val="solid"/>
            <a:round/>
            <a:headEnd type="none" w="med" len="med"/>
            <a:tailEnd type="triangle" w="med" len="med"/>
          </a:ln>
        </p:spPr>
      </p:cxnSp>
      <p:cxnSp>
        <p:nvCxnSpPr>
          <p:cNvPr id="464" name="Google Shape;464;p30"/>
          <p:cNvCxnSpPr/>
          <p:nvPr/>
        </p:nvCxnSpPr>
        <p:spPr>
          <a:xfrm rot="10800000">
            <a:off x="4649172" y="2467450"/>
            <a:ext cx="320700" cy="0"/>
          </a:xfrm>
          <a:prstGeom prst="straightConnector1">
            <a:avLst/>
          </a:prstGeom>
          <a:noFill/>
          <a:ln w="19050" cap="flat" cmpd="sng">
            <a:solidFill>
              <a:schemeClr val="dk1"/>
            </a:solidFill>
            <a:prstDash val="solid"/>
            <a:round/>
            <a:headEnd type="none" w="med" len="med"/>
            <a:tailEnd type="triangle" w="med" len="med"/>
          </a:ln>
        </p:spPr>
      </p:cxnSp>
      <p:cxnSp>
        <p:nvCxnSpPr>
          <p:cNvPr id="465" name="Google Shape;465;p30"/>
          <p:cNvCxnSpPr>
            <a:stCxn id="428" idx="0"/>
            <a:endCxn id="447" idx="2"/>
          </p:cNvCxnSpPr>
          <p:nvPr/>
        </p:nvCxnSpPr>
        <p:spPr>
          <a:xfrm rot="10800000">
            <a:off x="2134200" y="2700458"/>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466" name="Google Shape;466;p30"/>
          <p:cNvCxnSpPr/>
          <p:nvPr/>
        </p:nvCxnSpPr>
        <p:spPr>
          <a:xfrm rot="10800000">
            <a:off x="2717813" y="2700458"/>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467" name="Google Shape;467;p30"/>
          <p:cNvCxnSpPr/>
          <p:nvPr/>
        </p:nvCxnSpPr>
        <p:spPr>
          <a:xfrm rot="10800000">
            <a:off x="3334242" y="2700458"/>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468" name="Google Shape;468;p30"/>
          <p:cNvCxnSpPr/>
          <p:nvPr/>
        </p:nvCxnSpPr>
        <p:spPr>
          <a:xfrm rot="10800000">
            <a:off x="3917793" y="2700458"/>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469" name="Google Shape;469;p30"/>
          <p:cNvCxnSpPr/>
          <p:nvPr/>
        </p:nvCxnSpPr>
        <p:spPr>
          <a:xfrm rot="10800000">
            <a:off x="4501344" y="2700509"/>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470" name="Google Shape;470;p30"/>
          <p:cNvCxnSpPr/>
          <p:nvPr/>
        </p:nvCxnSpPr>
        <p:spPr>
          <a:xfrm rot="10800000">
            <a:off x="5117773" y="2700509"/>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471" name="Google Shape;471;p30"/>
          <p:cNvCxnSpPr/>
          <p:nvPr/>
        </p:nvCxnSpPr>
        <p:spPr>
          <a:xfrm rot="10800000">
            <a:off x="5701324" y="2700458"/>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472" name="Google Shape;472;p30"/>
          <p:cNvCxnSpPr/>
          <p:nvPr/>
        </p:nvCxnSpPr>
        <p:spPr>
          <a:xfrm rot="10800000">
            <a:off x="2134262" y="1915514"/>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473" name="Google Shape;473;p30"/>
          <p:cNvCxnSpPr/>
          <p:nvPr/>
        </p:nvCxnSpPr>
        <p:spPr>
          <a:xfrm rot="10800000">
            <a:off x="2717813" y="1915514"/>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474" name="Google Shape;474;p30"/>
          <p:cNvCxnSpPr/>
          <p:nvPr/>
        </p:nvCxnSpPr>
        <p:spPr>
          <a:xfrm rot="10800000">
            <a:off x="3334242" y="1915514"/>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475" name="Google Shape;475;p30"/>
          <p:cNvCxnSpPr/>
          <p:nvPr/>
        </p:nvCxnSpPr>
        <p:spPr>
          <a:xfrm rot="10800000">
            <a:off x="3917793" y="1915514"/>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476" name="Google Shape;476;p30"/>
          <p:cNvCxnSpPr/>
          <p:nvPr/>
        </p:nvCxnSpPr>
        <p:spPr>
          <a:xfrm rot="10800000">
            <a:off x="4501344" y="1915565"/>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477" name="Google Shape;477;p30"/>
          <p:cNvCxnSpPr/>
          <p:nvPr/>
        </p:nvCxnSpPr>
        <p:spPr>
          <a:xfrm rot="10800000">
            <a:off x="5117773" y="1915565"/>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478" name="Google Shape;478;p30"/>
          <p:cNvCxnSpPr/>
          <p:nvPr/>
        </p:nvCxnSpPr>
        <p:spPr>
          <a:xfrm rot="10800000">
            <a:off x="5701324" y="1915514"/>
            <a:ext cx="0" cy="318900"/>
          </a:xfrm>
          <a:prstGeom prst="straightConnector1">
            <a:avLst/>
          </a:prstGeom>
          <a:noFill/>
          <a:ln w="19050" cap="flat" cmpd="sng">
            <a:solidFill>
              <a:srgbClr val="000000"/>
            </a:solidFill>
            <a:prstDash val="solid"/>
            <a:round/>
            <a:headEnd type="none" w="med" len="med"/>
            <a:tailEnd type="triangle" w="med" len="med"/>
          </a:ln>
        </p:spPr>
      </p:cxnSp>
      <p:sp>
        <p:nvSpPr>
          <p:cNvPr id="479" name="Google Shape;479;p30"/>
          <p:cNvSpPr/>
          <p:nvPr/>
        </p:nvSpPr>
        <p:spPr>
          <a:xfrm>
            <a:off x="2006875" y="1539789"/>
            <a:ext cx="3822000" cy="375600"/>
          </a:xfrm>
          <a:prstGeom prst="rect">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AM</a:t>
            </a:r>
            <a:endParaRPr/>
          </a:p>
        </p:txBody>
      </p:sp>
      <p:sp>
        <p:nvSpPr>
          <p:cNvPr id="480" name="Google Shape;480;p30"/>
          <p:cNvSpPr/>
          <p:nvPr/>
        </p:nvSpPr>
        <p:spPr>
          <a:xfrm>
            <a:off x="2007774" y="923175"/>
            <a:ext cx="5240100" cy="318900"/>
          </a:xfrm>
          <a:prstGeom prst="rect">
            <a:avLst/>
          </a:prstGeom>
          <a:solidFill>
            <a:srgbClr val="FFD9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FC</a:t>
            </a:r>
            <a:endParaRPr/>
          </a:p>
        </p:txBody>
      </p:sp>
      <p:sp>
        <p:nvSpPr>
          <p:cNvPr id="481" name="Google Shape;481;p30"/>
          <p:cNvSpPr/>
          <p:nvPr/>
        </p:nvSpPr>
        <p:spPr>
          <a:xfrm>
            <a:off x="2006724" y="458800"/>
            <a:ext cx="5240100" cy="318900"/>
          </a:xfrm>
          <a:prstGeom prst="rect">
            <a:avLst/>
          </a:prstGeom>
          <a:solidFill>
            <a:srgbClr val="EE787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SM</a:t>
            </a:r>
            <a:endParaRPr/>
          </a:p>
        </p:txBody>
      </p:sp>
      <p:cxnSp>
        <p:nvCxnSpPr>
          <p:cNvPr id="482" name="Google Shape;482;p30"/>
          <p:cNvCxnSpPr>
            <a:stCxn id="479" idx="0"/>
          </p:cNvCxnSpPr>
          <p:nvPr/>
        </p:nvCxnSpPr>
        <p:spPr>
          <a:xfrm rot="10800000" flipH="1">
            <a:off x="3917875" y="1255989"/>
            <a:ext cx="3900" cy="283800"/>
          </a:xfrm>
          <a:prstGeom prst="straightConnector1">
            <a:avLst/>
          </a:prstGeom>
          <a:noFill/>
          <a:ln w="19050" cap="flat" cmpd="sng">
            <a:solidFill>
              <a:srgbClr val="000000"/>
            </a:solidFill>
            <a:prstDash val="solid"/>
            <a:round/>
            <a:headEnd type="none" w="med" len="med"/>
            <a:tailEnd type="triangle" w="med" len="med"/>
          </a:ln>
        </p:spPr>
      </p:cxnSp>
      <p:cxnSp>
        <p:nvCxnSpPr>
          <p:cNvPr id="483" name="Google Shape;483;p30"/>
          <p:cNvCxnSpPr>
            <a:stCxn id="484" idx="0"/>
          </p:cNvCxnSpPr>
          <p:nvPr/>
        </p:nvCxnSpPr>
        <p:spPr>
          <a:xfrm rot="10800000">
            <a:off x="2134200" y="3500900"/>
            <a:ext cx="0" cy="547200"/>
          </a:xfrm>
          <a:prstGeom prst="straightConnector1">
            <a:avLst/>
          </a:prstGeom>
          <a:noFill/>
          <a:ln w="19050" cap="flat" cmpd="sng">
            <a:solidFill>
              <a:srgbClr val="000000"/>
            </a:solidFill>
            <a:prstDash val="solid"/>
            <a:round/>
            <a:headEnd type="none" w="med" len="med"/>
            <a:tailEnd type="triangle" w="med" len="med"/>
          </a:ln>
        </p:spPr>
      </p:cxnSp>
      <p:sp>
        <p:nvSpPr>
          <p:cNvPr id="484" name="Google Shape;484;p30"/>
          <p:cNvSpPr/>
          <p:nvPr/>
        </p:nvSpPr>
        <p:spPr>
          <a:xfrm>
            <a:off x="2002800" y="4048100"/>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0"/>
          <p:cNvSpPr/>
          <p:nvPr/>
        </p:nvSpPr>
        <p:spPr>
          <a:xfrm>
            <a:off x="6186375" y="3108375"/>
            <a:ext cx="907500" cy="318900"/>
          </a:xfrm>
          <a:prstGeom prst="rect">
            <a:avLst/>
          </a:prstGeom>
          <a:solidFill>
            <a:srgbClr val="A7F36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Conv</a:t>
            </a:r>
            <a:endParaRPr/>
          </a:p>
        </p:txBody>
      </p:sp>
      <p:cxnSp>
        <p:nvCxnSpPr>
          <p:cNvPr id="486" name="Google Shape;486;p30"/>
          <p:cNvCxnSpPr/>
          <p:nvPr/>
        </p:nvCxnSpPr>
        <p:spPr>
          <a:xfrm rot="10800000" flipH="1">
            <a:off x="2134200" y="3441575"/>
            <a:ext cx="4149300" cy="179400"/>
          </a:xfrm>
          <a:prstGeom prst="bentConnector3">
            <a:avLst>
              <a:gd name="adj1" fmla="val 100002"/>
            </a:avLst>
          </a:prstGeom>
          <a:noFill/>
          <a:ln w="9525" cap="flat" cmpd="sng">
            <a:solidFill>
              <a:srgbClr val="000000"/>
            </a:solidFill>
            <a:prstDash val="solid"/>
            <a:round/>
            <a:headEnd type="none" w="med" len="med"/>
            <a:tailEnd type="none" w="med" len="med"/>
          </a:ln>
        </p:spPr>
      </p:cxnSp>
      <p:cxnSp>
        <p:nvCxnSpPr>
          <p:cNvPr id="487" name="Google Shape;487;p30"/>
          <p:cNvCxnSpPr/>
          <p:nvPr/>
        </p:nvCxnSpPr>
        <p:spPr>
          <a:xfrm rot="10800000" flipH="1">
            <a:off x="2717738" y="3434675"/>
            <a:ext cx="3669300" cy="229800"/>
          </a:xfrm>
          <a:prstGeom prst="bentConnector3">
            <a:avLst>
              <a:gd name="adj1" fmla="val 100004"/>
            </a:avLst>
          </a:prstGeom>
          <a:noFill/>
          <a:ln w="9525" cap="flat" cmpd="sng">
            <a:solidFill>
              <a:srgbClr val="000000"/>
            </a:solidFill>
            <a:prstDash val="solid"/>
            <a:round/>
            <a:headEnd type="none" w="med" len="med"/>
            <a:tailEnd type="none" w="med" len="med"/>
          </a:ln>
        </p:spPr>
      </p:cxnSp>
      <p:cxnSp>
        <p:nvCxnSpPr>
          <p:cNvPr id="488" name="Google Shape;488;p30"/>
          <p:cNvCxnSpPr/>
          <p:nvPr/>
        </p:nvCxnSpPr>
        <p:spPr>
          <a:xfrm rot="10800000" flipH="1">
            <a:off x="3334125" y="3427350"/>
            <a:ext cx="3156600" cy="293100"/>
          </a:xfrm>
          <a:prstGeom prst="bentConnector3">
            <a:avLst>
              <a:gd name="adj1" fmla="val 100002"/>
            </a:avLst>
          </a:prstGeom>
          <a:noFill/>
          <a:ln w="9525" cap="flat" cmpd="sng">
            <a:solidFill>
              <a:srgbClr val="000000"/>
            </a:solidFill>
            <a:prstDash val="solid"/>
            <a:round/>
            <a:headEnd type="none" w="med" len="med"/>
            <a:tailEnd type="none" w="med" len="med"/>
          </a:ln>
        </p:spPr>
      </p:cxnSp>
      <p:cxnSp>
        <p:nvCxnSpPr>
          <p:cNvPr id="489" name="Google Shape;489;p30"/>
          <p:cNvCxnSpPr/>
          <p:nvPr/>
        </p:nvCxnSpPr>
        <p:spPr>
          <a:xfrm rot="10800000" flipH="1">
            <a:off x="3914025" y="3427950"/>
            <a:ext cx="2726100" cy="344400"/>
          </a:xfrm>
          <a:prstGeom prst="bentConnector3">
            <a:avLst>
              <a:gd name="adj1" fmla="val 100223"/>
            </a:avLst>
          </a:prstGeom>
          <a:noFill/>
          <a:ln w="9525" cap="flat" cmpd="sng">
            <a:solidFill>
              <a:srgbClr val="000000"/>
            </a:solidFill>
            <a:prstDash val="solid"/>
            <a:round/>
            <a:headEnd type="none" w="med" len="med"/>
            <a:tailEnd type="none" w="med" len="med"/>
          </a:ln>
        </p:spPr>
      </p:cxnSp>
      <p:cxnSp>
        <p:nvCxnSpPr>
          <p:cNvPr id="490" name="Google Shape;490;p30"/>
          <p:cNvCxnSpPr/>
          <p:nvPr/>
        </p:nvCxnSpPr>
        <p:spPr>
          <a:xfrm rot="10800000" flipH="1">
            <a:off x="4501125" y="3425850"/>
            <a:ext cx="2289600" cy="411000"/>
          </a:xfrm>
          <a:prstGeom prst="bentConnector3">
            <a:avLst>
              <a:gd name="adj1" fmla="val 100001"/>
            </a:avLst>
          </a:prstGeom>
          <a:noFill/>
          <a:ln w="9525" cap="flat" cmpd="sng">
            <a:solidFill>
              <a:srgbClr val="000000"/>
            </a:solidFill>
            <a:prstDash val="solid"/>
            <a:round/>
            <a:headEnd type="none" w="med" len="med"/>
            <a:tailEnd type="triangle" w="med" len="med"/>
          </a:ln>
        </p:spPr>
      </p:cxnSp>
      <p:cxnSp>
        <p:nvCxnSpPr>
          <p:cNvPr id="491" name="Google Shape;491;p30"/>
          <p:cNvCxnSpPr/>
          <p:nvPr/>
        </p:nvCxnSpPr>
        <p:spPr>
          <a:xfrm rot="10800000" flipH="1">
            <a:off x="5117688" y="3423700"/>
            <a:ext cx="1790700" cy="477300"/>
          </a:xfrm>
          <a:prstGeom prst="bentConnector3">
            <a:avLst>
              <a:gd name="adj1" fmla="val 100001"/>
            </a:avLst>
          </a:prstGeom>
          <a:noFill/>
          <a:ln w="9525" cap="flat" cmpd="sng">
            <a:solidFill>
              <a:srgbClr val="000000"/>
            </a:solidFill>
            <a:prstDash val="solid"/>
            <a:round/>
            <a:headEnd type="none" w="med" len="med"/>
            <a:tailEnd type="triangle" w="med" len="med"/>
          </a:ln>
        </p:spPr>
      </p:cxnSp>
      <p:cxnSp>
        <p:nvCxnSpPr>
          <p:cNvPr id="492" name="Google Shape;492;p30"/>
          <p:cNvCxnSpPr/>
          <p:nvPr/>
        </p:nvCxnSpPr>
        <p:spPr>
          <a:xfrm rot="10800000" flipH="1">
            <a:off x="5701275" y="3423825"/>
            <a:ext cx="1308000" cy="529500"/>
          </a:xfrm>
          <a:prstGeom prst="bentConnector3">
            <a:avLst>
              <a:gd name="adj1" fmla="val 99998"/>
            </a:avLst>
          </a:prstGeom>
          <a:noFill/>
          <a:ln w="9525" cap="flat" cmpd="sng">
            <a:solidFill>
              <a:srgbClr val="000000"/>
            </a:solidFill>
            <a:prstDash val="solid"/>
            <a:round/>
            <a:headEnd type="none" w="med" len="med"/>
            <a:tailEnd type="triangle" w="med" len="med"/>
          </a:ln>
        </p:spPr>
      </p:cxnSp>
      <p:cxnSp>
        <p:nvCxnSpPr>
          <p:cNvPr id="493" name="Google Shape;493;p30"/>
          <p:cNvCxnSpPr>
            <a:stCxn id="494" idx="0"/>
          </p:cNvCxnSpPr>
          <p:nvPr/>
        </p:nvCxnSpPr>
        <p:spPr>
          <a:xfrm rot="10800000">
            <a:off x="2717825" y="3500900"/>
            <a:ext cx="0" cy="547200"/>
          </a:xfrm>
          <a:prstGeom prst="straightConnector1">
            <a:avLst/>
          </a:prstGeom>
          <a:noFill/>
          <a:ln w="19050" cap="flat" cmpd="sng">
            <a:solidFill>
              <a:srgbClr val="000000"/>
            </a:solidFill>
            <a:prstDash val="solid"/>
            <a:round/>
            <a:headEnd type="none" w="med" len="med"/>
            <a:tailEnd type="triangle" w="med" len="med"/>
          </a:ln>
        </p:spPr>
      </p:cxnSp>
      <p:sp>
        <p:nvSpPr>
          <p:cNvPr id="494" name="Google Shape;494;p30"/>
          <p:cNvSpPr/>
          <p:nvPr/>
        </p:nvSpPr>
        <p:spPr>
          <a:xfrm>
            <a:off x="2586425" y="4048100"/>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5" name="Google Shape;495;p30"/>
          <p:cNvCxnSpPr>
            <a:stCxn id="496" idx="0"/>
          </p:cNvCxnSpPr>
          <p:nvPr/>
        </p:nvCxnSpPr>
        <p:spPr>
          <a:xfrm rot="10800000">
            <a:off x="3334250" y="3500900"/>
            <a:ext cx="0" cy="547200"/>
          </a:xfrm>
          <a:prstGeom prst="straightConnector1">
            <a:avLst/>
          </a:prstGeom>
          <a:noFill/>
          <a:ln w="19050" cap="flat" cmpd="sng">
            <a:solidFill>
              <a:srgbClr val="000000"/>
            </a:solidFill>
            <a:prstDash val="solid"/>
            <a:round/>
            <a:headEnd type="none" w="med" len="med"/>
            <a:tailEnd type="triangle" w="med" len="med"/>
          </a:ln>
        </p:spPr>
      </p:cxnSp>
      <p:sp>
        <p:nvSpPr>
          <p:cNvPr id="496" name="Google Shape;496;p30"/>
          <p:cNvSpPr/>
          <p:nvPr/>
        </p:nvSpPr>
        <p:spPr>
          <a:xfrm>
            <a:off x="3202850" y="4048100"/>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7" name="Google Shape;497;p30"/>
          <p:cNvCxnSpPr>
            <a:stCxn id="498" idx="0"/>
          </p:cNvCxnSpPr>
          <p:nvPr/>
        </p:nvCxnSpPr>
        <p:spPr>
          <a:xfrm rot="10800000">
            <a:off x="3917763" y="3500900"/>
            <a:ext cx="0" cy="547200"/>
          </a:xfrm>
          <a:prstGeom prst="straightConnector1">
            <a:avLst/>
          </a:prstGeom>
          <a:noFill/>
          <a:ln w="19050" cap="flat" cmpd="sng">
            <a:solidFill>
              <a:srgbClr val="000000"/>
            </a:solidFill>
            <a:prstDash val="solid"/>
            <a:round/>
            <a:headEnd type="none" w="med" len="med"/>
            <a:tailEnd type="triangle" w="med" len="med"/>
          </a:ln>
        </p:spPr>
      </p:cxnSp>
      <p:sp>
        <p:nvSpPr>
          <p:cNvPr id="498" name="Google Shape;498;p30"/>
          <p:cNvSpPr/>
          <p:nvPr/>
        </p:nvSpPr>
        <p:spPr>
          <a:xfrm>
            <a:off x="3786363" y="4048100"/>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9" name="Google Shape;499;p30"/>
          <p:cNvCxnSpPr>
            <a:stCxn id="500" idx="0"/>
          </p:cNvCxnSpPr>
          <p:nvPr/>
        </p:nvCxnSpPr>
        <p:spPr>
          <a:xfrm rot="10800000">
            <a:off x="4501288" y="3500900"/>
            <a:ext cx="0" cy="547200"/>
          </a:xfrm>
          <a:prstGeom prst="straightConnector1">
            <a:avLst/>
          </a:prstGeom>
          <a:noFill/>
          <a:ln w="19050" cap="flat" cmpd="sng">
            <a:solidFill>
              <a:srgbClr val="000000"/>
            </a:solidFill>
            <a:prstDash val="solid"/>
            <a:round/>
            <a:headEnd type="none" w="med" len="med"/>
            <a:tailEnd type="triangle" w="med" len="med"/>
          </a:ln>
        </p:spPr>
      </p:cxnSp>
      <p:sp>
        <p:nvSpPr>
          <p:cNvPr id="500" name="Google Shape;500;p30"/>
          <p:cNvSpPr/>
          <p:nvPr/>
        </p:nvSpPr>
        <p:spPr>
          <a:xfrm>
            <a:off x="4369888" y="4048100"/>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1" name="Google Shape;501;p30"/>
          <p:cNvCxnSpPr>
            <a:stCxn id="502" idx="0"/>
          </p:cNvCxnSpPr>
          <p:nvPr/>
        </p:nvCxnSpPr>
        <p:spPr>
          <a:xfrm rot="10800000">
            <a:off x="5117713" y="3500900"/>
            <a:ext cx="0" cy="547200"/>
          </a:xfrm>
          <a:prstGeom prst="straightConnector1">
            <a:avLst/>
          </a:prstGeom>
          <a:noFill/>
          <a:ln w="19050" cap="flat" cmpd="sng">
            <a:solidFill>
              <a:srgbClr val="000000"/>
            </a:solidFill>
            <a:prstDash val="solid"/>
            <a:round/>
            <a:headEnd type="none" w="med" len="med"/>
            <a:tailEnd type="triangle" w="med" len="med"/>
          </a:ln>
        </p:spPr>
      </p:cxnSp>
      <p:sp>
        <p:nvSpPr>
          <p:cNvPr id="502" name="Google Shape;502;p30"/>
          <p:cNvSpPr/>
          <p:nvPr/>
        </p:nvSpPr>
        <p:spPr>
          <a:xfrm>
            <a:off x="4986313" y="4048100"/>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3" name="Google Shape;503;p30"/>
          <p:cNvCxnSpPr>
            <a:stCxn id="504" idx="0"/>
          </p:cNvCxnSpPr>
          <p:nvPr/>
        </p:nvCxnSpPr>
        <p:spPr>
          <a:xfrm rot="10800000">
            <a:off x="5701338" y="3500900"/>
            <a:ext cx="0" cy="547200"/>
          </a:xfrm>
          <a:prstGeom prst="straightConnector1">
            <a:avLst/>
          </a:prstGeom>
          <a:noFill/>
          <a:ln w="19050" cap="flat" cmpd="sng">
            <a:solidFill>
              <a:srgbClr val="000000"/>
            </a:solidFill>
            <a:prstDash val="solid"/>
            <a:round/>
            <a:headEnd type="none" w="med" len="med"/>
            <a:tailEnd type="triangle" w="med" len="med"/>
          </a:ln>
        </p:spPr>
      </p:cxnSp>
      <p:sp>
        <p:nvSpPr>
          <p:cNvPr id="504" name="Google Shape;504;p30"/>
          <p:cNvSpPr/>
          <p:nvPr/>
        </p:nvSpPr>
        <p:spPr>
          <a:xfrm>
            <a:off x="5569938" y="4048100"/>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5" name="Google Shape;505;p30"/>
          <p:cNvCxnSpPr/>
          <p:nvPr/>
        </p:nvCxnSpPr>
        <p:spPr>
          <a:xfrm rot="10800000">
            <a:off x="6646200" y="3423600"/>
            <a:ext cx="0" cy="165900"/>
          </a:xfrm>
          <a:prstGeom prst="straightConnector1">
            <a:avLst/>
          </a:prstGeom>
          <a:noFill/>
          <a:ln w="9525" cap="flat" cmpd="sng">
            <a:solidFill>
              <a:srgbClr val="000000"/>
            </a:solidFill>
            <a:prstDash val="solid"/>
            <a:round/>
            <a:headEnd type="none" w="med" len="med"/>
            <a:tailEnd type="triangle" w="med" len="med"/>
          </a:ln>
        </p:spPr>
      </p:cxnSp>
      <p:cxnSp>
        <p:nvCxnSpPr>
          <p:cNvPr id="506" name="Google Shape;506;p30"/>
          <p:cNvCxnSpPr/>
          <p:nvPr/>
        </p:nvCxnSpPr>
        <p:spPr>
          <a:xfrm rot="10800000">
            <a:off x="6490775" y="3423600"/>
            <a:ext cx="0" cy="165900"/>
          </a:xfrm>
          <a:prstGeom prst="straightConnector1">
            <a:avLst/>
          </a:prstGeom>
          <a:noFill/>
          <a:ln w="9525" cap="flat" cmpd="sng">
            <a:solidFill>
              <a:srgbClr val="000000"/>
            </a:solidFill>
            <a:prstDash val="solid"/>
            <a:round/>
            <a:headEnd type="none" w="med" len="med"/>
            <a:tailEnd type="triangle" w="med" len="med"/>
          </a:ln>
        </p:spPr>
      </p:cxnSp>
      <p:cxnSp>
        <p:nvCxnSpPr>
          <p:cNvPr id="507" name="Google Shape;507;p30"/>
          <p:cNvCxnSpPr/>
          <p:nvPr/>
        </p:nvCxnSpPr>
        <p:spPr>
          <a:xfrm rot="10800000">
            <a:off x="6387175" y="3423600"/>
            <a:ext cx="0" cy="165900"/>
          </a:xfrm>
          <a:prstGeom prst="straightConnector1">
            <a:avLst/>
          </a:prstGeom>
          <a:noFill/>
          <a:ln w="9525" cap="flat" cmpd="sng">
            <a:solidFill>
              <a:srgbClr val="000000"/>
            </a:solidFill>
            <a:prstDash val="solid"/>
            <a:round/>
            <a:headEnd type="none" w="med" len="med"/>
            <a:tailEnd type="triangle" w="med" len="med"/>
          </a:ln>
        </p:spPr>
      </p:cxnSp>
      <p:cxnSp>
        <p:nvCxnSpPr>
          <p:cNvPr id="508" name="Google Shape;508;p30"/>
          <p:cNvCxnSpPr/>
          <p:nvPr/>
        </p:nvCxnSpPr>
        <p:spPr>
          <a:xfrm rot="10800000">
            <a:off x="6283575" y="3423600"/>
            <a:ext cx="0" cy="165900"/>
          </a:xfrm>
          <a:prstGeom prst="straightConnector1">
            <a:avLst/>
          </a:prstGeom>
          <a:noFill/>
          <a:ln w="9525" cap="flat" cmpd="sng">
            <a:solidFill>
              <a:srgbClr val="000000"/>
            </a:solidFill>
            <a:prstDash val="solid"/>
            <a:round/>
            <a:headEnd type="none" w="med" len="med"/>
            <a:tailEnd type="triangle" w="med" len="med"/>
          </a:ln>
        </p:spPr>
      </p:cxnSp>
      <p:sp>
        <p:nvSpPr>
          <p:cNvPr id="509" name="Google Shape;509;p30"/>
          <p:cNvSpPr/>
          <p:nvPr/>
        </p:nvSpPr>
        <p:spPr>
          <a:xfrm>
            <a:off x="2130475" y="3578100"/>
            <a:ext cx="36900" cy="44100"/>
          </a:xfrm>
          <a:prstGeom prst="ellipse">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0"/>
          <p:cNvSpPr/>
          <p:nvPr/>
        </p:nvSpPr>
        <p:spPr>
          <a:xfrm>
            <a:off x="5668350" y="3905725"/>
            <a:ext cx="67500" cy="73500"/>
          </a:xfrm>
          <a:prstGeom prst="ellipse">
            <a:avLst/>
          </a:pr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30"/>
          <p:cNvSpPr/>
          <p:nvPr/>
        </p:nvSpPr>
        <p:spPr>
          <a:xfrm>
            <a:off x="5084825" y="3873475"/>
            <a:ext cx="67500" cy="73500"/>
          </a:xfrm>
          <a:prstGeom prst="ellipse">
            <a:avLst/>
          </a:pr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30"/>
          <p:cNvSpPr/>
          <p:nvPr/>
        </p:nvSpPr>
        <p:spPr>
          <a:xfrm>
            <a:off x="4467550" y="3819525"/>
            <a:ext cx="67500" cy="73500"/>
          </a:xfrm>
          <a:prstGeom prst="ellipse">
            <a:avLst/>
          </a:pr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30"/>
          <p:cNvSpPr/>
          <p:nvPr/>
        </p:nvSpPr>
        <p:spPr>
          <a:xfrm>
            <a:off x="3883938" y="3737675"/>
            <a:ext cx="67500" cy="73500"/>
          </a:xfrm>
          <a:prstGeom prst="ellipse">
            <a:avLst/>
          </a:pr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30"/>
          <p:cNvSpPr/>
          <p:nvPr/>
        </p:nvSpPr>
        <p:spPr>
          <a:xfrm>
            <a:off x="3301450" y="3708775"/>
            <a:ext cx="67500" cy="73500"/>
          </a:xfrm>
          <a:prstGeom prst="ellipse">
            <a:avLst/>
          </a:pr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30"/>
          <p:cNvSpPr/>
          <p:nvPr/>
        </p:nvSpPr>
        <p:spPr>
          <a:xfrm>
            <a:off x="2686975" y="3627400"/>
            <a:ext cx="67500" cy="73500"/>
          </a:xfrm>
          <a:prstGeom prst="ellipse">
            <a:avLst/>
          </a:pr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30"/>
          <p:cNvSpPr/>
          <p:nvPr/>
        </p:nvSpPr>
        <p:spPr>
          <a:xfrm>
            <a:off x="2099875" y="3602400"/>
            <a:ext cx="67500" cy="73500"/>
          </a:xfrm>
          <a:prstGeom prst="ellipse">
            <a:avLst/>
          </a:pr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7" name="Google Shape;517;p30"/>
          <p:cNvCxnSpPr/>
          <p:nvPr/>
        </p:nvCxnSpPr>
        <p:spPr>
          <a:xfrm rot="10800000">
            <a:off x="6631575" y="1248700"/>
            <a:ext cx="12300" cy="1859700"/>
          </a:xfrm>
          <a:prstGeom prst="straightConnector1">
            <a:avLst/>
          </a:prstGeom>
          <a:noFill/>
          <a:ln w="19050" cap="flat" cmpd="sng">
            <a:solidFill>
              <a:srgbClr val="000000"/>
            </a:solidFill>
            <a:prstDash val="solid"/>
            <a:round/>
            <a:headEnd type="none" w="med" len="med"/>
            <a:tailEnd type="triangle" w="med" len="med"/>
          </a:ln>
        </p:spPr>
      </p:cxnSp>
      <p:sp>
        <p:nvSpPr>
          <p:cNvPr id="518" name="Google Shape;518;p30"/>
          <p:cNvSpPr txBox="1"/>
          <p:nvPr/>
        </p:nvSpPr>
        <p:spPr>
          <a:xfrm>
            <a:off x="2480250" y="4163750"/>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519" name="Google Shape;519;p30"/>
          <p:cNvSpPr txBox="1"/>
          <p:nvPr/>
        </p:nvSpPr>
        <p:spPr>
          <a:xfrm>
            <a:off x="1896125" y="4156025"/>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520" name="Google Shape;520;p30"/>
          <p:cNvSpPr txBox="1"/>
          <p:nvPr/>
        </p:nvSpPr>
        <p:spPr>
          <a:xfrm>
            <a:off x="3680538" y="4163875"/>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521" name="Google Shape;521;p30"/>
          <p:cNvSpPr txBox="1"/>
          <p:nvPr/>
        </p:nvSpPr>
        <p:spPr>
          <a:xfrm>
            <a:off x="3096413" y="4156150"/>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522" name="Google Shape;522;p30"/>
          <p:cNvSpPr txBox="1"/>
          <p:nvPr/>
        </p:nvSpPr>
        <p:spPr>
          <a:xfrm>
            <a:off x="4264663" y="4155975"/>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523" name="Google Shape;523;p30"/>
          <p:cNvSpPr txBox="1"/>
          <p:nvPr/>
        </p:nvSpPr>
        <p:spPr>
          <a:xfrm>
            <a:off x="4879950" y="4164000"/>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524" name="Google Shape;524;p30"/>
          <p:cNvSpPr txBox="1"/>
          <p:nvPr/>
        </p:nvSpPr>
        <p:spPr>
          <a:xfrm>
            <a:off x="5464075" y="4156100"/>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28"/>
        <p:cNvGrpSpPr/>
        <p:nvPr/>
      </p:nvGrpSpPr>
      <p:grpSpPr>
        <a:xfrm>
          <a:off x="0" y="0"/>
          <a:ext cx="0" cy="0"/>
          <a:chOff x="0" y="0"/>
          <a:chExt cx="0" cy="0"/>
        </a:xfrm>
      </p:grpSpPr>
      <p:sp>
        <p:nvSpPr>
          <p:cNvPr id="529" name="Google Shape;529;p31"/>
          <p:cNvSpPr/>
          <p:nvPr/>
        </p:nvSpPr>
        <p:spPr>
          <a:xfrm>
            <a:off x="2004763" y="2290145"/>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sp>
        <p:nvSpPr>
          <p:cNvPr id="530" name="Google Shape;530;p31"/>
          <p:cNvSpPr/>
          <p:nvPr/>
        </p:nvSpPr>
        <p:spPr>
          <a:xfrm>
            <a:off x="2588314" y="2290145"/>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531" name="Google Shape;531;p31"/>
          <p:cNvCxnSpPr>
            <a:stCxn id="529" idx="3"/>
            <a:endCxn id="530" idx="1"/>
          </p:cNvCxnSpPr>
          <p:nvPr/>
        </p:nvCxnSpPr>
        <p:spPr>
          <a:xfrm>
            <a:off x="2267563" y="2523095"/>
            <a:ext cx="320700" cy="0"/>
          </a:xfrm>
          <a:prstGeom prst="straightConnector1">
            <a:avLst/>
          </a:prstGeom>
          <a:noFill/>
          <a:ln w="19050" cap="flat" cmpd="sng">
            <a:solidFill>
              <a:srgbClr val="000000"/>
            </a:solidFill>
            <a:prstDash val="solid"/>
            <a:round/>
            <a:headEnd type="none" w="med" len="med"/>
            <a:tailEnd type="triangle" w="med" len="med"/>
          </a:ln>
        </p:spPr>
      </p:cxnSp>
      <p:sp>
        <p:nvSpPr>
          <p:cNvPr id="532" name="Google Shape;532;p31"/>
          <p:cNvSpPr/>
          <p:nvPr/>
        </p:nvSpPr>
        <p:spPr>
          <a:xfrm>
            <a:off x="3204743" y="2290145"/>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sp>
        <p:nvSpPr>
          <p:cNvPr id="533" name="Google Shape;533;p31"/>
          <p:cNvSpPr/>
          <p:nvPr/>
        </p:nvSpPr>
        <p:spPr>
          <a:xfrm>
            <a:off x="3788294" y="2290145"/>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534" name="Google Shape;534;p31"/>
          <p:cNvCxnSpPr>
            <a:stCxn id="532" idx="3"/>
            <a:endCxn id="533" idx="1"/>
          </p:cNvCxnSpPr>
          <p:nvPr/>
        </p:nvCxnSpPr>
        <p:spPr>
          <a:xfrm>
            <a:off x="3467543" y="2523095"/>
            <a:ext cx="320700" cy="0"/>
          </a:xfrm>
          <a:prstGeom prst="straightConnector1">
            <a:avLst/>
          </a:prstGeom>
          <a:noFill/>
          <a:ln w="19050" cap="flat" cmpd="sng">
            <a:solidFill>
              <a:srgbClr val="000000"/>
            </a:solidFill>
            <a:prstDash val="solid"/>
            <a:round/>
            <a:headEnd type="none" w="med" len="med"/>
            <a:tailEnd type="triangle" w="med" len="med"/>
          </a:ln>
        </p:spPr>
      </p:cxnSp>
      <p:cxnSp>
        <p:nvCxnSpPr>
          <p:cNvPr id="535" name="Google Shape;535;p31"/>
          <p:cNvCxnSpPr/>
          <p:nvPr/>
        </p:nvCxnSpPr>
        <p:spPr>
          <a:xfrm>
            <a:off x="2867676" y="2523181"/>
            <a:ext cx="320700" cy="0"/>
          </a:xfrm>
          <a:prstGeom prst="straightConnector1">
            <a:avLst/>
          </a:prstGeom>
          <a:noFill/>
          <a:ln w="19050" cap="flat" cmpd="sng">
            <a:solidFill>
              <a:srgbClr val="000000"/>
            </a:solidFill>
            <a:prstDash val="solid"/>
            <a:round/>
            <a:headEnd type="none" w="med" len="med"/>
            <a:tailEnd type="triangle" w="med" len="med"/>
          </a:ln>
        </p:spPr>
      </p:cxnSp>
      <p:sp>
        <p:nvSpPr>
          <p:cNvPr id="536" name="Google Shape;536;p31"/>
          <p:cNvSpPr/>
          <p:nvPr/>
        </p:nvSpPr>
        <p:spPr>
          <a:xfrm>
            <a:off x="4371845" y="2290145"/>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537" name="Google Shape;537;p31"/>
          <p:cNvCxnSpPr>
            <a:endCxn id="536" idx="1"/>
          </p:cNvCxnSpPr>
          <p:nvPr/>
        </p:nvCxnSpPr>
        <p:spPr>
          <a:xfrm>
            <a:off x="4051145" y="2523095"/>
            <a:ext cx="320700" cy="0"/>
          </a:xfrm>
          <a:prstGeom prst="straightConnector1">
            <a:avLst/>
          </a:prstGeom>
          <a:noFill/>
          <a:ln w="19050" cap="flat" cmpd="sng">
            <a:solidFill>
              <a:srgbClr val="000000"/>
            </a:solidFill>
            <a:prstDash val="solid"/>
            <a:round/>
            <a:headEnd type="none" w="med" len="med"/>
            <a:tailEnd type="triangle" w="med" len="med"/>
          </a:ln>
        </p:spPr>
      </p:cxnSp>
      <p:sp>
        <p:nvSpPr>
          <p:cNvPr id="538" name="Google Shape;538;p31"/>
          <p:cNvSpPr/>
          <p:nvPr/>
        </p:nvSpPr>
        <p:spPr>
          <a:xfrm>
            <a:off x="4988274" y="2290145"/>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sp>
        <p:nvSpPr>
          <p:cNvPr id="539" name="Google Shape;539;p31"/>
          <p:cNvSpPr/>
          <p:nvPr/>
        </p:nvSpPr>
        <p:spPr>
          <a:xfrm>
            <a:off x="5571825" y="2290145"/>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540" name="Google Shape;540;p31"/>
          <p:cNvCxnSpPr>
            <a:stCxn id="538" idx="3"/>
            <a:endCxn id="539" idx="1"/>
          </p:cNvCxnSpPr>
          <p:nvPr/>
        </p:nvCxnSpPr>
        <p:spPr>
          <a:xfrm>
            <a:off x="5251074" y="2523095"/>
            <a:ext cx="320700" cy="0"/>
          </a:xfrm>
          <a:prstGeom prst="straightConnector1">
            <a:avLst/>
          </a:prstGeom>
          <a:noFill/>
          <a:ln w="19050" cap="flat" cmpd="sng">
            <a:solidFill>
              <a:srgbClr val="000000"/>
            </a:solidFill>
            <a:prstDash val="solid"/>
            <a:round/>
            <a:headEnd type="none" w="med" len="med"/>
            <a:tailEnd type="triangle" w="med" len="med"/>
          </a:ln>
        </p:spPr>
      </p:cxnSp>
      <p:cxnSp>
        <p:nvCxnSpPr>
          <p:cNvPr id="541" name="Google Shape;541;p31"/>
          <p:cNvCxnSpPr/>
          <p:nvPr/>
        </p:nvCxnSpPr>
        <p:spPr>
          <a:xfrm>
            <a:off x="4651207" y="2523181"/>
            <a:ext cx="320700" cy="0"/>
          </a:xfrm>
          <a:prstGeom prst="straightConnector1">
            <a:avLst/>
          </a:prstGeom>
          <a:noFill/>
          <a:ln w="19050" cap="flat" cmpd="sng">
            <a:solidFill>
              <a:srgbClr val="000000"/>
            </a:solidFill>
            <a:prstDash val="solid"/>
            <a:round/>
            <a:headEnd type="none" w="med" len="med"/>
            <a:tailEnd type="triangle" w="med" len="med"/>
          </a:ln>
        </p:spPr>
      </p:cxnSp>
      <p:cxnSp>
        <p:nvCxnSpPr>
          <p:cNvPr id="542" name="Google Shape;542;p31"/>
          <p:cNvCxnSpPr/>
          <p:nvPr/>
        </p:nvCxnSpPr>
        <p:spPr>
          <a:xfrm rot="10800000">
            <a:off x="5703287" y="1971245"/>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543" name="Google Shape;543;p31"/>
          <p:cNvCxnSpPr>
            <a:stCxn id="544" idx="0"/>
          </p:cNvCxnSpPr>
          <p:nvPr/>
        </p:nvCxnSpPr>
        <p:spPr>
          <a:xfrm rot="10800000">
            <a:off x="2136163" y="2771688"/>
            <a:ext cx="0" cy="547200"/>
          </a:xfrm>
          <a:prstGeom prst="straightConnector1">
            <a:avLst/>
          </a:prstGeom>
          <a:noFill/>
          <a:ln w="19050" cap="flat" cmpd="sng">
            <a:solidFill>
              <a:srgbClr val="000000"/>
            </a:solidFill>
            <a:prstDash val="solid"/>
            <a:round/>
            <a:headEnd type="none" w="med" len="med"/>
            <a:tailEnd type="triangle" w="med" len="med"/>
          </a:ln>
        </p:spPr>
      </p:cxnSp>
      <p:sp>
        <p:nvSpPr>
          <p:cNvPr id="544" name="Google Shape;544;p31"/>
          <p:cNvSpPr/>
          <p:nvPr/>
        </p:nvSpPr>
        <p:spPr>
          <a:xfrm>
            <a:off x="2004763" y="3318888"/>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31"/>
          <p:cNvSpPr/>
          <p:nvPr/>
        </p:nvSpPr>
        <p:spPr>
          <a:xfrm>
            <a:off x="6188338" y="2379163"/>
            <a:ext cx="907500" cy="318900"/>
          </a:xfrm>
          <a:prstGeom prst="rect">
            <a:avLst/>
          </a:prstGeom>
          <a:solidFill>
            <a:srgbClr val="A7F36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Conv</a:t>
            </a:r>
            <a:endParaRPr/>
          </a:p>
        </p:txBody>
      </p:sp>
      <p:cxnSp>
        <p:nvCxnSpPr>
          <p:cNvPr id="546" name="Google Shape;546;p31"/>
          <p:cNvCxnSpPr/>
          <p:nvPr/>
        </p:nvCxnSpPr>
        <p:spPr>
          <a:xfrm rot="10800000" flipH="1">
            <a:off x="2136163" y="2712363"/>
            <a:ext cx="4149300" cy="179400"/>
          </a:xfrm>
          <a:prstGeom prst="bentConnector3">
            <a:avLst>
              <a:gd name="adj1" fmla="val 100002"/>
            </a:avLst>
          </a:prstGeom>
          <a:noFill/>
          <a:ln w="9525" cap="flat" cmpd="sng">
            <a:solidFill>
              <a:srgbClr val="000000"/>
            </a:solidFill>
            <a:prstDash val="solid"/>
            <a:round/>
            <a:headEnd type="none" w="med" len="med"/>
            <a:tailEnd type="none" w="med" len="med"/>
          </a:ln>
        </p:spPr>
      </p:cxnSp>
      <p:cxnSp>
        <p:nvCxnSpPr>
          <p:cNvPr id="547" name="Google Shape;547;p31"/>
          <p:cNvCxnSpPr/>
          <p:nvPr/>
        </p:nvCxnSpPr>
        <p:spPr>
          <a:xfrm rot="10800000" flipH="1">
            <a:off x="2719700" y="2705463"/>
            <a:ext cx="3669300" cy="229800"/>
          </a:xfrm>
          <a:prstGeom prst="bentConnector3">
            <a:avLst>
              <a:gd name="adj1" fmla="val 100004"/>
            </a:avLst>
          </a:prstGeom>
          <a:noFill/>
          <a:ln w="9525" cap="flat" cmpd="sng">
            <a:solidFill>
              <a:srgbClr val="000000"/>
            </a:solidFill>
            <a:prstDash val="solid"/>
            <a:round/>
            <a:headEnd type="none" w="med" len="med"/>
            <a:tailEnd type="none" w="med" len="med"/>
          </a:ln>
        </p:spPr>
      </p:cxnSp>
      <p:cxnSp>
        <p:nvCxnSpPr>
          <p:cNvPr id="548" name="Google Shape;548;p31"/>
          <p:cNvCxnSpPr/>
          <p:nvPr/>
        </p:nvCxnSpPr>
        <p:spPr>
          <a:xfrm rot="10800000" flipH="1">
            <a:off x="3336088" y="2698138"/>
            <a:ext cx="3156600" cy="293100"/>
          </a:xfrm>
          <a:prstGeom prst="bentConnector3">
            <a:avLst>
              <a:gd name="adj1" fmla="val 100002"/>
            </a:avLst>
          </a:prstGeom>
          <a:noFill/>
          <a:ln w="9525" cap="flat" cmpd="sng">
            <a:solidFill>
              <a:srgbClr val="000000"/>
            </a:solidFill>
            <a:prstDash val="solid"/>
            <a:round/>
            <a:headEnd type="none" w="med" len="med"/>
            <a:tailEnd type="none" w="med" len="med"/>
          </a:ln>
        </p:spPr>
      </p:cxnSp>
      <p:cxnSp>
        <p:nvCxnSpPr>
          <p:cNvPr id="549" name="Google Shape;549;p31"/>
          <p:cNvCxnSpPr/>
          <p:nvPr/>
        </p:nvCxnSpPr>
        <p:spPr>
          <a:xfrm rot="10800000" flipH="1">
            <a:off x="3915988" y="2698738"/>
            <a:ext cx="2726100" cy="344400"/>
          </a:xfrm>
          <a:prstGeom prst="bentConnector3">
            <a:avLst>
              <a:gd name="adj1" fmla="val 100223"/>
            </a:avLst>
          </a:prstGeom>
          <a:noFill/>
          <a:ln w="9525" cap="flat" cmpd="sng">
            <a:solidFill>
              <a:srgbClr val="000000"/>
            </a:solidFill>
            <a:prstDash val="solid"/>
            <a:round/>
            <a:headEnd type="none" w="med" len="med"/>
            <a:tailEnd type="none" w="med" len="med"/>
          </a:ln>
        </p:spPr>
      </p:cxnSp>
      <p:cxnSp>
        <p:nvCxnSpPr>
          <p:cNvPr id="550" name="Google Shape;550;p31"/>
          <p:cNvCxnSpPr/>
          <p:nvPr/>
        </p:nvCxnSpPr>
        <p:spPr>
          <a:xfrm rot="10800000" flipH="1">
            <a:off x="4503088" y="2696638"/>
            <a:ext cx="2289600" cy="411000"/>
          </a:xfrm>
          <a:prstGeom prst="bentConnector3">
            <a:avLst>
              <a:gd name="adj1" fmla="val 100001"/>
            </a:avLst>
          </a:prstGeom>
          <a:noFill/>
          <a:ln w="9525" cap="flat" cmpd="sng">
            <a:solidFill>
              <a:srgbClr val="000000"/>
            </a:solidFill>
            <a:prstDash val="solid"/>
            <a:round/>
            <a:headEnd type="none" w="med" len="med"/>
            <a:tailEnd type="triangle" w="med" len="med"/>
          </a:ln>
        </p:spPr>
      </p:cxnSp>
      <p:cxnSp>
        <p:nvCxnSpPr>
          <p:cNvPr id="551" name="Google Shape;551;p31"/>
          <p:cNvCxnSpPr/>
          <p:nvPr/>
        </p:nvCxnSpPr>
        <p:spPr>
          <a:xfrm rot="10800000" flipH="1">
            <a:off x="5119650" y="2694488"/>
            <a:ext cx="1790700" cy="477300"/>
          </a:xfrm>
          <a:prstGeom prst="bentConnector3">
            <a:avLst>
              <a:gd name="adj1" fmla="val 100001"/>
            </a:avLst>
          </a:prstGeom>
          <a:noFill/>
          <a:ln w="9525" cap="flat" cmpd="sng">
            <a:solidFill>
              <a:srgbClr val="000000"/>
            </a:solidFill>
            <a:prstDash val="solid"/>
            <a:round/>
            <a:headEnd type="none" w="med" len="med"/>
            <a:tailEnd type="triangle" w="med" len="med"/>
          </a:ln>
        </p:spPr>
      </p:cxnSp>
      <p:cxnSp>
        <p:nvCxnSpPr>
          <p:cNvPr id="552" name="Google Shape;552;p31"/>
          <p:cNvCxnSpPr/>
          <p:nvPr/>
        </p:nvCxnSpPr>
        <p:spPr>
          <a:xfrm rot="10800000" flipH="1">
            <a:off x="5703238" y="2694613"/>
            <a:ext cx="1308000" cy="529500"/>
          </a:xfrm>
          <a:prstGeom prst="bentConnector3">
            <a:avLst>
              <a:gd name="adj1" fmla="val 99998"/>
            </a:avLst>
          </a:prstGeom>
          <a:noFill/>
          <a:ln w="9525" cap="flat" cmpd="sng">
            <a:solidFill>
              <a:srgbClr val="000000"/>
            </a:solidFill>
            <a:prstDash val="solid"/>
            <a:round/>
            <a:headEnd type="none" w="med" len="med"/>
            <a:tailEnd type="triangle" w="med" len="med"/>
          </a:ln>
        </p:spPr>
      </p:cxnSp>
      <p:cxnSp>
        <p:nvCxnSpPr>
          <p:cNvPr id="553" name="Google Shape;553;p31"/>
          <p:cNvCxnSpPr>
            <a:stCxn id="554" idx="0"/>
          </p:cNvCxnSpPr>
          <p:nvPr/>
        </p:nvCxnSpPr>
        <p:spPr>
          <a:xfrm rot="10800000">
            <a:off x="2719788" y="2771688"/>
            <a:ext cx="0" cy="547200"/>
          </a:xfrm>
          <a:prstGeom prst="straightConnector1">
            <a:avLst/>
          </a:prstGeom>
          <a:noFill/>
          <a:ln w="19050" cap="flat" cmpd="sng">
            <a:solidFill>
              <a:srgbClr val="000000"/>
            </a:solidFill>
            <a:prstDash val="solid"/>
            <a:round/>
            <a:headEnd type="none" w="med" len="med"/>
            <a:tailEnd type="triangle" w="med" len="med"/>
          </a:ln>
        </p:spPr>
      </p:cxnSp>
      <p:sp>
        <p:nvSpPr>
          <p:cNvPr id="554" name="Google Shape;554;p31"/>
          <p:cNvSpPr/>
          <p:nvPr/>
        </p:nvSpPr>
        <p:spPr>
          <a:xfrm>
            <a:off x="2588388" y="3318888"/>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55" name="Google Shape;555;p31"/>
          <p:cNvCxnSpPr>
            <a:stCxn id="556" idx="0"/>
          </p:cNvCxnSpPr>
          <p:nvPr/>
        </p:nvCxnSpPr>
        <p:spPr>
          <a:xfrm rot="10800000">
            <a:off x="3336213" y="2771688"/>
            <a:ext cx="0" cy="547200"/>
          </a:xfrm>
          <a:prstGeom prst="straightConnector1">
            <a:avLst/>
          </a:prstGeom>
          <a:noFill/>
          <a:ln w="19050" cap="flat" cmpd="sng">
            <a:solidFill>
              <a:srgbClr val="000000"/>
            </a:solidFill>
            <a:prstDash val="solid"/>
            <a:round/>
            <a:headEnd type="none" w="med" len="med"/>
            <a:tailEnd type="triangle" w="med" len="med"/>
          </a:ln>
        </p:spPr>
      </p:cxnSp>
      <p:sp>
        <p:nvSpPr>
          <p:cNvPr id="556" name="Google Shape;556;p31"/>
          <p:cNvSpPr/>
          <p:nvPr/>
        </p:nvSpPr>
        <p:spPr>
          <a:xfrm>
            <a:off x="3204813" y="3318888"/>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57" name="Google Shape;557;p31"/>
          <p:cNvCxnSpPr>
            <a:stCxn id="558" idx="0"/>
          </p:cNvCxnSpPr>
          <p:nvPr/>
        </p:nvCxnSpPr>
        <p:spPr>
          <a:xfrm rot="10800000">
            <a:off x="3919725" y="2771688"/>
            <a:ext cx="0" cy="547200"/>
          </a:xfrm>
          <a:prstGeom prst="straightConnector1">
            <a:avLst/>
          </a:prstGeom>
          <a:noFill/>
          <a:ln w="19050" cap="flat" cmpd="sng">
            <a:solidFill>
              <a:srgbClr val="000000"/>
            </a:solidFill>
            <a:prstDash val="solid"/>
            <a:round/>
            <a:headEnd type="none" w="med" len="med"/>
            <a:tailEnd type="triangle" w="med" len="med"/>
          </a:ln>
        </p:spPr>
      </p:cxnSp>
      <p:sp>
        <p:nvSpPr>
          <p:cNvPr id="558" name="Google Shape;558;p31"/>
          <p:cNvSpPr/>
          <p:nvPr/>
        </p:nvSpPr>
        <p:spPr>
          <a:xfrm>
            <a:off x="3788325" y="3318888"/>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59" name="Google Shape;559;p31"/>
          <p:cNvCxnSpPr>
            <a:stCxn id="560" idx="0"/>
          </p:cNvCxnSpPr>
          <p:nvPr/>
        </p:nvCxnSpPr>
        <p:spPr>
          <a:xfrm rot="10800000">
            <a:off x="4503250" y="2771688"/>
            <a:ext cx="0" cy="547200"/>
          </a:xfrm>
          <a:prstGeom prst="straightConnector1">
            <a:avLst/>
          </a:prstGeom>
          <a:noFill/>
          <a:ln w="19050" cap="flat" cmpd="sng">
            <a:solidFill>
              <a:srgbClr val="000000"/>
            </a:solidFill>
            <a:prstDash val="solid"/>
            <a:round/>
            <a:headEnd type="none" w="med" len="med"/>
            <a:tailEnd type="triangle" w="med" len="med"/>
          </a:ln>
        </p:spPr>
      </p:cxnSp>
      <p:sp>
        <p:nvSpPr>
          <p:cNvPr id="560" name="Google Shape;560;p31"/>
          <p:cNvSpPr/>
          <p:nvPr/>
        </p:nvSpPr>
        <p:spPr>
          <a:xfrm>
            <a:off x="4371850" y="3318888"/>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61" name="Google Shape;561;p31"/>
          <p:cNvCxnSpPr>
            <a:stCxn id="562" idx="0"/>
          </p:cNvCxnSpPr>
          <p:nvPr/>
        </p:nvCxnSpPr>
        <p:spPr>
          <a:xfrm rot="10800000">
            <a:off x="5119675" y="2771688"/>
            <a:ext cx="0" cy="547200"/>
          </a:xfrm>
          <a:prstGeom prst="straightConnector1">
            <a:avLst/>
          </a:prstGeom>
          <a:noFill/>
          <a:ln w="19050" cap="flat" cmpd="sng">
            <a:solidFill>
              <a:srgbClr val="000000"/>
            </a:solidFill>
            <a:prstDash val="solid"/>
            <a:round/>
            <a:headEnd type="none" w="med" len="med"/>
            <a:tailEnd type="triangle" w="med" len="med"/>
          </a:ln>
        </p:spPr>
      </p:cxnSp>
      <p:sp>
        <p:nvSpPr>
          <p:cNvPr id="562" name="Google Shape;562;p31"/>
          <p:cNvSpPr/>
          <p:nvPr/>
        </p:nvSpPr>
        <p:spPr>
          <a:xfrm>
            <a:off x="4988275" y="3318888"/>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63" name="Google Shape;563;p31"/>
          <p:cNvCxnSpPr>
            <a:stCxn id="564" idx="0"/>
          </p:cNvCxnSpPr>
          <p:nvPr/>
        </p:nvCxnSpPr>
        <p:spPr>
          <a:xfrm rot="10800000">
            <a:off x="5703300" y="2771688"/>
            <a:ext cx="0" cy="547200"/>
          </a:xfrm>
          <a:prstGeom prst="straightConnector1">
            <a:avLst/>
          </a:prstGeom>
          <a:noFill/>
          <a:ln w="19050" cap="flat" cmpd="sng">
            <a:solidFill>
              <a:srgbClr val="000000"/>
            </a:solidFill>
            <a:prstDash val="solid"/>
            <a:round/>
            <a:headEnd type="none" w="med" len="med"/>
            <a:tailEnd type="triangle" w="med" len="med"/>
          </a:ln>
        </p:spPr>
      </p:cxnSp>
      <p:sp>
        <p:nvSpPr>
          <p:cNvPr id="564" name="Google Shape;564;p31"/>
          <p:cNvSpPr/>
          <p:nvPr/>
        </p:nvSpPr>
        <p:spPr>
          <a:xfrm>
            <a:off x="5571900" y="3318888"/>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65" name="Google Shape;565;p31"/>
          <p:cNvCxnSpPr/>
          <p:nvPr/>
        </p:nvCxnSpPr>
        <p:spPr>
          <a:xfrm rot="10800000">
            <a:off x="6648163" y="2694388"/>
            <a:ext cx="0" cy="165900"/>
          </a:xfrm>
          <a:prstGeom prst="straightConnector1">
            <a:avLst/>
          </a:prstGeom>
          <a:noFill/>
          <a:ln w="9525" cap="flat" cmpd="sng">
            <a:solidFill>
              <a:srgbClr val="000000"/>
            </a:solidFill>
            <a:prstDash val="solid"/>
            <a:round/>
            <a:headEnd type="none" w="med" len="med"/>
            <a:tailEnd type="triangle" w="med" len="med"/>
          </a:ln>
        </p:spPr>
      </p:cxnSp>
      <p:cxnSp>
        <p:nvCxnSpPr>
          <p:cNvPr id="566" name="Google Shape;566;p31"/>
          <p:cNvCxnSpPr/>
          <p:nvPr/>
        </p:nvCxnSpPr>
        <p:spPr>
          <a:xfrm rot="10800000">
            <a:off x="6492738" y="2694388"/>
            <a:ext cx="0" cy="165900"/>
          </a:xfrm>
          <a:prstGeom prst="straightConnector1">
            <a:avLst/>
          </a:prstGeom>
          <a:noFill/>
          <a:ln w="9525" cap="flat" cmpd="sng">
            <a:solidFill>
              <a:srgbClr val="000000"/>
            </a:solidFill>
            <a:prstDash val="solid"/>
            <a:round/>
            <a:headEnd type="none" w="med" len="med"/>
            <a:tailEnd type="triangle" w="med" len="med"/>
          </a:ln>
        </p:spPr>
      </p:cxnSp>
      <p:cxnSp>
        <p:nvCxnSpPr>
          <p:cNvPr id="567" name="Google Shape;567;p31"/>
          <p:cNvCxnSpPr/>
          <p:nvPr/>
        </p:nvCxnSpPr>
        <p:spPr>
          <a:xfrm rot="10800000">
            <a:off x="6389138" y="2694388"/>
            <a:ext cx="0" cy="165900"/>
          </a:xfrm>
          <a:prstGeom prst="straightConnector1">
            <a:avLst/>
          </a:prstGeom>
          <a:noFill/>
          <a:ln w="9525" cap="flat" cmpd="sng">
            <a:solidFill>
              <a:srgbClr val="000000"/>
            </a:solidFill>
            <a:prstDash val="solid"/>
            <a:round/>
            <a:headEnd type="none" w="med" len="med"/>
            <a:tailEnd type="triangle" w="med" len="med"/>
          </a:ln>
        </p:spPr>
      </p:cxnSp>
      <p:cxnSp>
        <p:nvCxnSpPr>
          <p:cNvPr id="568" name="Google Shape;568;p31"/>
          <p:cNvCxnSpPr/>
          <p:nvPr/>
        </p:nvCxnSpPr>
        <p:spPr>
          <a:xfrm rot="10800000">
            <a:off x="6285538" y="2694388"/>
            <a:ext cx="0" cy="165900"/>
          </a:xfrm>
          <a:prstGeom prst="straightConnector1">
            <a:avLst/>
          </a:prstGeom>
          <a:noFill/>
          <a:ln w="9525" cap="flat" cmpd="sng">
            <a:solidFill>
              <a:srgbClr val="000000"/>
            </a:solidFill>
            <a:prstDash val="solid"/>
            <a:round/>
            <a:headEnd type="none" w="med" len="med"/>
            <a:tailEnd type="triangle" w="med" len="med"/>
          </a:ln>
        </p:spPr>
      </p:cxnSp>
      <p:sp>
        <p:nvSpPr>
          <p:cNvPr id="569" name="Google Shape;569;p31"/>
          <p:cNvSpPr/>
          <p:nvPr/>
        </p:nvSpPr>
        <p:spPr>
          <a:xfrm>
            <a:off x="2132438" y="2848888"/>
            <a:ext cx="36900" cy="44100"/>
          </a:xfrm>
          <a:prstGeom prst="ellipse">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1"/>
          <p:cNvSpPr/>
          <p:nvPr/>
        </p:nvSpPr>
        <p:spPr>
          <a:xfrm>
            <a:off x="5670313" y="3176513"/>
            <a:ext cx="67500" cy="73500"/>
          </a:xfrm>
          <a:prstGeom prst="ellipse">
            <a:avLst/>
          </a:pr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1"/>
          <p:cNvSpPr/>
          <p:nvPr/>
        </p:nvSpPr>
        <p:spPr>
          <a:xfrm>
            <a:off x="5086788" y="3144263"/>
            <a:ext cx="67500" cy="73500"/>
          </a:xfrm>
          <a:prstGeom prst="ellipse">
            <a:avLst/>
          </a:pr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1"/>
          <p:cNvSpPr/>
          <p:nvPr/>
        </p:nvSpPr>
        <p:spPr>
          <a:xfrm>
            <a:off x="4469513" y="3090313"/>
            <a:ext cx="67500" cy="73500"/>
          </a:xfrm>
          <a:prstGeom prst="ellipse">
            <a:avLst/>
          </a:pr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31"/>
          <p:cNvSpPr/>
          <p:nvPr/>
        </p:nvSpPr>
        <p:spPr>
          <a:xfrm>
            <a:off x="3885900" y="3008463"/>
            <a:ext cx="67500" cy="73500"/>
          </a:xfrm>
          <a:prstGeom prst="ellipse">
            <a:avLst/>
          </a:pr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31"/>
          <p:cNvSpPr/>
          <p:nvPr/>
        </p:nvSpPr>
        <p:spPr>
          <a:xfrm>
            <a:off x="3303413" y="2979563"/>
            <a:ext cx="67500" cy="73500"/>
          </a:xfrm>
          <a:prstGeom prst="ellipse">
            <a:avLst/>
          </a:pr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1"/>
          <p:cNvSpPr/>
          <p:nvPr/>
        </p:nvSpPr>
        <p:spPr>
          <a:xfrm>
            <a:off x="2688938" y="2898188"/>
            <a:ext cx="67500" cy="73500"/>
          </a:xfrm>
          <a:prstGeom prst="ellipse">
            <a:avLst/>
          </a:pr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1"/>
          <p:cNvSpPr/>
          <p:nvPr/>
        </p:nvSpPr>
        <p:spPr>
          <a:xfrm>
            <a:off x="2101838" y="2873188"/>
            <a:ext cx="67500" cy="73500"/>
          </a:xfrm>
          <a:prstGeom prst="ellipse">
            <a:avLst/>
          </a:pr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7" name="Google Shape;577;p31"/>
          <p:cNvCxnSpPr/>
          <p:nvPr/>
        </p:nvCxnSpPr>
        <p:spPr>
          <a:xfrm rot="10800000">
            <a:off x="6641338" y="1971788"/>
            <a:ext cx="4500" cy="407400"/>
          </a:xfrm>
          <a:prstGeom prst="straightConnector1">
            <a:avLst/>
          </a:prstGeom>
          <a:noFill/>
          <a:ln w="19050" cap="flat" cmpd="sng">
            <a:solidFill>
              <a:srgbClr val="000000"/>
            </a:solidFill>
            <a:prstDash val="solid"/>
            <a:round/>
            <a:headEnd type="none" w="med" len="med"/>
            <a:tailEnd type="triangle" w="med" len="med"/>
          </a:ln>
        </p:spPr>
      </p:cxnSp>
      <p:sp>
        <p:nvSpPr>
          <p:cNvPr id="578" name="Google Shape;578;p31"/>
          <p:cNvSpPr txBox="1"/>
          <p:nvPr/>
        </p:nvSpPr>
        <p:spPr>
          <a:xfrm>
            <a:off x="2482213" y="34345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579" name="Google Shape;579;p31"/>
          <p:cNvSpPr txBox="1"/>
          <p:nvPr/>
        </p:nvSpPr>
        <p:spPr>
          <a:xfrm>
            <a:off x="1898088" y="34268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580" name="Google Shape;580;p31"/>
          <p:cNvSpPr txBox="1"/>
          <p:nvPr/>
        </p:nvSpPr>
        <p:spPr>
          <a:xfrm>
            <a:off x="3682500" y="343466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581" name="Google Shape;581;p31"/>
          <p:cNvSpPr txBox="1"/>
          <p:nvPr/>
        </p:nvSpPr>
        <p:spPr>
          <a:xfrm>
            <a:off x="3098375" y="34269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582" name="Google Shape;582;p31"/>
          <p:cNvSpPr txBox="1"/>
          <p:nvPr/>
        </p:nvSpPr>
        <p:spPr>
          <a:xfrm>
            <a:off x="4266625" y="342676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583" name="Google Shape;583;p31"/>
          <p:cNvSpPr txBox="1"/>
          <p:nvPr/>
        </p:nvSpPr>
        <p:spPr>
          <a:xfrm>
            <a:off x="4881913" y="343478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584" name="Google Shape;584;p31"/>
          <p:cNvSpPr txBox="1"/>
          <p:nvPr/>
        </p:nvSpPr>
        <p:spPr>
          <a:xfrm>
            <a:off x="5466038" y="342688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585" name="Google Shape;585;p31"/>
          <p:cNvSpPr/>
          <p:nvPr/>
        </p:nvSpPr>
        <p:spPr>
          <a:xfrm>
            <a:off x="2005812" y="1652388"/>
            <a:ext cx="5240100" cy="318900"/>
          </a:xfrm>
          <a:prstGeom prst="rect">
            <a:avLst/>
          </a:prstGeom>
          <a:solidFill>
            <a:srgbClr val="FFD9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FC</a:t>
            </a:r>
            <a:endParaRPr/>
          </a:p>
        </p:txBody>
      </p:sp>
      <p:sp>
        <p:nvSpPr>
          <p:cNvPr id="586" name="Google Shape;586;p31"/>
          <p:cNvSpPr/>
          <p:nvPr/>
        </p:nvSpPr>
        <p:spPr>
          <a:xfrm>
            <a:off x="2004762" y="1188013"/>
            <a:ext cx="5240100" cy="318900"/>
          </a:xfrm>
          <a:prstGeom prst="rect">
            <a:avLst/>
          </a:prstGeom>
          <a:solidFill>
            <a:srgbClr val="EE787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SM</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C9DAF8"/>
            </a:gs>
            <a:gs pos="100000">
              <a:srgbClr val="DE87F1"/>
            </a:gs>
          </a:gsLst>
          <a:lin ang="13500032" scaled="0"/>
        </a:gradFill>
        <a:effectLst/>
      </p:bgPr>
    </p:bg>
    <p:spTree>
      <p:nvGrpSpPr>
        <p:cNvPr id="1" name="Shape 58"/>
        <p:cNvGrpSpPr/>
        <p:nvPr/>
      </p:nvGrpSpPr>
      <p:grpSpPr>
        <a:xfrm>
          <a:off x="0" y="0"/>
          <a:ext cx="0" cy="0"/>
          <a:chOff x="0" y="0"/>
          <a:chExt cx="0" cy="0"/>
        </a:xfrm>
      </p:grpSpPr>
      <p:sp>
        <p:nvSpPr>
          <p:cNvPr id="59" name="Google Shape;59;p14"/>
          <p:cNvSpPr txBox="1">
            <a:spLocks noGrp="1"/>
          </p:cNvSpPr>
          <p:nvPr>
            <p:ph type="title"/>
          </p:nvPr>
        </p:nvSpPr>
        <p:spPr>
          <a:xfrm>
            <a:off x="311700" y="21214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FFFF"/>
                </a:solidFill>
              </a:rPr>
              <a:t>Basic components</a:t>
            </a:r>
            <a:endParaRPr>
              <a:solidFill>
                <a:srgbClr val="FFFFFF"/>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sp>
        <p:nvSpPr>
          <p:cNvPr id="591" name="Google Shape;591;p32"/>
          <p:cNvSpPr/>
          <p:nvPr/>
        </p:nvSpPr>
        <p:spPr>
          <a:xfrm>
            <a:off x="2004763" y="2290145"/>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sp>
        <p:nvSpPr>
          <p:cNvPr id="592" name="Google Shape;592;p32"/>
          <p:cNvSpPr/>
          <p:nvPr/>
        </p:nvSpPr>
        <p:spPr>
          <a:xfrm>
            <a:off x="2482214" y="2290220"/>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593" name="Google Shape;593;p32"/>
          <p:cNvCxnSpPr>
            <a:stCxn id="591" idx="3"/>
            <a:endCxn id="592" idx="1"/>
          </p:cNvCxnSpPr>
          <p:nvPr/>
        </p:nvCxnSpPr>
        <p:spPr>
          <a:xfrm>
            <a:off x="2267563" y="2523095"/>
            <a:ext cx="214800" cy="0"/>
          </a:xfrm>
          <a:prstGeom prst="straightConnector1">
            <a:avLst/>
          </a:prstGeom>
          <a:noFill/>
          <a:ln w="9525" cap="flat" cmpd="sng">
            <a:solidFill>
              <a:srgbClr val="000000"/>
            </a:solidFill>
            <a:prstDash val="solid"/>
            <a:round/>
            <a:headEnd type="none" w="med" len="med"/>
            <a:tailEnd type="triangle" w="med" len="med"/>
          </a:ln>
        </p:spPr>
      </p:cxnSp>
      <p:sp>
        <p:nvSpPr>
          <p:cNvPr id="594" name="Google Shape;594;p32"/>
          <p:cNvSpPr/>
          <p:nvPr/>
        </p:nvSpPr>
        <p:spPr>
          <a:xfrm>
            <a:off x="2959668" y="2290220"/>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sp>
        <p:nvSpPr>
          <p:cNvPr id="595" name="Google Shape;595;p32"/>
          <p:cNvSpPr/>
          <p:nvPr/>
        </p:nvSpPr>
        <p:spPr>
          <a:xfrm>
            <a:off x="3439694" y="2290220"/>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596" name="Google Shape;596;p32"/>
          <p:cNvCxnSpPr>
            <a:stCxn id="594" idx="3"/>
            <a:endCxn id="595" idx="1"/>
          </p:cNvCxnSpPr>
          <p:nvPr/>
        </p:nvCxnSpPr>
        <p:spPr>
          <a:xfrm>
            <a:off x="3222468" y="2523170"/>
            <a:ext cx="217200" cy="0"/>
          </a:xfrm>
          <a:prstGeom prst="straightConnector1">
            <a:avLst/>
          </a:prstGeom>
          <a:noFill/>
          <a:ln w="9525" cap="flat" cmpd="sng">
            <a:solidFill>
              <a:srgbClr val="000000"/>
            </a:solidFill>
            <a:prstDash val="solid"/>
            <a:round/>
            <a:headEnd type="none" w="med" len="med"/>
            <a:tailEnd type="triangle" w="med" len="med"/>
          </a:ln>
        </p:spPr>
      </p:cxnSp>
      <p:cxnSp>
        <p:nvCxnSpPr>
          <p:cNvPr id="597" name="Google Shape;597;p32"/>
          <p:cNvCxnSpPr>
            <a:stCxn id="592" idx="3"/>
            <a:endCxn id="594" idx="1"/>
          </p:cNvCxnSpPr>
          <p:nvPr/>
        </p:nvCxnSpPr>
        <p:spPr>
          <a:xfrm>
            <a:off x="2745014" y="2523170"/>
            <a:ext cx="214800" cy="0"/>
          </a:xfrm>
          <a:prstGeom prst="straightConnector1">
            <a:avLst/>
          </a:prstGeom>
          <a:noFill/>
          <a:ln w="9525" cap="flat" cmpd="sng">
            <a:solidFill>
              <a:srgbClr val="000000"/>
            </a:solidFill>
            <a:prstDash val="solid"/>
            <a:round/>
            <a:headEnd type="none" w="med" len="med"/>
            <a:tailEnd type="triangle" w="med" len="med"/>
          </a:ln>
        </p:spPr>
      </p:cxnSp>
      <p:sp>
        <p:nvSpPr>
          <p:cNvPr id="598" name="Google Shape;598;p32"/>
          <p:cNvSpPr/>
          <p:nvPr/>
        </p:nvSpPr>
        <p:spPr>
          <a:xfrm>
            <a:off x="3914032" y="2290220"/>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599" name="Google Shape;599;p32"/>
          <p:cNvCxnSpPr>
            <a:stCxn id="595" idx="3"/>
            <a:endCxn id="598" idx="1"/>
          </p:cNvCxnSpPr>
          <p:nvPr/>
        </p:nvCxnSpPr>
        <p:spPr>
          <a:xfrm>
            <a:off x="3702494" y="2523170"/>
            <a:ext cx="211500" cy="0"/>
          </a:xfrm>
          <a:prstGeom prst="straightConnector1">
            <a:avLst/>
          </a:prstGeom>
          <a:noFill/>
          <a:ln w="9525" cap="flat" cmpd="sng">
            <a:solidFill>
              <a:srgbClr val="000000"/>
            </a:solidFill>
            <a:prstDash val="solid"/>
            <a:round/>
            <a:headEnd type="none" w="med" len="med"/>
            <a:tailEnd type="triangle" w="med" len="med"/>
          </a:ln>
        </p:spPr>
      </p:cxnSp>
      <p:sp>
        <p:nvSpPr>
          <p:cNvPr id="600" name="Google Shape;600;p32"/>
          <p:cNvSpPr/>
          <p:nvPr/>
        </p:nvSpPr>
        <p:spPr>
          <a:xfrm>
            <a:off x="4388362" y="2290220"/>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sp>
        <p:nvSpPr>
          <p:cNvPr id="601" name="Google Shape;601;p32"/>
          <p:cNvSpPr/>
          <p:nvPr/>
        </p:nvSpPr>
        <p:spPr>
          <a:xfrm>
            <a:off x="4862675" y="2290145"/>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602" name="Google Shape;602;p32"/>
          <p:cNvCxnSpPr>
            <a:stCxn id="600" idx="3"/>
            <a:endCxn id="601" idx="1"/>
          </p:cNvCxnSpPr>
          <p:nvPr/>
        </p:nvCxnSpPr>
        <p:spPr>
          <a:xfrm>
            <a:off x="4651162" y="2523170"/>
            <a:ext cx="211500" cy="0"/>
          </a:xfrm>
          <a:prstGeom prst="straightConnector1">
            <a:avLst/>
          </a:prstGeom>
          <a:noFill/>
          <a:ln w="9525" cap="flat" cmpd="sng">
            <a:solidFill>
              <a:srgbClr val="000000"/>
            </a:solidFill>
            <a:prstDash val="solid"/>
            <a:round/>
            <a:headEnd type="none" w="med" len="med"/>
            <a:tailEnd type="triangle" w="med" len="med"/>
          </a:ln>
        </p:spPr>
      </p:cxnSp>
      <p:cxnSp>
        <p:nvCxnSpPr>
          <p:cNvPr id="603" name="Google Shape;603;p32"/>
          <p:cNvCxnSpPr>
            <a:stCxn id="598" idx="3"/>
            <a:endCxn id="600" idx="1"/>
          </p:cNvCxnSpPr>
          <p:nvPr/>
        </p:nvCxnSpPr>
        <p:spPr>
          <a:xfrm>
            <a:off x="4176832" y="2523170"/>
            <a:ext cx="211500" cy="0"/>
          </a:xfrm>
          <a:prstGeom prst="straightConnector1">
            <a:avLst/>
          </a:prstGeom>
          <a:noFill/>
          <a:ln w="9525" cap="flat" cmpd="sng">
            <a:solidFill>
              <a:srgbClr val="000000"/>
            </a:solidFill>
            <a:prstDash val="solid"/>
            <a:round/>
            <a:headEnd type="none" w="med" len="med"/>
            <a:tailEnd type="triangle" w="med" len="med"/>
          </a:ln>
        </p:spPr>
      </p:cxnSp>
      <p:cxnSp>
        <p:nvCxnSpPr>
          <p:cNvPr id="604" name="Google Shape;604;p32"/>
          <p:cNvCxnSpPr/>
          <p:nvPr/>
        </p:nvCxnSpPr>
        <p:spPr>
          <a:xfrm rot="10800000">
            <a:off x="6416937" y="1971195"/>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605" name="Google Shape;605;p32"/>
          <p:cNvCxnSpPr>
            <a:stCxn id="606" idx="0"/>
            <a:endCxn id="591" idx="2"/>
          </p:cNvCxnSpPr>
          <p:nvPr/>
        </p:nvCxnSpPr>
        <p:spPr>
          <a:xfrm rot="10800000">
            <a:off x="2136250" y="2756179"/>
            <a:ext cx="600" cy="354000"/>
          </a:xfrm>
          <a:prstGeom prst="straightConnector1">
            <a:avLst/>
          </a:prstGeom>
          <a:noFill/>
          <a:ln w="19050" cap="flat" cmpd="sng">
            <a:solidFill>
              <a:srgbClr val="000000"/>
            </a:solidFill>
            <a:prstDash val="solid"/>
            <a:round/>
            <a:headEnd type="none" w="med" len="med"/>
            <a:tailEnd type="triangle" w="med" len="med"/>
          </a:ln>
        </p:spPr>
      </p:cxnSp>
      <p:sp>
        <p:nvSpPr>
          <p:cNvPr id="606" name="Google Shape;606;p32"/>
          <p:cNvSpPr/>
          <p:nvPr/>
        </p:nvSpPr>
        <p:spPr>
          <a:xfrm>
            <a:off x="2005450" y="3110179"/>
            <a:ext cx="262800" cy="8295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07" name="Google Shape;607;p32"/>
          <p:cNvCxnSpPr>
            <a:stCxn id="608" idx="0"/>
            <a:endCxn id="592" idx="2"/>
          </p:cNvCxnSpPr>
          <p:nvPr/>
        </p:nvCxnSpPr>
        <p:spPr>
          <a:xfrm rot="10800000">
            <a:off x="2613750" y="2756004"/>
            <a:ext cx="600" cy="354300"/>
          </a:xfrm>
          <a:prstGeom prst="straightConnector1">
            <a:avLst/>
          </a:prstGeom>
          <a:noFill/>
          <a:ln w="19050" cap="flat" cmpd="sng">
            <a:solidFill>
              <a:srgbClr val="000000"/>
            </a:solidFill>
            <a:prstDash val="solid"/>
            <a:round/>
            <a:headEnd type="none" w="med" len="med"/>
            <a:tailEnd type="triangle" w="med" len="med"/>
          </a:ln>
        </p:spPr>
      </p:cxnSp>
      <p:sp>
        <p:nvSpPr>
          <p:cNvPr id="608" name="Google Shape;608;p32"/>
          <p:cNvSpPr/>
          <p:nvPr/>
        </p:nvSpPr>
        <p:spPr>
          <a:xfrm>
            <a:off x="2482950" y="3110304"/>
            <a:ext cx="262800" cy="8295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09" name="Google Shape;609;p32"/>
          <p:cNvCxnSpPr>
            <a:stCxn id="610" idx="0"/>
            <a:endCxn id="594" idx="2"/>
          </p:cNvCxnSpPr>
          <p:nvPr/>
        </p:nvCxnSpPr>
        <p:spPr>
          <a:xfrm rot="10800000">
            <a:off x="3091100" y="2756004"/>
            <a:ext cx="1500" cy="354300"/>
          </a:xfrm>
          <a:prstGeom prst="straightConnector1">
            <a:avLst/>
          </a:prstGeom>
          <a:noFill/>
          <a:ln w="19050" cap="flat" cmpd="sng">
            <a:solidFill>
              <a:srgbClr val="000000"/>
            </a:solidFill>
            <a:prstDash val="solid"/>
            <a:round/>
            <a:headEnd type="none" w="med" len="med"/>
            <a:tailEnd type="triangle" w="med" len="med"/>
          </a:ln>
        </p:spPr>
      </p:cxnSp>
      <p:sp>
        <p:nvSpPr>
          <p:cNvPr id="610" name="Google Shape;610;p32"/>
          <p:cNvSpPr/>
          <p:nvPr/>
        </p:nvSpPr>
        <p:spPr>
          <a:xfrm>
            <a:off x="2961200" y="3110304"/>
            <a:ext cx="262800" cy="8295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11" name="Google Shape;611;p32"/>
          <p:cNvCxnSpPr>
            <a:stCxn id="612" idx="0"/>
            <a:endCxn id="595" idx="2"/>
          </p:cNvCxnSpPr>
          <p:nvPr/>
        </p:nvCxnSpPr>
        <p:spPr>
          <a:xfrm rot="10800000" flipH="1">
            <a:off x="3567875" y="2756003"/>
            <a:ext cx="3300" cy="354300"/>
          </a:xfrm>
          <a:prstGeom prst="straightConnector1">
            <a:avLst/>
          </a:prstGeom>
          <a:noFill/>
          <a:ln w="19050" cap="flat" cmpd="sng">
            <a:solidFill>
              <a:srgbClr val="000000"/>
            </a:solidFill>
            <a:prstDash val="solid"/>
            <a:round/>
            <a:headEnd type="none" w="med" len="med"/>
            <a:tailEnd type="triangle" w="med" len="med"/>
          </a:ln>
        </p:spPr>
      </p:cxnSp>
      <p:sp>
        <p:nvSpPr>
          <p:cNvPr id="612" name="Google Shape;612;p32"/>
          <p:cNvSpPr/>
          <p:nvPr/>
        </p:nvSpPr>
        <p:spPr>
          <a:xfrm>
            <a:off x="3436475" y="3110303"/>
            <a:ext cx="262800" cy="8295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13" name="Google Shape;613;p32"/>
          <p:cNvCxnSpPr>
            <a:stCxn id="614" idx="0"/>
            <a:endCxn id="598" idx="2"/>
          </p:cNvCxnSpPr>
          <p:nvPr/>
        </p:nvCxnSpPr>
        <p:spPr>
          <a:xfrm rot="10800000">
            <a:off x="4045400" y="2756129"/>
            <a:ext cx="6600" cy="354300"/>
          </a:xfrm>
          <a:prstGeom prst="straightConnector1">
            <a:avLst/>
          </a:prstGeom>
          <a:noFill/>
          <a:ln w="19050" cap="flat" cmpd="sng">
            <a:solidFill>
              <a:srgbClr val="000000"/>
            </a:solidFill>
            <a:prstDash val="solid"/>
            <a:round/>
            <a:headEnd type="none" w="med" len="med"/>
            <a:tailEnd type="triangle" w="med" len="med"/>
          </a:ln>
        </p:spPr>
      </p:cxnSp>
      <p:sp>
        <p:nvSpPr>
          <p:cNvPr id="614" name="Google Shape;614;p32"/>
          <p:cNvSpPr/>
          <p:nvPr/>
        </p:nvSpPr>
        <p:spPr>
          <a:xfrm>
            <a:off x="3920600" y="3110429"/>
            <a:ext cx="262800" cy="8295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15" name="Google Shape;615;p32"/>
          <p:cNvCxnSpPr>
            <a:stCxn id="616" idx="0"/>
            <a:endCxn id="600" idx="2"/>
          </p:cNvCxnSpPr>
          <p:nvPr/>
        </p:nvCxnSpPr>
        <p:spPr>
          <a:xfrm rot="10800000" flipH="1">
            <a:off x="4517125" y="2756129"/>
            <a:ext cx="2700" cy="354300"/>
          </a:xfrm>
          <a:prstGeom prst="straightConnector1">
            <a:avLst/>
          </a:prstGeom>
          <a:noFill/>
          <a:ln w="19050" cap="flat" cmpd="sng">
            <a:solidFill>
              <a:srgbClr val="000000"/>
            </a:solidFill>
            <a:prstDash val="solid"/>
            <a:round/>
            <a:headEnd type="none" w="med" len="med"/>
            <a:tailEnd type="triangle" w="med" len="med"/>
          </a:ln>
        </p:spPr>
      </p:cxnSp>
      <p:sp>
        <p:nvSpPr>
          <p:cNvPr id="616" name="Google Shape;616;p32"/>
          <p:cNvSpPr/>
          <p:nvPr/>
        </p:nvSpPr>
        <p:spPr>
          <a:xfrm>
            <a:off x="4385725" y="3110429"/>
            <a:ext cx="262800" cy="8295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17" name="Google Shape;617;p32"/>
          <p:cNvCxnSpPr>
            <a:stCxn id="618" idx="0"/>
            <a:endCxn id="601" idx="2"/>
          </p:cNvCxnSpPr>
          <p:nvPr/>
        </p:nvCxnSpPr>
        <p:spPr>
          <a:xfrm rot="10800000" flipH="1">
            <a:off x="4992425" y="2756004"/>
            <a:ext cx="1800" cy="354300"/>
          </a:xfrm>
          <a:prstGeom prst="straightConnector1">
            <a:avLst/>
          </a:prstGeom>
          <a:noFill/>
          <a:ln w="19050" cap="flat" cmpd="sng">
            <a:solidFill>
              <a:srgbClr val="000000"/>
            </a:solidFill>
            <a:prstDash val="solid"/>
            <a:round/>
            <a:headEnd type="none" w="med" len="med"/>
            <a:tailEnd type="triangle" w="med" len="med"/>
          </a:ln>
        </p:spPr>
      </p:cxnSp>
      <p:sp>
        <p:nvSpPr>
          <p:cNvPr id="618" name="Google Shape;618;p32"/>
          <p:cNvSpPr/>
          <p:nvPr/>
        </p:nvSpPr>
        <p:spPr>
          <a:xfrm>
            <a:off x="4861025" y="3110304"/>
            <a:ext cx="262800" cy="8295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32"/>
          <p:cNvSpPr txBox="1"/>
          <p:nvPr/>
        </p:nvSpPr>
        <p:spPr>
          <a:xfrm>
            <a:off x="2377125" y="33189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620" name="Google Shape;620;p32"/>
          <p:cNvSpPr txBox="1"/>
          <p:nvPr/>
        </p:nvSpPr>
        <p:spPr>
          <a:xfrm>
            <a:off x="1900738" y="33189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621" name="Google Shape;621;p32"/>
          <p:cNvSpPr txBox="1"/>
          <p:nvPr/>
        </p:nvSpPr>
        <p:spPr>
          <a:xfrm>
            <a:off x="3334700" y="33189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622" name="Google Shape;622;p32"/>
          <p:cNvSpPr txBox="1"/>
          <p:nvPr/>
        </p:nvSpPr>
        <p:spPr>
          <a:xfrm>
            <a:off x="2853500" y="331878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623" name="Google Shape;623;p32"/>
          <p:cNvSpPr txBox="1"/>
          <p:nvPr/>
        </p:nvSpPr>
        <p:spPr>
          <a:xfrm>
            <a:off x="3804888" y="33189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624" name="Google Shape;624;p32"/>
          <p:cNvSpPr txBox="1"/>
          <p:nvPr/>
        </p:nvSpPr>
        <p:spPr>
          <a:xfrm>
            <a:off x="4284613" y="33189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625" name="Google Shape;625;p32"/>
          <p:cNvSpPr txBox="1"/>
          <p:nvPr/>
        </p:nvSpPr>
        <p:spPr>
          <a:xfrm>
            <a:off x="4753988" y="331866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626" name="Google Shape;626;p32"/>
          <p:cNvSpPr/>
          <p:nvPr/>
        </p:nvSpPr>
        <p:spPr>
          <a:xfrm>
            <a:off x="2005800" y="1652400"/>
            <a:ext cx="4542600" cy="318900"/>
          </a:xfrm>
          <a:prstGeom prst="rect">
            <a:avLst/>
          </a:prstGeom>
          <a:solidFill>
            <a:srgbClr val="FFD9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FC</a:t>
            </a:r>
            <a:endParaRPr/>
          </a:p>
        </p:txBody>
      </p:sp>
      <p:sp>
        <p:nvSpPr>
          <p:cNvPr id="627" name="Google Shape;627;p32"/>
          <p:cNvSpPr/>
          <p:nvPr/>
        </p:nvSpPr>
        <p:spPr>
          <a:xfrm>
            <a:off x="2004750" y="1188025"/>
            <a:ext cx="4542600" cy="318900"/>
          </a:xfrm>
          <a:prstGeom prst="rect">
            <a:avLst/>
          </a:prstGeom>
          <a:solidFill>
            <a:srgbClr val="EE787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SM</a:t>
            </a:r>
            <a:endParaRPr/>
          </a:p>
        </p:txBody>
      </p:sp>
      <p:sp>
        <p:nvSpPr>
          <p:cNvPr id="628" name="Google Shape;628;p32"/>
          <p:cNvSpPr/>
          <p:nvPr/>
        </p:nvSpPr>
        <p:spPr>
          <a:xfrm>
            <a:off x="5337007" y="2290183"/>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629" name="Google Shape;629;p32"/>
          <p:cNvCxnSpPr>
            <a:endCxn id="628" idx="1"/>
          </p:cNvCxnSpPr>
          <p:nvPr/>
        </p:nvCxnSpPr>
        <p:spPr>
          <a:xfrm>
            <a:off x="5125507" y="2523133"/>
            <a:ext cx="211500" cy="0"/>
          </a:xfrm>
          <a:prstGeom prst="straightConnector1">
            <a:avLst/>
          </a:prstGeom>
          <a:noFill/>
          <a:ln w="9525" cap="flat" cmpd="sng">
            <a:solidFill>
              <a:srgbClr val="000000"/>
            </a:solidFill>
            <a:prstDash val="solid"/>
            <a:round/>
            <a:headEnd type="none" w="med" len="med"/>
            <a:tailEnd type="triangle" w="med" len="med"/>
          </a:ln>
        </p:spPr>
      </p:cxnSp>
      <p:sp>
        <p:nvSpPr>
          <p:cNvPr id="630" name="Google Shape;630;p32"/>
          <p:cNvSpPr/>
          <p:nvPr/>
        </p:nvSpPr>
        <p:spPr>
          <a:xfrm>
            <a:off x="5811337" y="2290183"/>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sp>
        <p:nvSpPr>
          <p:cNvPr id="631" name="Google Shape;631;p32"/>
          <p:cNvSpPr/>
          <p:nvPr/>
        </p:nvSpPr>
        <p:spPr>
          <a:xfrm>
            <a:off x="6285650" y="2290108"/>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632" name="Google Shape;632;p32"/>
          <p:cNvCxnSpPr>
            <a:stCxn id="630" idx="3"/>
            <a:endCxn id="631" idx="1"/>
          </p:cNvCxnSpPr>
          <p:nvPr/>
        </p:nvCxnSpPr>
        <p:spPr>
          <a:xfrm>
            <a:off x="6074137" y="2523133"/>
            <a:ext cx="211500" cy="0"/>
          </a:xfrm>
          <a:prstGeom prst="straightConnector1">
            <a:avLst/>
          </a:prstGeom>
          <a:noFill/>
          <a:ln w="9525" cap="flat" cmpd="sng">
            <a:solidFill>
              <a:srgbClr val="000000"/>
            </a:solidFill>
            <a:prstDash val="solid"/>
            <a:round/>
            <a:headEnd type="none" w="med" len="med"/>
            <a:tailEnd type="triangle" w="med" len="med"/>
          </a:ln>
        </p:spPr>
      </p:cxnSp>
      <p:cxnSp>
        <p:nvCxnSpPr>
          <p:cNvPr id="633" name="Google Shape;633;p32"/>
          <p:cNvCxnSpPr>
            <a:stCxn id="628" idx="3"/>
            <a:endCxn id="630" idx="1"/>
          </p:cNvCxnSpPr>
          <p:nvPr/>
        </p:nvCxnSpPr>
        <p:spPr>
          <a:xfrm>
            <a:off x="5599807" y="2523133"/>
            <a:ext cx="211500" cy="0"/>
          </a:xfrm>
          <a:prstGeom prst="straightConnector1">
            <a:avLst/>
          </a:prstGeom>
          <a:noFill/>
          <a:ln w="9525" cap="flat" cmpd="sng">
            <a:solidFill>
              <a:srgbClr val="000000"/>
            </a:solidFill>
            <a:prstDash val="solid"/>
            <a:round/>
            <a:headEnd type="none" w="med" len="med"/>
            <a:tailEnd type="triangle" w="med" len="med"/>
          </a:ln>
        </p:spPr>
      </p:cxnSp>
      <p:cxnSp>
        <p:nvCxnSpPr>
          <p:cNvPr id="634" name="Google Shape;634;p32"/>
          <p:cNvCxnSpPr>
            <a:stCxn id="635" idx="0"/>
            <a:endCxn id="628" idx="2"/>
          </p:cNvCxnSpPr>
          <p:nvPr/>
        </p:nvCxnSpPr>
        <p:spPr>
          <a:xfrm rot="10800000" flipH="1">
            <a:off x="5466050" y="2756129"/>
            <a:ext cx="2400" cy="354300"/>
          </a:xfrm>
          <a:prstGeom prst="straightConnector1">
            <a:avLst/>
          </a:prstGeom>
          <a:noFill/>
          <a:ln w="19050" cap="flat" cmpd="sng">
            <a:solidFill>
              <a:srgbClr val="000000"/>
            </a:solidFill>
            <a:prstDash val="solid"/>
            <a:round/>
            <a:headEnd type="none" w="med" len="med"/>
            <a:tailEnd type="triangle" w="med" len="med"/>
          </a:ln>
        </p:spPr>
      </p:cxnSp>
      <p:sp>
        <p:nvSpPr>
          <p:cNvPr id="635" name="Google Shape;635;p32"/>
          <p:cNvSpPr/>
          <p:nvPr/>
        </p:nvSpPr>
        <p:spPr>
          <a:xfrm>
            <a:off x="5334650" y="3110429"/>
            <a:ext cx="262800" cy="8295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6" name="Google Shape;636;p32"/>
          <p:cNvCxnSpPr>
            <a:stCxn id="637" idx="0"/>
            <a:endCxn id="630" idx="2"/>
          </p:cNvCxnSpPr>
          <p:nvPr/>
        </p:nvCxnSpPr>
        <p:spPr>
          <a:xfrm rot="10800000" flipH="1">
            <a:off x="5941625" y="2756129"/>
            <a:ext cx="1200" cy="354300"/>
          </a:xfrm>
          <a:prstGeom prst="straightConnector1">
            <a:avLst/>
          </a:prstGeom>
          <a:noFill/>
          <a:ln w="19050" cap="flat" cmpd="sng">
            <a:solidFill>
              <a:srgbClr val="000000"/>
            </a:solidFill>
            <a:prstDash val="solid"/>
            <a:round/>
            <a:headEnd type="none" w="med" len="med"/>
            <a:tailEnd type="triangle" w="med" len="med"/>
          </a:ln>
        </p:spPr>
      </p:cxnSp>
      <p:sp>
        <p:nvSpPr>
          <p:cNvPr id="637" name="Google Shape;637;p32"/>
          <p:cNvSpPr/>
          <p:nvPr/>
        </p:nvSpPr>
        <p:spPr>
          <a:xfrm>
            <a:off x="5810225" y="3110429"/>
            <a:ext cx="262800" cy="8295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8" name="Google Shape;638;p32"/>
          <p:cNvCxnSpPr>
            <a:stCxn id="639" idx="0"/>
            <a:endCxn id="631" idx="2"/>
          </p:cNvCxnSpPr>
          <p:nvPr/>
        </p:nvCxnSpPr>
        <p:spPr>
          <a:xfrm rot="10800000">
            <a:off x="6416925" y="2756004"/>
            <a:ext cx="0" cy="354300"/>
          </a:xfrm>
          <a:prstGeom prst="straightConnector1">
            <a:avLst/>
          </a:prstGeom>
          <a:noFill/>
          <a:ln w="19050" cap="flat" cmpd="sng">
            <a:solidFill>
              <a:srgbClr val="000000"/>
            </a:solidFill>
            <a:prstDash val="solid"/>
            <a:round/>
            <a:headEnd type="none" w="med" len="med"/>
            <a:tailEnd type="triangle" w="med" len="med"/>
          </a:ln>
        </p:spPr>
      </p:cxnSp>
      <p:sp>
        <p:nvSpPr>
          <p:cNvPr id="639" name="Google Shape;639;p32"/>
          <p:cNvSpPr/>
          <p:nvPr/>
        </p:nvSpPr>
        <p:spPr>
          <a:xfrm>
            <a:off x="6285525" y="3110304"/>
            <a:ext cx="262800" cy="8295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32"/>
          <p:cNvSpPr txBox="1"/>
          <p:nvPr/>
        </p:nvSpPr>
        <p:spPr>
          <a:xfrm>
            <a:off x="5229413" y="331878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641" name="Google Shape;641;p32"/>
          <p:cNvSpPr txBox="1"/>
          <p:nvPr/>
        </p:nvSpPr>
        <p:spPr>
          <a:xfrm>
            <a:off x="5703888" y="33189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642" name="Google Shape;642;p32"/>
          <p:cNvSpPr txBox="1"/>
          <p:nvPr/>
        </p:nvSpPr>
        <p:spPr>
          <a:xfrm>
            <a:off x="6178625" y="33189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46"/>
        <p:cNvGrpSpPr/>
        <p:nvPr/>
      </p:nvGrpSpPr>
      <p:grpSpPr>
        <a:xfrm>
          <a:off x="0" y="0"/>
          <a:ext cx="0" cy="0"/>
          <a:chOff x="0" y="0"/>
          <a:chExt cx="0" cy="0"/>
        </a:xfrm>
      </p:grpSpPr>
      <p:cxnSp>
        <p:nvCxnSpPr>
          <p:cNvPr id="647" name="Google Shape;647;p33"/>
          <p:cNvCxnSpPr>
            <a:stCxn id="648" idx="0"/>
            <a:endCxn id="649" idx="2"/>
          </p:cNvCxnSpPr>
          <p:nvPr/>
        </p:nvCxnSpPr>
        <p:spPr>
          <a:xfrm rot="10800000">
            <a:off x="2136250" y="2756179"/>
            <a:ext cx="600" cy="354000"/>
          </a:xfrm>
          <a:prstGeom prst="straightConnector1">
            <a:avLst/>
          </a:prstGeom>
          <a:noFill/>
          <a:ln w="19050" cap="flat" cmpd="sng">
            <a:solidFill>
              <a:srgbClr val="000000"/>
            </a:solidFill>
            <a:prstDash val="solid"/>
            <a:round/>
            <a:headEnd type="none" w="med" len="med"/>
            <a:tailEnd type="triangle" w="med" len="med"/>
          </a:ln>
        </p:spPr>
      </p:cxnSp>
      <p:sp>
        <p:nvSpPr>
          <p:cNvPr id="648" name="Google Shape;648;p33"/>
          <p:cNvSpPr/>
          <p:nvPr/>
        </p:nvSpPr>
        <p:spPr>
          <a:xfrm>
            <a:off x="2005450" y="3110179"/>
            <a:ext cx="262800" cy="8295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50" name="Google Shape;650;p33"/>
          <p:cNvCxnSpPr>
            <a:stCxn id="651" idx="0"/>
            <a:endCxn id="652" idx="2"/>
          </p:cNvCxnSpPr>
          <p:nvPr/>
        </p:nvCxnSpPr>
        <p:spPr>
          <a:xfrm rot="10800000">
            <a:off x="2613750" y="2756004"/>
            <a:ext cx="600" cy="354300"/>
          </a:xfrm>
          <a:prstGeom prst="straightConnector1">
            <a:avLst/>
          </a:prstGeom>
          <a:noFill/>
          <a:ln w="19050" cap="flat" cmpd="sng">
            <a:solidFill>
              <a:srgbClr val="000000"/>
            </a:solidFill>
            <a:prstDash val="solid"/>
            <a:round/>
            <a:headEnd type="none" w="med" len="med"/>
            <a:tailEnd type="triangle" w="med" len="med"/>
          </a:ln>
        </p:spPr>
      </p:cxnSp>
      <p:sp>
        <p:nvSpPr>
          <p:cNvPr id="651" name="Google Shape;651;p33"/>
          <p:cNvSpPr/>
          <p:nvPr/>
        </p:nvSpPr>
        <p:spPr>
          <a:xfrm>
            <a:off x="2482950" y="3110304"/>
            <a:ext cx="262800" cy="8295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53" name="Google Shape;653;p33"/>
          <p:cNvCxnSpPr>
            <a:stCxn id="654" idx="0"/>
            <a:endCxn id="655" idx="2"/>
          </p:cNvCxnSpPr>
          <p:nvPr/>
        </p:nvCxnSpPr>
        <p:spPr>
          <a:xfrm rot="10800000">
            <a:off x="3091100" y="2756004"/>
            <a:ext cx="1500" cy="354300"/>
          </a:xfrm>
          <a:prstGeom prst="straightConnector1">
            <a:avLst/>
          </a:prstGeom>
          <a:noFill/>
          <a:ln w="19050" cap="flat" cmpd="sng">
            <a:solidFill>
              <a:srgbClr val="000000"/>
            </a:solidFill>
            <a:prstDash val="solid"/>
            <a:round/>
            <a:headEnd type="none" w="med" len="med"/>
            <a:tailEnd type="triangle" w="med" len="med"/>
          </a:ln>
        </p:spPr>
      </p:cxnSp>
      <p:sp>
        <p:nvSpPr>
          <p:cNvPr id="654" name="Google Shape;654;p33"/>
          <p:cNvSpPr/>
          <p:nvPr/>
        </p:nvSpPr>
        <p:spPr>
          <a:xfrm>
            <a:off x="2961200" y="3110304"/>
            <a:ext cx="262800" cy="8295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56" name="Google Shape;656;p33"/>
          <p:cNvCxnSpPr>
            <a:stCxn id="657" idx="0"/>
            <a:endCxn id="658" idx="2"/>
          </p:cNvCxnSpPr>
          <p:nvPr/>
        </p:nvCxnSpPr>
        <p:spPr>
          <a:xfrm rot="10800000" flipH="1">
            <a:off x="3567875" y="2756003"/>
            <a:ext cx="3300" cy="354300"/>
          </a:xfrm>
          <a:prstGeom prst="straightConnector1">
            <a:avLst/>
          </a:prstGeom>
          <a:noFill/>
          <a:ln w="19050" cap="flat" cmpd="sng">
            <a:solidFill>
              <a:srgbClr val="000000"/>
            </a:solidFill>
            <a:prstDash val="solid"/>
            <a:round/>
            <a:headEnd type="none" w="med" len="med"/>
            <a:tailEnd type="triangle" w="med" len="med"/>
          </a:ln>
        </p:spPr>
      </p:cxnSp>
      <p:sp>
        <p:nvSpPr>
          <p:cNvPr id="657" name="Google Shape;657;p33"/>
          <p:cNvSpPr/>
          <p:nvPr/>
        </p:nvSpPr>
        <p:spPr>
          <a:xfrm>
            <a:off x="3436475" y="3110303"/>
            <a:ext cx="262800" cy="8295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59" name="Google Shape;659;p33"/>
          <p:cNvCxnSpPr>
            <a:stCxn id="660" idx="0"/>
            <a:endCxn id="661" idx="2"/>
          </p:cNvCxnSpPr>
          <p:nvPr/>
        </p:nvCxnSpPr>
        <p:spPr>
          <a:xfrm rot="10800000">
            <a:off x="4045400" y="2756129"/>
            <a:ext cx="6600" cy="354300"/>
          </a:xfrm>
          <a:prstGeom prst="straightConnector1">
            <a:avLst/>
          </a:prstGeom>
          <a:noFill/>
          <a:ln w="19050" cap="flat" cmpd="sng">
            <a:solidFill>
              <a:srgbClr val="000000"/>
            </a:solidFill>
            <a:prstDash val="solid"/>
            <a:round/>
            <a:headEnd type="none" w="med" len="med"/>
            <a:tailEnd type="triangle" w="med" len="med"/>
          </a:ln>
        </p:spPr>
      </p:cxnSp>
      <p:sp>
        <p:nvSpPr>
          <p:cNvPr id="660" name="Google Shape;660;p33"/>
          <p:cNvSpPr/>
          <p:nvPr/>
        </p:nvSpPr>
        <p:spPr>
          <a:xfrm>
            <a:off x="3920600" y="3110429"/>
            <a:ext cx="262800" cy="8295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62" name="Google Shape;662;p33"/>
          <p:cNvCxnSpPr>
            <a:stCxn id="663" idx="0"/>
            <a:endCxn id="664" idx="2"/>
          </p:cNvCxnSpPr>
          <p:nvPr/>
        </p:nvCxnSpPr>
        <p:spPr>
          <a:xfrm rot="10800000" flipH="1">
            <a:off x="4517125" y="2756129"/>
            <a:ext cx="2700" cy="354300"/>
          </a:xfrm>
          <a:prstGeom prst="straightConnector1">
            <a:avLst/>
          </a:prstGeom>
          <a:noFill/>
          <a:ln w="19050" cap="flat" cmpd="sng">
            <a:solidFill>
              <a:srgbClr val="000000"/>
            </a:solidFill>
            <a:prstDash val="solid"/>
            <a:round/>
            <a:headEnd type="none" w="med" len="med"/>
            <a:tailEnd type="triangle" w="med" len="med"/>
          </a:ln>
        </p:spPr>
      </p:cxnSp>
      <p:sp>
        <p:nvSpPr>
          <p:cNvPr id="663" name="Google Shape;663;p33"/>
          <p:cNvSpPr/>
          <p:nvPr/>
        </p:nvSpPr>
        <p:spPr>
          <a:xfrm>
            <a:off x="4385725" y="3110429"/>
            <a:ext cx="262800" cy="8295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65" name="Google Shape;665;p33"/>
          <p:cNvCxnSpPr>
            <a:stCxn id="666" idx="0"/>
            <a:endCxn id="667" idx="2"/>
          </p:cNvCxnSpPr>
          <p:nvPr/>
        </p:nvCxnSpPr>
        <p:spPr>
          <a:xfrm rot="10800000" flipH="1">
            <a:off x="4992425" y="2756004"/>
            <a:ext cx="1800" cy="354300"/>
          </a:xfrm>
          <a:prstGeom prst="straightConnector1">
            <a:avLst/>
          </a:prstGeom>
          <a:noFill/>
          <a:ln w="19050" cap="flat" cmpd="sng">
            <a:solidFill>
              <a:srgbClr val="000000"/>
            </a:solidFill>
            <a:prstDash val="solid"/>
            <a:round/>
            <a:headEnd type="none" w="med" len="med"/>
            <a:tailEnd type="triangle" w="med" len="med"/>
          </a:ln>
        </p:spPr>
      </p:cxnSp>
      <p:sp>
        <p:nvSpPr>
          <p:cNvPr id="666" name="Google Shape;666;p33"/>
          <p:cNvSpPr/>
          <p:nvPr/>
        </p:nvSpPr>
        <p:spPr>
          <a:xfrm>
            <a:off x="4861025" y="3110304"/>
            <a:ext cx="262800" cy="8295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33"/>
          <p:cNvSpPr txBox="1"/>
          <p:nvPr/>
        </p:nvSpPr>
        <p:spPr>
          <a:xfrm>
            <a:off x="2377125" y="33189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669" name="Google Shape;669;p33"/>
          <p:cNvSpPr txBox="1"/>
          <p:nvPr/>
        </p:nvSpPr>
        <p:spPr>
          <a:xfrm>
            <a:off x="1900738" y="33189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670" name="Google Shape;670;p33"/>
          <p:cNvSpPr txBox="1"/>
          <p:nvPr/>
        </p:nvSpPr>
        <p:spPr>
          <a:xfrm>
            <a:off x="3334700" y="33189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671" name="Google Shape;671;p33"/>
          <p:cNvSpPr txBox="1"/>
          <p:nvPr/>
        </p:nvSpPr>
        <p:spPr>
          <a:xfrm>
            <a:off x="2853500" y="331878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672" name="Google Shape;672;p33"/>
          <p:cNvSpPr txBox="1"/>
          <p:nvPr/>
        </p:nvSpPr>
        <p:spPr>
          <a:xfrm>
            <a:off x="3804888" y="33189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673" name="Google Shape;673;p33"/>
          <p:cNvSpPr txBox="1"/>
          <p:nvPr/>
        </p:nvSpPr>
        <p:spPr>
          <a:xfrm>
            <a:off x="4284613" y="33189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674" name="Google Shape;674;p33"/>
          <p:cNvSpPr txBox="1"/>
          <p:nvPr/>
        </p:nvSpPr>
        <p:spPr>
          <a:xfrm>
            <a:off x="4753988" y="331866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675" name="Google Shape;675;p33"/>
          <p:cNvSpPr/>
          <p:nvPr/>
        </p:nvSpPr>
        <p:spPr>
          <a:xfrm>
            <a:off x="2006500" y="1963375"/>
            <a:ext cx="4542600" cy="318900"/>
          </a:xfrm>
          <a:prstGeom prst="rect">
            <a:avLst/>
          </a:prstGeom>
          <a:solidFill>
            <a:srgbClr val="FFD9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FC</a:t>
            </a:r>
            <a:endParaRPr/>
          </a:p>
        </p:txBody>
      </p:sp>
      <p:sp>
        <p:nvSpPr>
          <p:cNvPr id="676" name="Google Shape;676;p33"/>
          <p:cNvSpPr/>
          <p:nvPr/>
        </p:nvSpPr>
        <p:spPr>
          <a:xfrm>
            <a:off x="2005450" y="1499000"/>
            <a:ext cx="4542600" cy="318900"/>
          </a:xfrm>
          <a:prstGeom prst="rect">
            <a:avLst/>
          </a:prstGeom>
          <a:solidFill>
            <a:srgbClr val="EE787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SM</a:t>
            </a:r>
            <a:endParaRPr/>
          </a:p>
        </p:txBody>
      </p:sp>
      <p:cxnSp>
        <p:nvCxnSpPr>
          <p:cNvPr id="677" name="Google Shape;677;p33"/>
          <p:cNvCxnSpPr>
            <a:stCxn id="678" idx="0"/>
            <a:endCxn id="679" idx="2"/>
          </p:cNvCxnSpPr>
          <p:nvPr/>
        </p:nvCxnSpPr>
        <p:spPr>
          <a:xfrm rot="10800000" flipH="1">
            <a:off x="5466050" y="2756129"/>
            <a:ext cx="2400" cy="354300"/>
          </a:xfrm>
          <a:prstGeom prst="straightConnector1">
            <a:avLst/>
          </a:prstGeom>
          <a:noFill/>
          <a:ln w="19050" cap="flat" cmpd="sng">
            <a:solidFill>
              <a:srgbClr val="000000"/>
            </a:solidFill>
            <a:prstDash val="solid"/>
            <a:round/>
            <a:headEnd type="none" w="med" len="med"/>
            <a:tailEnd type="triangle" w="med" len="med"/>
          </a:ln>
        </p:spPr>
      </p:cxnSp>
      <p:sp>
        <p:nvSpPr>
          <p:cNvPr id="678" name="Google Shape;678;p33"/>
          <p:cNvSpPr/>
          <p:nvPr/>
        </p:nvSpPr>
        <p:spPr>
          <a:xfrm>
            <a:off x="5334650" y="3110429"/>
            <a:ext cx="262800" cy="8295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80" name="Google Shape;680;p33"/>
          <p:cNvCxnSpPr>
            <a:stCxn id="681" idx="0"/>
            <a:endCxn id="682" idx="2"/>
          </p:cNvCxnSpPr>
          <p:nvPr/>
        </p:nvCxnSpPr>
        <p:spPr>
          <a:xfrm rot="10800000" flipH="1">
            <a:off x="5941625" y="2756129"/>
            <a:ext cx="1200" cy="354300"/>
          </a:xfrm>
          <a:prstGeom prst="straightConnector1">
            <a:avLst/>
          </a:prstGeom>
          <a:noFill/>
          <a:ln w="19050" cap="flat" cmpd="sng">
            <a:solidFill>
              <a:srgbClr val="000000"/>
            </a:solidFill>
            <a:prstDash val="solid"/>
            <a:round/>
            <a:headEnd type="none" w="med" len="med"/>
            <a:tailEnd type="triangle" w="med" len="med"/>
          </a:ln>
        </p:spPr>
      </p:cxnSp>
      <p:sp>
        <p:nvSpPr>
          <p:cNvPr id="681" name="Google Shape;681;p33"/>
          <p:cNvSpPr/>
          <p:nvPr/>
        </p:nvSpPr>
        <p:spPr>
          <a:xfrm>
            <a:off x="5810225" y="3110429"/>
            <a:ext cx="262800" cy="8295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83" name="Google Shape;683;p33"/>
          <p:cNvCxnSpPr>
            <a:stCxn id="684" idx="0"/>
            <a:endCxn id="685" idx="2"/>
          </p:cNvCxnSpPr>
          <p:nvPr/>
        </p:nvCxnSpPr>
        <p:spPr>
          <a:xfrm rot="10800000">
            <a:off x="6416925" y="2756004"/>
            <a:ext cx="0" cy="354300"/>
          </a:xfrm>
          <a:prstGeom prst="straightConnector1">
            <a:avLst/>
          </a:prstGeom>
          <a:noFill/>
          <a:ln w="19050" cap="flat" cmpd="sng">
            <a:solidFill>
              <a:srgbClr val="000000"/>
            </a:solidFill>
            <a:prstDash val="solid"/>
            <a:round/>
            <a:headEnd type="none" w="med" len="med"/>
            <a:tailEnd type="triangle" w="med" len="med"/>
          </a:ln>
        </p:spPr>
      </p:cxnSp>
      <p:sp>
        <p:nvSpPr>
          <p:cNvPr id="684" name="Google Shape;684;p33"/>
          <p:cNvSpPr/>
          <p:nvPr/>
        </p:nvSpPr>
        <p:spPr>
          <a:xfrm>
            <a:off x="6285525" y="3110304"/>
            <a:ext cx="262800" cy="8295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33"/>
          <p:cNvSpPr txBox="1"/>
          <p:nvPr/>
        </p:nvSpPr>
        <p:spPr>
          <a:xfrm>
            <a:off x="5229413" y="331878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687" name="Google Shape;687;p33"/>
          <p:cNvSpPr txBox="1"/>
          <p:nvPr/>
        </p:nvSpPr>
        <p:spPr>
          <a:xfrm>
            <a:off x="5703888" y="33189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688" name="Google Shape;688;p33"/>
          <p:cNvSpPr txBox="1"/>
          <p:nvPr/>
        </p:nvSpPr>
        <p:spPr>
          <a:xfrm>
            <a:off x="6178625" y="33189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689" name="Google Shape;689;p33"/>
          <p:cNvSpPr/>
          <p:nvPr/>
        </p:nvSpPr>
        <p:spPr>
          <a:xfrm>
            <a:off x="2004925" y="2437275"/>
            <a:ext cx="4542600" cy="318900"/>
          </a:xfrm>
          <a:prstGeom prst="rect">
            <a:avLst/>
          </a:prstGeom>
          <a:solidFill>
            <a:srgbClr val="A7F36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Conv</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93"/>
        <p:cNvGrpSpPr/>
        <p:nvPr/>
      </p:nvGrpSpPr>
      <p:grpSpPr>
        <a:xfrm>
          <a:off x="0" y="0"/>
          <a:ext cx="0" cy="0"/>
          <a:chOff x="0" y="0"/>
          <a:chExt cx="0" cy="0"/>
        </a:xfrm>
      </p:grpSpPr>
      <p:pic>
        <p:nvPicPr>
          <p:cNvPr id="694" name="Google Shape;694;p34"/>
          <p:cNvPicPr preferRelativeResize="0"/>
          <p:nvPr/>
        </p:nvPicPr>
        <p:blipFill>
          <a:blip r:embed="rId3">
            <a:alphaModFix/>
          </a:blip>
          <a:stretch>
            <a:fillRect/>
          </a:stretch>
        </p:blipFill>
        <p:spPr>
          <a:xfrm>
            <a:off x="605200" y="275750"/>
            <a:ext cx="3028830" cy="1942151"/>
          </a:xfrm>
          <a:prstGeom prst="rect">
            <a:avLst/>
          </a:prstGeom>
          <a:noFill/>
          <a:ln>
            <a:noFill/>
          </a:ln>
        </p:spPr>
      </p:pic>
      <p:pic>
        <p:nvPicPr>
          <p:cNvPr id="695" name="Google Shape;695;p34"/>
          <p:cNvPicPr preferRelativeResize="0"/>
          <p:nvPr/>
        </p:nvPicPr>
        <p:blipFill>
          <a:blip r:embed="rId4">
            <a:alphaModFix/>
          </a:blip>
          <a:stretch>
            <a:fillRect/>
          </a:stretch>
        </p:blipFill>
        <p:spPr>
          <a:xfrm>
            <a:off x="4472313" y="2631676"/>
            <a:ext cx="3546776" cy="2251909"/>
          </a:xfrm>
          <a:prstGeom prst="rect">
            <a:avLst/>
          </a:prstGeom>
          <a:noFill/>
          <a:ln>
            <a:noFill/>
          </a:ln>
        </p:spPr>
      </p:pic>
      <p:pic>
        <p:nvPicPr>
          <p:cNvPr id="696" name="Google Shape;696;p34"/>
          <p:cNvPicPr preferRelativeResize="0"/>
          <p:nvPr/>
        </p:nvPicPr>
        <p:blipFill>
          <a:blip r:embed="rId5">
            <a:alphaModFix/>
          </a:blip>
          <a:stretch>
            <a:fillRect/>
          </a:stretch>
        </p:blipFill>
        <p:spPr>
          <a:xfrm>
            <a:off x="4438700" y="302700"/>
            <a:ext cx="3677400" cy="1942158"/>
          </a:xfrm>
          <a:prstGeom prst="rect">
            <a:avLst/>
          </a:prstGeom>
          <a:noFill/>
          <a:ln>
            <a:noFill/>
          </a:ln>
        </p:spPr>
      </p:pic>
      <p:sp>
        <p:nvSpPr>
          <p:cNvPr id="697" name="Google Shape;697;p34"/>
          <p:cNvSpPr txBox="1"/>
          <p:nvPr/>
        </p:nvSpPr>
        <p:spPr>
          <a:xfrm>
            <a:off x="664025" y="84025"/>
            <a:ext cx="2126400" cy="30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t>A) LSTM</a:t>
            </a:r>
            <a:endParaRPr sz="1100"/>
          </a:p>
        </p:txBody>
      </p:sp>
      <p:sp>
        <p:nvSpPr>
          <p:cNvPr id="698" name="Google Shape;698;p34"/>
          <p:cNvSpPr txBox="1"/>
          <p:nvPr/>
        </p:nvSpPr>
        <p:spPr>
          <a:xfrm>
            <a:off x="4472325" y="84025"/>
            <a:ext cx="1941300" cy="30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t>B) </a:t>
            </a:r>
            <a:r>
              <a:rPr lang="en" sz="1100">
                <a:solidFill>
                  <a:schemeClr val="dk1"/>
                </a:solidFill>
              </a:rPr>
              <a:t>Mixed LSTM / 1D Conv</a:t>
            </a:r>
            <a:endParaRPr sz="1100"/>
          </a:p>
        </p:txBody>
      </p:sp>
      <p:sp>
        <p:nvSpPr>
          <p:cNvPr id="699" name="Google Shape;699;p34"/>
          <p:cNvSpPr txBox="1"/>
          <p:nvPr/>
        </p:nvSpPr>
        <p:spPr>
          <a:xfrm>
            <a:off x="4472325" y="2420400"/>
            <a:ext cx="3378600" cy="30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t>D) Mixed Att-BiLSTM / 1D Conv</a:t>
            </a:r>
            <a:endParaRPr sz="1100"/>
          </a:p>
        </p:txBody>
      </p:sp>
      <p:pic>
        <p:nvPicPr>
          <p:cNvPr id="700" name="Google Shape;700;p34"/>
          <p:cNvPicPr preferRelativeResize="0"/>
          <p:nvPr/>
        </p:nvPicPr>
        <p:blipFill>
          <a:blip r:embed="rId6">
            <a:alphaModFix/>
          </a:blip>
          <a:stretch>
            <a:fillRect/>
          </a:stretch>
        </p:blipFill>
        <p:spPr>
          <a:xfrm>
            <a:off x="605200" y="2631675"/>
            <a:ext cx="3546775" cy="1873250"/>
          </a:xfrm>
          <a:prstGeom prst="rect">
            <a:avLst/>
          </a:prstGeom>
          <a:noFill/>
          <a:ln>
            <a:noFill/>
          </a:ln>
        </p:spPr>
      </p:pic>
      <p:sp>
        <p:nvSpPr>
          <p:cNvPr id="701" name="Google Shape;701;p34"/>
          <p:cNvSpPr txBox="1"/>
          <p:nvPr/>
        </p:nvSpPr>
        <p:spPr>
          <a:xfrm>
            <a:off x="605200" y="2420400"/>
            <a:ext cx="2126400" cy="30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t>C) Mixed BiLSTM / 1D Conv</a:t>
            </a:r>
            <a:endParaRPr sz="110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05"/>
        <p:cNvGrpSpPr/>
        <p:nvPr/>
      </p:nvGrpSpPr>
      <p:grpSpPr>
        <a:xfrm>
          <a:off x="0" y="0"/>
          <a:ext cx="0" cy="0"/>
          <a:chOff x="0" y="0"/>
          <a:chExt cx="0" cy="0"/>
        </a:xfrm>
      </p:grpSpPr>
      <p:sp>
        <p:nvSpPr>
          <p:cNvPr id="706" name="Google Shape;706;p35"/>
          <p:cNvSpPr/>
          <p:nvPr/>
        </p:nvSpPr>
        <p:spPr>
          <a:xfrm>
            <a:off x="1664625" y="2179870"/>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sp>
        <p:nvSpPr>
          <p:cNvPr id="707" name="Google Shape;707;p35"/>
          <p:cNvSpPr/>
          <p:nvPr/>
        </p:nvSpPr>
        <p:spPr>
          <a:xfrm>
            <a:off x="2142076" y="2179945"/>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708" name="Google Shape;708;p35"/>
          <p:cNvCxnSpPr>
            <a:stCxn id="706" idx="3"/>
            <a:endCxn id="707" idx="1"/>
          </p:cNvCxnSpPr>
          <p:nvPr/>
        </p:nvCxnSpPr>
        <p:spPr>
          <a:xfrm>
            <a:off x="1927425" y="2412820"/>
            <a:ext cx="214800" cy="0"/>
          </a:xfrm>
          <a:prstGeom prst="straightConnector1">
            <a:avLst/>
          </a:prstGeom>
          <a:noFill/>
          <a:ln w="9525" cap="flat" cmpd="sng">
            <a:solidFill>
              <a:srgbClr val="000000"/>
            </a:solidFill>
            <a:prstDash val="solid"/>
            <a:round/>
            <a:headEnd type="triangle" w="med" len="med"/>
            <a:tailEnd type="triangle" w="med" len="med"/>
          </a:ln>
        </p:spPr>
      </p:cxnSp>
      <p:sp>
        <p:nvSpPr>
          <p:cNvPr id="709" name="Google Shape;709;p35"/>
          <p:cNvSpPr/>
          <p:nvPr/>
        </p:nvSpPr>
        <p:spPr>
          <a:xfrm>
            <a:off x="2619530" y="2179945"/>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sp>
        <p:nvSpPr>
          <p:cNvPr id="710" name="Google Shape;710;p35"/>
          <p:cNvSpPr/>
          <p:nvPr/>
        </p:nvSpPr>
        <p:spPr>
          <a:xfrm>
            <a:off x="3099556" y="2179945"/>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711" name="Google Shape;711;p35"/>
          <p:cNvCxnSpPr>
            <a:stCxn id="709" idx="3"/>
            <a:endCxn id="710" idx="1"/>
          </p:cNvCxnSpPr>
          <p:nvPr/>
        </p:nvCxnSpPr>
        <p:spPr>
          <a:xfrm>
            <a:off x="2882330" y="2412895"/>
            <a:ext cx="217200" cy="0"/>
          </a:xfrm>
          <a:prstGeom prst="straightConnector1">
            <a:avLst/>
          </a:prstGeom>
          <a:noFill/>
          <a:ln w="9525" cap="flat" cmpd="sng">
            <a:solidFill>
              <a:srgbClr val="000000"/>
            </a:solidFill>
            <a:prstDash val="solid"/>
            <a:round/>
            <a:headEnd type="triangle" w="med" len="med"/>
            <a:tailEnd type="triangle" w="med" len="med"/>
          </a:ln>
        </p:spPr>
      </p:cxnSp>
      <p:cxnSp>
        <p:nvCxnSpPr>
          <p:cNvPr id="712" name="Google Shape;712;p35"/>
          <p:cNvCxnSpPr>
            <a:stCxn id="707" idx="3"/>
            <a:endCxn id="709" idx="1"/>
          </p:cNvCxnSpPr>
          <p:nvPr/>
        </p:nvCxnSpPr>
        <p:spPr>
          <a:xfrm>
            <a:off x="2404876" y="2412895"/>
            <a:ext cx="214800" cy="0"/>
          </a:xfrm>
          <a:prstGeom prst="straightConnector1">
            <a:avLst/>
          </a:prstGeom>
          <a:noFill/>
          <a:ln w="9525" cap="flat" cmpd="sng">
            <a:solidFill>
              <a:srgbClr val="000000"/>
            </a:solidFill>
            <a:prstDash val="solid"/>
            <a:round/>
            <a:headEnd type="triangle" w="med" len="med"/>
            <a:tailEnd type="triangle" w="med" len="med"/>
          </a:ln>
        </p:spPr>
      </p:cxnSp>
      <p:sp>
        <p:nvSpPr>
          <p:cNvPr id="713" name="Google Shape;713;p35"/>
          <p:cNvSpPr/>
          <p:nvPr/>
        </p:nvSpPr>
        <p:spPr>
          <a:xfrm>
            <a:off x="3573895" y="2179945"/>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714" name="Google Shape;714;p35"/>
          <p:cNvCxnSpPr>
            <a:stCxn id="710" idx="3"/>
            <a:endCxn id="713" idx="1"/>
          </p:cNvCxnSpPr>
          <p:nvPr/>
        </p:nvCxnSpPr>
        <p:spPr>
          <a:xfrm>
            <a:off x="3362356" y="2412895"/>
            <a:ext cx="211500" cy="0"/>
          </a:xfrm>
          <a:prstGeom prst="straightConnector1">
            <a:avLst/>
          </a:prstGeom>
          <a:noFill/>
          <a:ln w="9525" cap="flat" cmpd="sng">
            <a:solidFill>
              <a:srgbClr val="000000"/>
            </a:solidFill>
            <a:prstDash val="solid"/>
            <a:round/>
            <a:headEnd type="triangle" w="med" len="med"/>
            <a:tailEnd type="triangle" w="med" len="med"/>
          </a:ln>
        </p:spPr>
      </p:cxnSp>
      <p:sp>
        <p:nvSpPr>
          <p:cNvPr id="715" name="Google Shape;715;p35"/>
          <p:cNvSpPr/>
          <p:nvPr/>
        </p:nvSpPr>
        <p:spPr>
          <a:xfrm>
            <a:off x="4048224" y="2179945"/>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sp>
        <p:nvSpPr>
          <p:cNvPr id="716" name="Google Shape;716;p35"/>
          <p:cNvSpPr/>
          <p:nvPr/>
        </p:nvSpPr>
        <p:spPr>
          <a:xfrm>
            <a:off x="4522538" y="2179870"/>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717" name="Google Shape;717;p35"/>
          <p:cNvCxnSpPr>
            <a:stCxn id="715" idx="3"/>
            <a:endCxn id="716" idx="1"/>
          </p:cNvCxnSpPr>
          <p:nvPr/>
        </p:nvCxnSpPr>
        <p:spPr>
          <a:xfrm>
            <a:off x="4311024" y="2412895"/>
            <a:ext cx="211500" cy="0"/>
          </a:xfrm>
          <a:prstGeom prst="straightConnector1">
            <a:avLst/>
          </a:prstGeom>
          <a:noFill/>
          <a:ln w="9525" cap="flat" cmpd="sng">
            <a:solidFill>
              <a:srgbClr val="000000"/>
            </a:solidFill>
            <a:prstDash val="solid"/>
            <a:round/>
            <a:headEnd type="triangle" w="med" len="med"/>
            <a:tailEnd type="triangle" w="med" len="med"/>
          </a:ln>
        </p:spPr>
      </p:cxnSp>
      <p:cxnSp>
        <p:nvCxnSpPr>
          <p:cNvPr id="718" name="Google Shape;718;p35"/>
          <p:cNvCxnSpPr>
            <a:stCxn id="713" idx="3"/>
            <a:endCxn id="715" idx="1"/>
          </p:cNvCxnSpPr>
          <p:nvPr/>
        </p:nvCxnSpPr>
        <p:spPr>
          <a:xfrm>
            <a:off x="3836695" y="2412895"/>
            <a:ext cx="211500" cy="0"/>
          </a:xfrm>
          <a:prstGeom prst="straightConnector1">
            <a:avLst/>
          </a:prstGeom>
          <a:noFill/>
          <a:ln w="9525" cap="flat" cmpd="sng">
            <a:solidFill>
              <a:srgbClr val="000000"/>
            </a:solidFill>
            <a:prstDash val="solid"/>
            <a:round/>
            <a:headEnd type="triangle" w="med" len="med"/>
            <a:tailEnd type="triangle" w="med" len="med"/>
          </a:ln>
        </p:spPr>
      </p:cxnSp>
      <p:cxnSp>
        <p:nvCxnSpPr>
          <p:cNvPr id="719" name="Google Shape;719;p35"/>
          <p:cNvCxnSpPr/>
          <p:nvPr/>
        </p:nvCxnSpPr>
        <p:spPr>
          <a:xfrm rot="10800000">
            <a:off x="6076799" y="1860920"/>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720" name="Google Shape;720;p35"/>
          <p:cNvCxnSpPr>
            <a:stCxn id="721" idx="0"/>
            <a:endCxn id="706" idx="2"/>
          </p:cNvCxnSpPr>
          <p:nvPr/>
        </p:nvCxnSpPr>
        <p:spPr>
          <a:xfrm rot="10800000">
            <a:off x="1796013" y="2645701"/>
            <a:ext cx="0" cy="783300"/>
          </a:xfrm>
          <a:prstGeom prst="straightConnector1">
            <a:avLst/>
          </a:prstGeom>
          <a:noFill/>
          <a:ln w="19050" cap="flat" cmpd="sng">
            <a:solidFill>
              <a:srgbClr val="000000"/>
            </a:solidFill>
            <a:prstDash val="solid"/>
            <a:round/>
            <a:headEnd type="none" w="med" len="med"/>
            <a:tailEnd type="triangle" w="med" len="med"/>
          </a:ln>
        </p:spPr>
      </p:cxnSp>
      <p:sp>
        <p:nvSpPr>
          <p:cNvPr id="721" name="Google Shape;721;p35"/>
          <p:cNvSpPr/>
          <p:nvPr/>
        </p:nvSpPr>
        <p:spPr>
          <a:xfrm>
            <a:off x="1664613" y="3429001"/>
            <a:ext cx="262800" cy="6366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22" name="Google Shape;722;p35"/>
          <p:cNvCxnSpPr>
            <a:stCxn id="723" idx="0"/>
            <a:endCxn id="707" idx="2"/>
          </p:cNvCxnSpPr>
          <p:nvPr/>
        </p:nvCxnSpPr>
        <p:spPr>
          <a:xfrm rot="10800000">
            <a:off x="2273338" y="2645851"/>
            <a:ext cx="900" cy="783300"/>
          </a:xfrm>
          <a:prstGeom prst="straightConnector1">
            <a:avLst/>
          </a:prstGeom>
          <a:noFill/>
          <a:ln w="19050" cap="flat" cmpd="sng">
            <a:solidFill>
              <a:srgbClr val="000000"/>
            </a:solidFill>
            <a:prstDash val="solid"/>
            <a:round/>
            <a:headEnd type="none" w="med" len="med"/>
            <a:tailEnd type="triangle" w="med" len="med"/>
          </a:ln>
        </p:spPr>
      </p:cxnSp>
      <p:sp>
        <p:nvSpPr>
          <p:cNvPr id="723" name="Google Shape;723;p35"/>
          <p:cNvSpPr/>
          <p:nvPr/>
        </p:nvSpPr>
        <p:spPr>
          <a:xfrm>
            <a:off x="2142838" y="3429151"/>
            <a:ext cx="262800" cy="6366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24" name="Google Shape;724;p35"/>
          <p:cNvCxnSpPr>
            <a:stCxn id="725" idx="0"/>
            <a:endCxn id="709" idx="2"/>
          </p:cNvCxnSpPr>
          <p:nvPr/>
        </p:nvCxnSpPr>
        <p:spPr>
          <a:xfrm rot="10800000">
            <a:off x="2750875" y="2645851"/>
            <a:ext cx="300" cy="783300"/>
          </a:xfrm>
          <a:prstGeom prst="straightConnector1">
            <a:avLst/>
          </a:prstGeom>
          <a:noFill/>
          <a:ln w="19050" cap="flat" cmpd="sng">
            <a:solidFill>
              <a:srgbClr val="000000"/>
            </a:solidFill>
            <a:prstDash val="solid"/>
            <a:round/>
            <a:headEnd type="none" w="med" len="med"/>
            <a:tailEnd type="triangle" w="med" len="med"/>
          </a:ln>
        </p:spPr>
      </p:cxnSp>
      <p:sp>
        <p:nvSpPr>
          <p:cNvPr id="725" name="Google Shape;725;p35"/>
          <p:cNvSpPr/>
          <p:nvPr/>
        </p:nvSpPr>
        <p:spPr>
          <a:xfrm>
            <a:off x="2619775" y="3429151"/>
            <a:ext cx="262800" cy="6366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26" name="Google Shape;726;p35"/>
          <p:cNvCxnSpPr>
            <a:stCxn id="727" idx="0"/>
            <a:endCxn id="710" idx="2"/>
          </p:cNvCxnSpPr>
          <p:nvPr/>
        </p:nvCxnSpPr>
        <p:spPr>
          <a:xfrm rot="10800000">
            <a:off x="3231038" y="2645851"/>
            <a:ext cx="1500" cy="783300"/>
          </a:xfrm>
          <a:prstGeom prst="straightConnector1">
            <a:avLst/>
          </a:prstGeom>
          <a:noFill/>
          <a:ln w="19050" cap="flat" cmpd="sng">
            <a:solidFill>
              <a:srgbClr val="000000"/>
            </a:solidFill>
            <a:prstDash val="solid"/>
            <a:round/>
            <a:headEnd type="none" w="med" len="med"/>
            <a:tailEnd type="triangle" w="med" len="med"/>
          </a:ln>
        </p:spPr>
      </p:cxnSp>
      <p:sp>
        <p:nvSpPr>
          <p:cNvPr id="727" name="Google Shape;727;p35"/>
          <p:cNvSpPr/>
          <p:nvPr/>
        </p:nvSpPr>
        <p:spPr>
          <a:xfrm>
            <a:off x="3101138" y="3429151"/>
            <a:ext cx="262800" cy="6366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28" name="Google Shape;728;p35"/>
          <p:cNvCxnSpPr>
            <a:stCxn id="729" idx="0"/>
            <a:endCxn id="713" idx="2"/>
          </p:cNvCxnSpPr>
          <p:nvPr/>
        </p:nvCxnSpPr>
        <p:spPr>
          <a:xfrm rot="10800000" flipH="1">
            <a:off x="3702463" y="2645851"/>
            <a:ext cx="2700" cy="783300"/>
          </a:xfrm>
          <a:prstGeom prst="straightConnector1">
            <a:avLst/>
          </a:prstGeom>
          <a:noFill/>
          <a:ln w="19050" cap="flat" cmpd="sng">
            <a:solidFill>
              <a:srgbClr val="000000"/>
            </a:solidFill>
            <a:prstDash val="solid"/>
            <a:round/>
            <a:headEnd type="none" w="med" len="med"/>
            <a:tailEnd type="triangle" w="med" len="med"/>
          </a:ln>
        </p:spPr>
      </p:cxnSp>
      <p:sp>
        <p:nvSpPr>
          <p:cNvPr id="729" name="Google Shape;729;p35"/>
          <p:cNvSpPr/>
          <p:nvPr/>
        </p:nvSpPr>
        <p:spPr>
          <a:xfrm>
            <a:off x="3571063" y="3429151"/>
            <a:ext cx="262800" cy="6366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30" name="Google Shape;730;p35"/>
          <p:cNvCxnSpPr>
            <a:stCxn id="731" idx="0"/>
            <a:endCxn id="715" idx="2"/>
          </p:cNvCxnSpPr>
          <p:nvPr/>
        </p:nvCxnSpPr>
        <p:spPr>
          <a:xfrm rot="10800000">
            <a:off x="4179725" y="2645851"/>
            <a:ext cx="3000" cy="783300"/>
          </a:xfrm>
          <a:prstGeom prst="straightConnector1">
            <a:avLst/>
          </a:prstGeom>
          <a:noFill/>
          <a:ln w="19050" cap="flat" cmpd="sng">
            <a:solidFill>
              <a:srgbClr val="000000"/>
            </a:solidFill>
            <a:prstDash val="solid"/>
            <a:round/>
            <a:headEnd type="none" w="med" len="med"/>
            <a:tailEnd type="triangle" w="med" len="med"/>
          </a:ln>
        </p:spPr>
      </p:cxnSp>
      <p:sp>
        <p:nvSpPr>
          <p:cNvPr id="731" name="Google Shape;731;p35"/>
          <p:cNvSpPr/>
          <p:nvPr/>
        </p:nvSpPr>
        <p:spPr>
          <a:xfrm>
            <a:off x="4051325" y="3429151"/>
            <a:ext cx="262800" cy="6366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32" name="Google Shape;732;p35"/>
          <p:cNvCxnSpPr>
            <a:stCxn id="733" idx="0"/>
            <a:endCxn id="716" idx="2"/>
          </p:cNvCxnSpPr>
          <p:nvPr/>
        </p:nvCxnSpPr>
        <p:spPr>
          <a:xfrm rot="10800000">
            <a:off x="4654075" y="2645701"/>
            <a:ext cx="3000" cy="783300"/>
          </a:xfrm>
          <a:prstGeom prst="straightConnector1">
            <a:avLst/>
          </a:prstGeom>
          <a:noFill/>
          <a:ln w="19050" cap="flat" cmpd="sng">
            <a:solidFill>
              <a:srgbClr val="000000"/>
            </a:solidFill>
            <a:prstDash val="solid"/>
            <a:round/>
            <a:headEnd type="none" w="med" len="med"/>
            <a:tailEnd type="triangle" w="med" len="med"/>
          </a:ln>
        </p:spPr>
      </p:cxnSp>
      <p:sp>
        <p:nvSpPr>
          <p:cNvPr id="733" name="Google Shape;733;p35"/>
          <p:cNvSpPr/>
          <p:nvPr/>
        </p:nvSpPr>
        <p:spPr>
          <a:xfrm>
            <a:off x="4525675" y="3429001"/>
            <a:ext cx="262800" cy="6366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35"/>
          <p:cNvSpPr txBox="1"/>
          <p:nvPr/>
        </p:nvSpPr>
        <p:spPr>
          <a:xfrm>
            <a:off x="2036638" y="35409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735" name="Google Shape;735;p35"/>
          <p:cNvSpPr txBox="1"/>
          <p:nvPr/>
        </p:nvSpPr>
        <p:spPr>
          <a:xfrm>
            <a:off x="1558625" y="35409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736" name="Google Shape;736;p35"/>
          <p:cNvSpPr txBox="1"/>
          <p:nvPr/>
        </p:nvSpPr>
        <p:spPr>
          <a:xfrm>
            <a:off x="2989213" y="35409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737" name="Google Shape;737;p35"/>
          <p:cNvSpPr txBox="1"/>
          <p:nvPr/>
        </p:nvSpPr>
        <p:spPr>
          <a:xfrm>
            <a:off x="2515775" y="35409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738" name="Google Shape;738;p35"/>
          <p:cNvSpPr txBox="1"/>
          <p:nvPr/>
        </p:nvSpPr>
        <p:spPr>
          <a:xfrm>
            <a:off x="3470025" y="35409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739" name="Google Shape;739;p35"/>
          <p:cNvSpPr txBox="1"/>
          <p:nvPr/>
        </p:nvSpPr>
        <p:spPr>
          <a:xfrm>
            <a:off x="3942175" y="35409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740" name="Google Shape;740;p35"/>
          <p:cNvSpPr txBox="1"/>
          <p:nvPr/>
        </p:nvSpPr>
        <p:spPr>
          <a:xfrm>
            <a:off x="4417250" y="354118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741" name="Google Shape;741;p35"/>
          <p:cNvSpPr/>
          <p:nvPr/>
        </p:nvSpPr>
        <p:spPr>
          <a:xfrm>
            <a:off x="1665663" y="903375"/>
            <a:ext cx="5919600" cy="318900"/>
          </a:xfrm>
          <a:prstGeom prst="rect">
            <a:avLst/>
          </a:prstGeom>
          <a:solidFill>
            <a:srgbClr val="FFD966"/>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FC</a:t>
            </a:r>
            <a:endParaRPr/>
          </a:p>
        </p:txBody>
      </p:sp>
      <p:sp>
        <p:nvSpPr>
          <p:cNvPr id="742" name="Google Shape;742;p35"/>
          <p:cNvSpPr/>
          <p:nvPr/>
        </p:nvSpPr>
        <p:spPr>
          <a:xfrm>
            <a:off x="1664613" y="439000"/>
            <a:ext cx="5919600" cy="318900"/>
          </a:xfrm>
          <a:prstGeom prst="rect">
            <a:avLst/>
          </a:prstGeom>
          <a:solidFill>
            <a:srgbClr val="EE787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SM</a:t>
            </a:r>
            <a:endParaRPr/>
          </a:p>
        </p:txBody>
      </p:sp>
      <p:sp>
        <p:nvSpPr>
          <p:cNvPr id="743" name="Google Shape;743;p35"/>
          <p:cNvSpPr/>
          <p:nvPr/>
        </p:nvSpPr>
        <p:spPr>
          <a:xfrm>
            <a:off x="4996870" y="2179908"/>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744" name="Google Shape;744;p35"/>
          <p:cNvCxnSpPr>
            <a:endCxn id="743" idx="1"/>
          </p:cNvCxnSpPr>
          <p:nvPr/>
        </p:nvCxnSpPr>
        <p:spPr>
          <a:xfrm>
            <a:off x="4785370" y="2412858"/>
            <a:ext cx="211500" cy="0"/>
          </a:xfrm>
          <a:prstGeom prst="straightConnector1">
            <a:avLst/>
          </a:prstGeom>
          <a:noFill/>
          <a:ln w="9525" cap="flat" cmpd="sng">
            <a:solidFill>
              <a:srgbClr val="000000"/>
            </a:solidFill>
            <a:prstDash val="solid"/>
            <a:round/>
            <a:headEnd type="triangle" w="med" len="med"/>
            <a:tailEnd type="triangle" w="med" len="med"/>
          </a:ln>
        </p:spPr>
      </p:cxnSp>
      <p:sp>
        <p:nvSpPr>
          <p:cNvPr id="745" name="Google Shape;745;p35"/>
          <p:cNvSpPr/>
          <p:nvPr/>
        </p:nvSpPr>
        <p:spPr>
          <a:xfrm>
            <a:off x="5471199" y="2179908"/>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sp>
        <p:nvSpPr>
          <p:cNvPr id="746" name="Google Shape;746;p35"/>
          <p:cNvSpPr/>
          <p:nvPr/>
        </p:nvSpPr>
        <p:spPr>
          <a:xfrm>
            <a:off x="5945513" y="2179833"/>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747" name="Google Shape;747;p35"/>
          <p:cNvCxnSpPr>
            <a:stCxn id="745" idx="3"/>
            <a:endCxn id="746" idx="1"/>
          </p:cNvCxnSpPr>
          <p:nvPr/>
        </p:nvCxnSpPr>
        <p:spPr>
          <a:xfrm>
            <a:off x="5733999" y="2412858"/>
            <a:ext cx="211500" cy="0"/>
          </a:xfrm>
          <a:prstGeom prst="straightConnector1">
            <a:avLst/>
          </a:prstGeom>
          <a:noFill/>
          <a:ln w="9525" cap="flat" cmpd="sng">
            <a:solidFill>
              <a:srgbClr val="000000"/>
            </a:solidFill>
            <a:prstDash val="solid"/>
            <a:round/>
            <a:headEnd type="triangle" w="med" len="med"/>
            <a:tailEnd type="triangle" w="med" len="med"/>
          </a:ln>
        </p:spPr>
      </p:cxnSp>
      <p:cxnSp>
        <p:nvCxnSpPr>
          <p:cNvPr id="748" name="Google Shape;748;p35"/>
          <p:cNvCxnSpPr>
            <a:stCxn id="743" idx="3"/>
            <a:endCxn id="745" idx="1"/>
          </p:cNvCxnSpPr>
          <p:nvPr/>
        </p:nvCxnSpPr>
        <p:spPr>
          <a:xfrm>
            <a:off x="5259670" y="2412858"/>
            <a:ext cx="211500" cy="0"/>
          </a:xfrm>
          <a:prstGeom prst="straightConnector1">
            <a:avLst/>
          </a:prstGeom>
          <a:noFill/>
          <a:ln w="9525" cap="flat" cmpd="sng">
            <a:solidFill>
              <a:srgbClr val="000000"/>
            </a:solidFill>
            <a:prstDash val="solid"/>
            <a:round/>
            <a:headEnd type="triangle" w="med" len="med"/>
            <a:tailEnd type="triangle" w="med" len="med"/>
          </a:ln>
        </p:spPr>
      </p:cxnSp>
      <p:cxnSp>
        <p:nvCxnSpPr>
          <p:cNvPr id="749" name="Google Shape;749;p35"/>
          <p:cNvCxnSpPr>
            <a:stCxn id="750" idx="0"/>
            <a:endCxn id="743" idx="2"/>
          </p:cNvCxnSpPr>
          <p:nvPr/>
        </p:nvCxnSpPr>
        <p:spPr>
          <a:xfrm rot="10800000" flipH="1">
            <a:off x="5126950" y="2645738"/>
            <a:ext cx="1200" cy="783300"/>
          </a:xfrm>
          <a:prstGeom prst="straightConnector1">
            <a:avLst/>
          </a:prstGeom>
          <a:noFill/>
          <a:ln w="19050" cap="flat" cmpd="sng">
            <a:solidFill>
              <a:srgbClr val="000000"/>
            </a:solidFill>
            <a:prstDash val="solid"/>
            <a:round/>
            <a:headEnd type="none" w="med" len="med"/>
            <a:tailEnd type="triangle" w="med" len="med"/>
          </a:ln>
        </p:spPr>
      </p:cxnSp>
      <p:sp>
        <p:nvSpPr>
          <p:cNvPr id="750" name="Google Shape;750;p35"/>
          <p:cNvSpPr/>
          <p:nvPr/>
        </p:nvSpPr>
        <p:spPr>
          <a:xfrm>
            <a:off x="4995550" y="3429038"/>
            <a:ext cx="262800" cy="6366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51" name="Google Shape;751;p35"/>
          <p:cNvCxnSpPr>
            <a:stCxn id="752" idx="0"/>
            <a:endCxn id="745" idx="2"/>
          </p:cNvCxnSpPr>
          <p:nvPr/>
        </p:nvCxnSpPr>
        <p:spPr>
          <a:xfrm rot="10800000">
            <a:off x="5602713" y="2645738"/>
            <a:ext cx="4500" cy="783300"/>
          </a:xfrm>
          <a:prstGeom prst="straightConnector1">
            <a:avLst/>
          </a:prstGeom>
          <a:noFill/>
          <a:ln w="19050" cap="flat" cmpd="sng">
            <a:solidFill>
              <a:srgbClr val="000000"/>
            </a:solidFill>
            <a:prstDash val="solid"/>
            <a:round/>
            <a:headEnd type="none" w="med" len="med"/>
            <a:tailEnd type="triangle" w="med" len="med"/>
          </a:ln>
        </p:spPr>
      </p:cxnSp>
      <p:sp>
        <p:nvSpPr>
          <p:cNvPr id="752" name="Google Shape;752;p35"/>
          <p:cNvSpPr/>
          <p:nvPr/>
        </p:nvSpPr>
        <p:spPr>
          <a:xfrm>
            <a:off x="5475813" y="3429038"/>
            <a:ext cx="262800" cy="6366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53" name="Google Shape;753;p35"/>
          <p:cNvCxnSpPr>
            <a:stCxn id="754" idx="0"/>
            <a:endCxn id="746" idx="2"/>
          </p:cNvCxnSpPr>
          <p:nvPr/>
        </p:nvCxnSpPr>
        <p:spPr>
          <a:xfrm rot="10800000" flipH="1">
            <a:off x="6075650" y="2645588"/>
            <a:ext cx="1200" cy="783300"/>
          </a:xfrm>
          <a:prstGeom prst="straightConnector1">
            <a:avLst/>
          </a:prstGeom>
          <a:noFill/>
          <a:ln w="19050" cap="flat" cmpd="sng">
            <a:solidFill>
              <a:srgbClr val="000000"/>
            </a:solidFill>
            <a:prstDash val="solid"/>
            <a:round/>
            <a:headEnd type="none" w="med" len="med"/>
            <a:tailEnd type="triangle" w="med" len="med"/>
          </a:ln>
        </p:spPr>
      </p:cxnSp>
      <p:sp>
        <p:nvSpPr>
          <p:cNvPr id="754" name="Google Shape;754;p35"/>
          <p:cNvSpPr/>
          <p:nvPr/>
        </p:nvSpPr>
        <p:spPr>
          <a:xfrm>
            <a:off x="5944250" y="3428888"/>
            <a:ext cx="262800" cy="6366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35"/>
          <p:cNvSpPr txBox="1"/>
          <p:nvPr/>
        </p:nvSpPr>
        <p:spPr>
          <a:xfrm>
            <a:off x="4894538" y="35409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756" name="Google Shape;756;p35"/>
          <p:cNvSpPr txBox="1"/>
          <p:nvPr/>
        </p:nvSpPr>
        <p:spPr>
          <a:xfrm>
            <a:off x="5363713" y="35409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757" name="Google Shape;757;p35"/>
          <p:cNvSpPr txBox="1"/>
          <p:nvPr/>
        </p:nvSpPr>
        <p:spPr>
          <a:xfrm>
            <a:off x="5844688" y="35409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758" name="Google Shape;758;p35"/>
          <p:cNvSpPr/>
          <p:nvPr/>
        </p:nvSpPr>
        <p:spPr>
          <a:xfrm>
            <a:off x="6682663" y="2253450"/>
            <a:ext cx="902700" cy="318900"/>
          </a:xfrm>
          <a:prstGeom prst="rect">
            <a:avLst/>
          </a:prstGeom>
          <a:solidFill>
            <a:srgbClr val="A7F36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Conv</a:t>
            </a:r>
            <a:endParaRPr/>
          </a:p>
        </p:txBody>
      </p:sp>
      <p:cxnSp>
        <p:nvCxnSpPr>
          <p:cNvPr id="759" name="Google Shape;759;p35"/>
          <p:cNvCxnSpPr/>
          <p:nvPr/>
        </p:nvCxnSpPr>
        <p:spPr>
          <a:xfrm rot="10800000" flipH="1">
            <a:off x="1798488" y="2579775"/>
            <a:ext cx="4980000" cy="225300"/>
          </a:xfrm>
          <a:prstGeom prst="bentConnector3">
            <a:avLst>
              <a:gd name="adj1" fmla="val 100000"/>
            </a:avLst>
          </a:prstGeom>
          <a:noFill/>
          <a:ln w="9525" cap="flat" cmpd="sng">
            <a:solidFill>
              <a:schemeClr val="dk2"/>
            </a:solidFill>
            <a:prstDash val="solid"/>
            <a:round/>
            <a:headEnd type="diamond" w="med" len="med"/>
            <a:tailEnd type="triangle" w="med" len="med"/>
          </a:ln>
        </p:spPr>
      </p:cxnSp>
      <p:cxnSp>
        <p:nvCxnSpPr>
          <p:cNvPr id="760" name="Google Shape;760;p35"/>
          <p:cNvCxnSpPr/>
          <p:nvPr/>
        </p:nvCxnSpPr>
        <p:spPr>
          <a:xfrm rot="10800000" flipH="1">
            <a:off x="2273338" y="2579750"/>
            <a:ext cx="4580700" cy="267000"/>
          </a:xfrm>
          <a:prstGeom prst="bentConnector3">
            <a:avLst>
              <a:gd name="adj1" fmla="val 100002"/>
            </a:avLst>
          </a:prstGeom>
          <a:noFill/>
          <a:ln w="9525" cap="flat" cmpd="sng">
            <a:solidFill>
              <a:schemeClr val="dk2"/>
            </a:solidFill>
            <a:prstDash val="solid"/>
            <a:round/>
            <a:headEnd type="diamond" w="med" len="med"/>
            <a:tailEnd type="triangle" w="med" len="med"/>
          </a:ln>
        </p:spPr>
      </p:cxnSp>
      <p:cxnSp>
        <p:nvCxnSpPr>
          <p:cNvPr id="761" name="Google Shape;761;p35"/>
          <p:cNvCxnSpPr/>
          <p:nvPr/>
        </p:nvCxnSpPr>
        <p:spPr>
          <a:xfrm rot="10800000" flipH="1">
            <a:off x="2750963" y="2579700"/>
            <a:ext cx="4178700" cy="324600"/>
          </a:xfrm>
          <a:prstGeom prst="bentConnector3">
            <a:avLst>
              <a:gd name="adj1" fmla="val 100002"/>
            </a:avLst>
          </a:prstGeom>
          <a:noFill/>
          <a:ln w="9525" cap="flat" cmpd="sng">
            <a:solidFill>
              <a:schemeClr val="dk2"/>
            </a:solidFill>
            <a:prstDash val="solid"/>
            <a:round/>
            <a:headEnd type="diamond" w="med" len="med"/>
            <a:tailEnd type="triangle" w="med" len="med"/>
          </a:ln>
        </p:spPr>
      </p:cxnSp>
      <p:cxnSp>
        <p:nvCxnSpPr>
          <p:cNvPr id="762" name="Google Shape;762;p35"/>
          <p:cNvCxnSpPr/>
          <p:nvPr/>
        </p:nvCxnSpPr>
        <p:spPr>
          <a:xfrm rot="10800000" flipH="1">
            <a:off x="3236388" y="2579563"/>
            <a:ext cx="3785700" cy="375900"/>
          </a:xfrm>
          <a:prstGeom prst="bentConnector3">
            <a:avLst>
              <a:gd name="adj1" fmla="val 100003"/>
            </a:avLst>
          </a:prstGeom>
          <a:noFill/>
          <a:ln w="9525" cap="flat" cmpd="sng">
            <a:solidFill>
              <a:schemeClr val="dk2"/>
            </a:solidFill>
            <a:prstDash val="solid"/>
            <a:round/>
            <a:headEnd type="diamond" w="med" len="med"/>
            <a:tailEnd type="triangle" w="med" len="med"/>
          </a:ln>
        </p:spPr>
      </p:cxnSp>
      <p:cxnSp>
        <p:nvCxnSpPr>
          <p:cNvPr id="763" name="Google Shape;763;p35"/>
          <p:cNvCxnSpPr/>
          <p:nvPr/>
        </p:nvCxnSpPr>
        <p:spPr>
          <a:xfrm rot="10800000" flipH="1">
            <a:off x="3710738" y="2579788"/>
            <a:ext cx="3395400" cy="455100"/>
          </a:xfrm>
          <a:prstGeom prst="bentConnector3">
            <a:avLst>
              <a:gd name="adj1" fmla="val 100004"/>
            </a:avLst>
          </a:prstGeom>
          <a:noFill/>
          <a:ln w="9525" cap="flat" cmpd="sng">
            <a:solidFill>
              <a:schemeClr val="dk2"/>
            </a:solidFill>
            <a:prstDash val="solid"/>
            <a:round/>
            <a:headEnd type="diamond" w="med" len="med"/>
            <a:tailEnd type="triangle" w="med" len="med"/>
          </a:ln>
        </p:spPr>
      </p:cxnSp>
      <p:cxnSp>
        <p:nvCxnSpPr>
          <p:cNvPr id="764" name="Google Shape;764;p35"/>
          <p:cNvCxnSpPr/>
          <p:nvPr/>
        </p:nvCxnSpPr>
        <p:spPr>
          <a:xfrm rot="10800000" flipH="1">
            <a:off x="4175088" y="2578275"/>
            <a:ext cx="3010500" cy="504300"/>
          </a:xfrm>
          <a:prstGeom prst="bentConnector3">
            <a:avLst>
              <a:gd name="adj1" fmla="val 100005"/>
            </a:avLst>
          </a:prstGeom>
          <a:noFill/>
          <a:ln w="9525" cap="flat" cmpd="sng">
            <a:solidFill>
              <a:schemeClr val="dk2"/>
            </a:solidFill>
            <a:prstDash val="solid"/>
            <a:round/>
            <a:headEnd type="diamond" w="med" len="med"/>
            <a:tailEnd type="triangle" w="med" len="med"/>
          </a:ln>
        </p:spPr>
      </p:cxnSp>
      <p:cxnSp>
        <p:nvCxnSpPr>
          <p:cNvPr id="765" name="Google Shape;765;p35"/>
          <p:cNvCxnSpPr/>
          <p:nvPr/>
        </p:nvCxnSpPr>
        <p:spPr>
          <a:xfrm rot="10800000" flipH="1">
            <a:off x="4660588" y="2578175"/>
            <a:ext cx="2600700" cy="573000"/>
          </a:xfrm>
          <a:prstGeom prst="bentConnector3">
            <a:avLst>
              <a:gd name="adj1" fmla="val 100180"/>
            </a:avLst>
          </a:prstGeom>
          <a:noFill/>
          <a:ln w="9525" cap="flat" cmpd="sng">
            <a:solidFill>
              <a:schemeClr val="dk2"/>
            </a:solidFill>
            <a:prstDash val="solid"/>
            <a:round/>
            <a:headEnd type="diamond" w="med" len="med"/>
            <a:tailEnd type="triangle" w="med" len="med"/>
          </a:ln>
        </p:spPr>
      </p:cxnSp>
      <p:cxnSp>
        <p:nvCxnSpPr>
          <p:cNvPr id="766" name="Google Shape;766;p35"/>
          <p:cNvCxnSpPr/>
          <p:nvPr/>
        </p:nvCxnSpPr>
        <p:spPr>
          <a:xfrm rot="10800000" flipH="1">
            <a:off x="5133238" y="2578225"/>
            <a:ext cx="2216700" cy="624300"/>
          </a:xfrm>
          <a:prstGeom prst="bentConnector3">
            <a:avLst>
              <a:gd name="adj1" fmla="val 100002"/>
            </a:avLst>
          </a:prstGeom>
          <a:noFill/>
          <a:ln w="9525" cap="flat" cmpd="sng">
            <a:solidFill>
              <a:schemeClr val="dk2"/>
            </a:solidFill>
            <a:prstDash val="solid"/>
            <a:round/>
            <a:headEnd type="diamond" w="med" len="med"/>
            <a:tailEnd type="triangle" w="med" len="med"/>
          </a:ln>
        </p:spPr>
      </p:cxnSp>
      <p:cxnSp>
        <p:nvCxnSpPr>
          <p:cNvPr id="767" name="Google Shape;767;p35"/>
          <p:cNvCxnSpPr/>
          <p:nvPr/>
        </p:nvCxnSpPr>
        <p:spPr>
          <a:xfrm rot="10800000" flipH="1">
            <a:off x="5597938" y="2578225"/>
            <a:ext cx="1827600" cy="676800"/>
          </a:xfrm>
          <a:prstGeom prst="bentConnector3">
            <a:avLst>
              <a:gd name="adj1" fmla="val 100005"/>
            </a:avLst>
          </a:prstGeom>
          <a:noFill/>
          <a:ln w="9525" cap="flat" cmpd="sng">
            <a:solidFill>
              <a:schemeClr val="dk2"/>
            </a:solidFill>
            <a:prstDash val="solid"/>
            <a:round/>
            <a:headEnd type="diamond" w="med" len="med"/>
            <a:tailEnd type="triangle" w="med" len="med"/>
          </a:ln>
        </p:spPr>
      </p:cxnSp>
      <p:cxnSp>
        <p:nvCxnSpPr>
          <p:cNvPr id="768" name="Google Shape;768;p35"/>
          <p:cNvCxnSpPr/>
          <p:nvPr/>
        </p:nvCxnSpPr>
        <p:spPr>
          <a:xfrm rot="10800000" flipH="1">
            <a:off x="6075538" y="2578225"/>
            <a:ext cx="1429500" cy="730200"/>
          </a:xfrm>
          <a:prstGeom prst="bentConnector3">
            <a:avLst>
              <a:gd name="adj1" fmla="val 100003"/>
            </a:avLst>
          </a:prstGeom>
          <a:noFill/>
          <a:ln w="9525" cap="flat" cmpd="sng">
            <a:solidFill>
              <a:schemeClr val="dk2"/>
            </a:solidFill>
            <a:prstDash val="solid"/>
            <a:round/>
            <a:headEnd type="diamond" w="med" len="med"/>
            <a:tailEnd type="triangle" w="med" len="med"/>
          </a:ln>
        </p:spPr>
      </p:cxnSp>
      <p:cxnSp>
        <p:nvCxnSpPr>
          <p:cNvPr id="769" name="Google Shape;769;p35"/>
          <p:cNvCxnSpPr/>
          <p:nvPr/>
        </p:nvCxnSpPr>
        <p:spPr>
          <a:xfrm rot="10800000">
            <a:off x="7127124" y="1227745"/>
            <a:ext cx="6900" cy="1025700"/>
          </a:xfrm>
          <a:prstGeom prst="straightConnector1">
            <a:avLst/>
          </a:prstGeom>
          <a:noFill/>
          <a:ln w="19050" cap="flat" cmpd="sng">
            <a:solidFill>
              <a:srgbClr val="000000"/>
            </a:solidFill>
            <a:prstDash val="solid"/>
            <a:round/>
            <a:headEnd type="none" w="med" len="med"/>
            <a:tailEnd type="triangle" w="med" len="med"/>
          </a:ln>
        </p:spPr>
      </p:cxnSp>
      <p:sp>
        <p:nvSpPr>
          <p:cNvPr id="770" name="Google Shape;770;p35"/>
          <p:cNvSpPr/>
          <p:nvPr/>
        </p:nvSpPr>
        <p:spPr>
          <a:xfrm>
            <a:off x="1652100" y="1541600"/>
            <a:ext cx="4580700" cy="318900"/>
          </a:xfrm>
          <a:prstGeom prst="rect">
            <a:avLst/>
          </a:prstGeom>
          <a:solidFill>
            <a:srgbClr val="FDD9B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AM</a:t>
            </a:r>
            <a:endParaRPr/>
          </a:p>
        </p:txBody>
      </p:sp>
      <p:cxnSp>
        <p:nvCxnSpPr>
          <p:cNvPr id="771" name="Google Shape;771;p35"/>
          <p:cNvCxnSpPr/>
          <p:nvPr/>
        </p:nvCxnSpPr>
        <p:spPr>
          <a:xfrm rot="10800000">
            <a:off x="5607224" y="1869495"/>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772" name="Google Shape;772;p35"/>
          <p:cNvCxnSpPr>
            <a:stCxn id="743" idx="0"/>
          </p:cNvCxnSpPr>
          <p:nvPr/>
        </p:nvCxnSpPr>
        <p:spPr>
          <a:xfrm rot="10800000">
            <a:off x="5126770" y="1858008"/>
            <a:ext cx="1500" cy="321900"/>
          </a:xfrm>
          <a:prstGeom prst="straightConnector1">
            <a:avLst/>
          </a:prstGeom>
          <a:noFill/>
          <a:ln w="19050" cap="flat" cmpd="sng">
            <a:solidFill>
              <a:srgbClr val="000000"/>
            </a:solidFill>
            <a:prstDash val="solid"/>
            <a:round/>
            <a:headEnd type="none" w="med" len="med"/>
            <a:tailEnd type="triangle" w="med" len="med"/>
          </a:ln>
        </p:spPr>
      </p:cxnSp>
      <p:cxnSp>
        <p:nvCxnSpPr>
          <p:cNvPr id="773" name="Google Shape;773;p35"/>
          <p:cNvCxnSpPr>
            <a:stCxn id="716" idx="0"/>
          </p:cNvCxnSpPr>
          <p:nvPr/>
        </p:nvCxnSpPr>
        <p:spPr>
          <a:xfrm rot="10800000">
            <a:off x="4647638" y="1866370"/>
            <a:ext cx="6300" cy="313500"/>
          </a:xfrm>
          <a:prstGeom prst="straightConnector1">
            <a:avLst/>
          </a:prstGeom>
          <a:noFill/>
          <a:ln w="19050" cap="flat" cmpd="sng">
            <a:solidFill>
              <a:srgbClr val="000000"/>
            </a:solidFill>
            <a:prstDash val="solid"/>
            <a:round/>
            <a:headEnd type="none" w="med" len="med"/>
            <a:tailEnd type="triangle" w="med" len="med"/>
          </a:ln>
        </p:spPr>
      </p:cxnSp>
      <p:cxnSp>
        <p:nvCxnSpPr>
          <p:cNvPr id="774" name="Google Shape;774;p35"/>
          <p:cNvCxnSpPr/>
          <p:nvPr/>
        </p:nvCxnSpPr>
        <p:spPr>
          <a:xfrm rot="10800000">
            <a:off x="4179624" y="1866645"/>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775" name="Google Shape;775;p35"/>
          <p:cNvCxnSpPr/>
          <p:nvPr/>
        </p:nvCxnSpPr>
        <p:spPr>
          <a:xfrm rot="10800000">
            <a:off x="3221599" y="1860920"/>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776" name="Google Shape;776;p35"/>
          <p:cNvCxnSpPr/>
          <p:nvPr/>
        </p:nvCxnSpPr>
        <p:spPr>
          <a:xfrm rot="10800000">
            <a:off x="3711599" y="1866645"/>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777" name="Google Shape;777;p35"/>
          <p:cNvCxnSpPr>
            <a:stCxn id="709" idx="0"/>
          </p:cNvCxnSpPr>
          <p:nvPr/>
        </p:nvCxnSpPr>
        <p:spPr>
          <a:xfrm rot="10800000">
            <a:off x="2748230" y="1866445"/>
            <a:ext cx="2700" cy="313500"/>
          </a:xfrm>
          <a:prstGeom prst="straightConnector1">
            <a:avLst/>
          </a:prstGeom>
          <a:noFill/>
          <a:ln w="19050" cap="flat" cmpd="sng">
            <a:solidFill>
              <a:srgbClr val="000000"/>
            </a:solidFill>
            <a:prstDash val="solid"/>
            <a:round/>
            <a:headEnd type="none" w="med" len="med"/>
            <a:tailEnd type="triangle" w="med" len="med"/>
          </a:ln>
        </p:spPr>
      </p:cxnSp>
      <p:cxnSp>
        <p:nvCxnSpPr>
          <p:cNvPr id="778" name="Google Shape;778;p35"/>
          <p:cNvCxnSpPr/>
          <p:nvPr/>
        </p:nvCxnSpPr>
        <p:spPr>
          <a:xfrm rot="10800000">
            <a:off x="2274855" y="1862195"/>
            <a:ext cx="2700" cy="313500"/>
          </a:xfrm>
          <a:prstGeom prst="straightConnector1">
            <a:avLst/>
          </a:prstGeom>
          <a:noFill/>
          <a:ln w="19050" cap="flat" cmpd="sng">
            <a:solidFill>
              <a:srgbClr val="000000"/>
            </a:solidFill>
            <a:prstDash val="solid"/>
            <a:round/>
            <a:headEnd type="none" w="med" len="med"/>
            <a:tailEnd type="triangle" w="med" len="med"/>
          </a:ln>
        </p:spPr>
      </p:cxnSp>
      <p:cxnSp>
        <p:nvCxnSpPr>
          <p:cNvPr id="779" name="Google Shape;779;p35"/>
          <p:cNvCxnSpPr/>
          <p:nvPr/>
        </p:nvCxnSpPr>
        <p:spPr>
          <a:xfrm rot="10800000">
            <a:off x="1801480" y="1863433"/>
            <a:ext cx="2700" cy="313500"/>
          </a:xfrm>
          <a:prstGeom prst="straightConnector1">
            <a:avLst/>
          </a:prstGeom>
          <a:noFill/>
          <a:ln w="19050" cap="flat" cmpd="sng">
            <a:solidFill>
              <a:srgbClr val="000000"/>
            </a:solidFill>
            <a:prstDash val="solid"/>
            <a:round/>
            <a:headEnd type="none" w="med" len="med"/>
            <a:tailEnd type="triangle" w="med" len="med"/>
          </a:ln>
        </p:spPr>
      </p:cxnSp>
      <p:cxnSp>
        <p:nvCxnSpPr>
          <p:cNvPr id="780" name="Google Shape;780;p35"/>
          <p:cNvCxnSpPr/>
          <p:nvPr/>
        </p:nvCxnSpPr>
        <p:spPr>
          <a:xfrm rot="10800000">
            <a:off x="3899638" y="1222270"/>
            <a:ext cx="6300" cy="313500"/>
          </a:xfrm>
          <a:prstGeom prst="straightConnector1">
            <a:avLst/>
          </a:prstGeom>
          <a:noFill/>
          <a:ln w="19050" cap="flat" cmpd="sng">
            <a:solidFill>
              <a:srgbClr val="000000"/>
            </a:solidFill>
            <a:prstDash val="solid"/>
            <a:round/>
            <a:headEnd type="none" w="med" len="med"/>
            <a:tailEnd type="triangle" w="med" len="med"/>
          </a:ln>
        </p:spPr>
      </p:cxn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84"/>
        <p:cNvGrpSpPr/>
        <p:nvPr/>
      </p:nvGrpSpPr>
      <p:grpSpPr>
        <a:xfrm>
          <a:off x="0" y="0"/>
          <a:ext cx="0" cy="0"/>
          <a:chOff x="0" y="0"/>
          <a:chExt cx="0" cy="0"/>
        </a:xfrm>
      </p:grpSpPr>
      <p:sp>
        <p:nvSpPr>
          <p:cNvPr id="785" name="Google Shape;785;p36"/>
          <p:cNvSpPr/>
          <p:nvPr/>
        </p:nvSpPr>
        <p:spPr>
          <a:xfrm>
            <a:off x="1664625" y="2499245"/>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sp>
        <p:nvSpPr>
          <p:cNvPr id="786" name="Google Shape;786;p36"/>
          <p:cNvSpPr/>
          <p:nvPr/>
        </p:nvSpPr>
        <p:spPr>
          <a:xfrm>
            <a:off x="2142076" y="2499320"/>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787" name="Google Shape;787;p36"/>
          <p:cNvCxnSpPr>
            <a:stCxn id="785" idx="3"/>
            <a:endCxn id="786" idx="1"/>
          </p:cNvCxnSpPr>
          <p:nvPr/>
        </p:nvCxnSpPr>
        <p:spPr>
          <a:xfrm>
            <a:off x="1927425" y="2732195"/>
            <a:ext cx="214800" cy="0"/>
          </a:xfrm>
          <a:prstGeom prst="straightConnector1">
            <a:avLst/>
          </a:prstGeom>
          <a:noFill/>
          <a:ln w="9525" cap="flat" cmpd="sng">
            <a:solidFill>
              <a:srgbClr val="000000"/>
            </a:solidFill>
            <a:prstDash val="solid"/>
            <a:round/>
            <a:headEnd type="triangle" w="med" len="med"/>
            <a:tailEnd type="triangle" w="med" len="med"/>
          </a:ln>
        </p:spPr>
      </p:cxnSp>
      <p:sp>
        <p:nvSpPr>
          <p:cNvPr id="788" name="Google Shape;788;p36"/>
          <p:cNvSpPr/>
          <p:nvPr/>
        </p:nvSpPr>
        <p:spPr>
          <a:xfrm>
            <a:off x="2619530" y="2499320"/>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sp>
        <p:nvSpPr>
          <p:cNvPr id="789" name="Google Shape;789;p36"/>
          <p:cNvSpPr/>
          <p:nvPr/>
        </p:nvSpPr>
        <p:spPr>
          <a:xfrm>
            <a:off x="3099556" y="2499320"/>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790" name="Google Shape;790;p36"/>
          <p:cNvCxnSpPr>
            <a:stCxn id="788" idx="3"/>
            <a:endCxn id="789" idx="1"/>
          </p:cNvCxnSpPr>
          <p:nvPr/>
        </p:nvCxnSpPr>
        <p:spPr>
          <a:xfrm>
            <a:off x="2882330" y="2732270"/>
            <a:ext cx="217200" cy="0"/>
          </a:xfrm>
          <a:prstGeom prst="straightConnector1">
            <a:avLst/>
          </a:prstGeom>
          <a:noFill/>
          <a:ln w="9525" cap="flat" cmpd="sng">
            <a:solidFill>
              <a:srgbClr val="000000"/>
            </a:solidFill>
            <a:prstDash val="solid"/>
            <a:round/>
            <a:headEnd type="triangle" w="med" len="med"/>
            <a:tailEnd type="triangle" w="med" len="med"/>
          </a:ln>
        </p:spPr>
      </p:cxnSp>
      <p:cxnSp>
        <p:nvCxnSpPr>
          <p:cNvPr id="791" name="Google Shape;791;p36"/>
          <p:cNvCxnSpPr>
            <a:stCxn id="786" idx="3"/>
            <a:endCxn id="788" idx="1"/>
          </p:cNvCxnSpPr>
          <p:nvPr/>
        </p:nvCxnSpPr>
        <p:spPr>
          <a:xfrm>
            <a:off x="2404876" y="2732270"/>
            <a:ext cx="214800" cy="0"/>
          </a:xfrm>
          <a:prstGeom prst="straightConnector1">
            <a:avLst/>
          </a:prstGeom>
          <a:noFill/>
          <a:ln w="9525" cap="flat" cmpd="sng">
            <a:solidFill>
              <a:srgbClr val="000000"/>
            </a:solidFill>
            <a:prstDash val="solid"/>
            <a:round/>
            <a:headEnd type="triangle" w="med" len="med"/>
            <a:tailEnd type="triangle" w="med" len="med"/>
          </a:ln>
        </p:spPr>
      </p:cxnSp>
      <p:sp>
        <p:nvSpPr>
          <p:cNvPr id="792" name="Google Shape;792;p36"/>
          <p:cNvSpPr/>
          <p:nvPr/>
        </p:nvSpPr>
        <p:spPr>
          <a:xfrm>
            <a:off x="3573895" y="2499320"/>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793" name="Google Shape;793;p36"/>
          <p:cNvCxnSpPr>
            <a:stCxn id="789" idx="3"/>
            <a:endCxn id="792" idx="1"/>
          </p:cNvCxnSpPr>
          <p:nvPr/>
        </p:nvCxnSpPr>
        <p:spPr>
          <a:xfrm>
            <a:off x="3362356" y="2732270"/>
            <a:ext cx="211500" cy="0"/>
          </a:xfrm>
          <a:prstGeom prst="straightConnector1">
            <a:avLst/>
          </a:prstGeom>
          <a:noFill/>
          <a:ln w="9525" cap="flat" cmpd="sng">
            <a:solidFill>
              <a:srgbClr val="000000"/>
            </a:solidFill>
            <a:prstDash val="solid"/>
            <a:round/>
            <a:headEnd type="triangle" w="med" len="med"/>
            <a:tailEnd type="triangle" w="med" len="med"/>
          </a:ln>
        </p:spPr>
      </p:cxnSp>
      <p:sp>
        <p:nvSpPr>
          <p:cNvPr id="794" name="Google Shape;794;p36"/>
          <p:cNvSpPr/>
          <p:nvPr/>
        </p:nvSpPr>
        <p:spPr>
          <a:xfrm>
            <a:off x="4048224" y="2499320"/>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sp>
        <p:nvSpPr>
          <p:cNvPr id="795" name="Google Shape;795;p36"/>
          <p:cNvSpPr/>
          <p:nvPr/>
        </p:nvSpPr>
        <p:spPr>
          <a:xfrm>
            <a:off x="4522538" y="2499245"/>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796" name="Google Shape;796;p36"/>
          <p:cNvCxnSpPr>
            <a:stCxn id="794" idx="3"/>
            <a:endCxn id="795" idx="1"/>
          </p:cNvCxnSpPr>
          <p:nvPr/>
        </p:nvCxnSpPr>
        <p:spPr>
          <a:xfrm>
            <a:off x="4311024" y="2732270"/>
            <a:ext cx="211500" cy="0"/>
          </a:xfrm>
          <a:prstGeom prst="straightConnector1">
            <a:avLst/>
          </a:prstGeom>
          <a:noFill/>
          <a:ln w="9525" cap="flat" cmpd="sng">
            <a:solidFill>
              <a:srgbClr val="000000"/>
            </a:solidFill>
            <a:prstDash val="solid"/>
            <a:round/>
            <a:headEnd type="triangle" w="med" len="med"/>
            <a:tailEnd type="triangle" w="med" len="med"/>
          </a:ln>
        </p:spPr>
      </p:cxnSp>
      <p:cxnSp>
        <p:nvCxnSpPr>
          <p:cNvPr id="797" name="Google Shape;797;p36"/>
          <p:cNvCxnSpPr>
            <a:stCxn id="792" idx="3"/>
            <a:endCxn id="794" idx="1"/>
          </p:cNvCxnSpPr>
          <p:nvPr/>
        </p:nvCxnSpPr>
        <p:spPr>
          <a:xfrm>
            <a:off x="3836695" y="2732270"/>
            <a:ext cx="211500" cy="0"/>
          </a:xfrm>
          <a:prstGeom prst="straightConnector1">
            <a:avLst/>
          </a:prstGeom>
          <a:noFill/>
          <a:ln w="9525" cap="flat" cmpd="sng">
            <a:solidFill>
              <a:srgbClr val="000000"/>
            </a:solidFill>
            <a:prstDash val="solid"/>
            <a:round/>
            <a:headEnd type="triangle" w="med" len="med"/>
            <a:tailEnd type="triangle" w="med" len="med"/>
          </a:ln>
        </p:spPr>
      </p:cxnSp>
      <p:cxnSp>
        <p:nvCxnSpPr>
          <p:cNvPr id="798" name="Google Shape;798;p36"/>
          <p:cNvCxnSpPr/>
          <p:nvPr/>
        </p:nvCxnSpPr>
        <p:spPr>
          <a:xfrm rot="10800000">
            <a:off x="6076799" y="2180295"/>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799" name="Google Shape;799;p36"/>
          <p:cNvCxnSpPr>
            <a:stCxn id="800" idx="0"/>
            <a:endCxn id="785" idx="2"/>
          </p:cNvCxnSpPr>
          <p:nvPr/>
        </p:nvCxnSpPr>
        <p:spPr>
          <a:xfrm rot="10800000">
            <a:off x="1796013" y="2965076"/>
            <a:ext cx="0" cy="783300"/>
          </a:xfrm>
          <a:prstGeom prst="straightConnector1">
            <a:avLst/>
          </a:prstGeom>
          <a:noFill/>
          <a:ln w="19050" cap="flat" cmpd="sng">
            <a:solidFill>
              <a:srgbClr val="000000"/>
            </a:solidFill>
            <a:prstDash val="solid"/>
            <a:round/>
            <a:headEnd type="none" w="med" len="med"/>
            <a:tailEnd type="triangle" w="med" len="med"/>
          </a:ln>
        </p:spPr>
      </p:cxnSp>
      <p:sp>
        <p:nvSpPr>
          <p:cNvPr id="800" name="Google Shape;800;p36"/>
          <p:cNvSpPr/>
          <p:nvPr/>
        </p:nvSpPr>
        <p:spPr>
          <a:xfrm>
            <a:off x="1664613" y="3748376"/>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01" name="Google Shape;801;p36"/>
          <p:cNvCxnSpPr>
            <a:stCxn id="802" idx="0"/>
            <a:endCxn id="786" idx="2"/>
          </p:cNvCxnSpPr>
          <p:nvPr/>
        </p:nvCxnSpPr>
        <p:spPr>
          <a:xfrm rot="10800000">
            <a:off x="2273338" y="2965226"/>
            <a:ext cx="900" cy="783300"/>
          </a:xfrm>
          <a:prstGeom prst="straightConnector1">
            <a:avLst/>
          </a:prstGeom>
          <a:noFill/>
          <a:ln w="19050" cap="flat" cmpd="sng">
            <a:solidFill>
              <a:srgbClr val="000000"/>
            </a:solidFill>
            <a:prstDash val="solid"/>
            <a:round/>
            <a:headEnd type="none" w="med" len="med"/>
            <a:tailEnd type="triangle" w="med" len="med"/>
          </a:ln>
        </p:spPr>
      </p:cxnSp>
      <p:sp>
        <p:nvSpPr>
          <p:cNvPr id="802" name="Google Shape;802;p36"/>
          <p:cNvSpPr/>
          <p:nvPr/>
        </p:nvSpPr>
        <p:spPr>
          <a:xfrm>
            <a:off x="2142838" y="3748526"/>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03" name="Google Shape;803;p36"/>
          <p:cNvCxnSpPr>
            <a:stCxn id="804" idx="0"/>
            <a:endCxn id="788" idx="2"/>
          </p:cNvCxnSpPr>
          <p:nvPr/>
        </p:nvCxnSpPr>
        <p:spPr>
          <a:xfrm rot="10800000">
            <a:off x="2750875" y="2965226"/>
            <a:ext cx="300" cy="783300"/>
          </a:xfrm>
          <a:prstGeom prst="straightConnector1">
            <a:avLst/>
          </a:prstGeom>
          <a:noFill/>
          <a:ln w="19050" cap="flat" cmpd="sng">
            <a:solidFill>
              <a:srgbClr val="000000"/>
            </a:solidFill>
            <a:prstDash val="solid"/>
            <a:round/>
            <a:headEnd type="none" w="med" len="med"/>
            <a:tailEnd type="triangle" w="med" len="med"/>
          </a:ln>
        </p:spPr>
      </p:cxnSp>
      <p:sp>
        <p:nvSpPr>
          <p:cNvPr id="804" name="Google Shape;804;p36"/>
          <p:cNvSpPr/>
          <p:nvPr/>
        </p:nvSpPr>
        <p:spPr>
          <a:xfrm>
            <a:off x="2619775" y="3748526"/>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05" name="Google Shape;805;p36"/>
          <p:cNvCxnSpPr>
            <a:stCxn id="806" idx="0"/>
            <a:endCxn id="789" idx="2"/>
          </p:cNvCxnSpPr>
          <p:nvPr/>
        </p:nvCxnSpPr>
        <p:spPr>
          <a:xfrm rot="10800000">
            <a:off x="3231038" y="2965226"/>
            <a:ext cx="1500" cy="783300"/>
          </a:xfrm>
          <a:prstGeom prst="straightConnector1">
            <a:avLst/>
          </a:prstGeom>
          <a:noFill/>
          <a:ln w="19050" cap="flat" cmpd="sng">
            <a:solidFill>
              <a:srgbClr val="000000"/>
            </a:solidFill>
            <a:prstDash val="solid"/>
            <a:round/>
            <a:headEnd type="none" w="med" len="med"/>
            <a:tailEnd type="triangle" w="med" len="med"/>
          </a:ln>
        </p:spPr>
      </p:cxnSp>
      <p:sp>
        <p:nvSpPr>
          <p:cNvPr id="806" name="Google Shape;806;p36"/>
          <p:cNvSpPr/>
          <p:nvPr/>
        </p:nvSpPr>
        <p:spPr>
          <a:xfrm>
            <a:off x="3101138" y="3748526"/>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07" name="Google Shape;807;p36"/>
          <p:cNvCxnSpPr>
            <a:stCxn id="808" idx="0"/>
            <a:endCxn id="792" idx="2"/>
          </p:cNvCxnSpPr>
          <p:nvPr/>
        </p:nvCxnSpPr>
        <p:spPr>
          <a:xfrm rot="10800000" flipH="1">
            <a:off x="3702463" y="2965226"/>
            <a:ext cx="2700" cy="783300"/>
          </a:xfrm>
          <a:prstGeom prst="straightConnector1">
            <a:avLst/>
          </a:prstGeom>
          <a:noFill/>
          <a:ln w="19050" cap="flat" cmpd="sng">
            <a:solidFill>
              <a:srgbClr val="000000"/>
            </a:solidFill>
            <a:prstDash val="solid"/>
            <a:round/>
            <a:headEnd type="none" w="med" len="med"/>
            <a:tailEnd type="triangle" w="med" len="med"/>
          </a:ln>
        </p:spPr>
      </p:cxnSp>
      <p:sp>
        <p:nvSpPr>
          <p:cNvPr id="808" name="Google Shape;808;p36"/>
          <p:cNvSpPr/>
          <p:nvPr/>
        </p:nvSpPr>
        <p:spPr>
          <a:xfrm>
            <a:off x="3571063" y="3748526"/>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09" name="Google Shape;809;p36"/>
          <p:cNvCxnSpPr>
            <a:stCxn id="810" idx="0"/>
            <a:endCxn id="794" idx="2"/>
          </p:cNvCxnSpPr>
          <p:nvPr/>
        </p:nvCxnSpPr>
        <p:spPr>
          <a:xfrm rot="10800000">
            <a:off x="4179725" y="2965226"/>
            <a:ext cx="3000" cy="783300"/>
          </a:xfrm>
          <a:prstGeom prst="straightConnector1">
            <a:avLst/>
          </a:prstGeom>
          <a:noFill/>
          <a:ln w="19050" cap="flat" cmpd="sng">
            <a:solidFill>
              <a:srgbClr val="000000"/>
            </a:solidFill>
            <a:prstDash val="solid"/>
            <a:round/>
            <a:headEnd type="none" w="med" len="med"/>
            <a:tailEnd type="triangle" w="med" len="med"/>
          </a:ln>
        </p:spPr>
      </p:cxnSp>
      <p:sp>
        <p:nvSpPr>
          <p:cNvPr id="810" name="Google Shape;810;p36"/>
          <p:cNvSpPr/>
          <p:nvPr/>
        </p:nvSpPr>
        <p:spPr>
          <a:xfrm>
            <a:off x="4051325" y="3748526"/>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11" name="Google Shape;811;p36"/>
          <p:cNvCxnSpPr>
            <a:stCxn id="812" idx="0"/>
            <a:endCxn id="795" idx="2"/>
          </p:cNvCxnSpPr>
          <p:nvPr/>
        </p:nvCxnSpPr>
        <p:spPr>
          <a:xfrm rot="10800000">
            <a:off x="4654075" y="2965076"/>
            <a:ext cx="3000" cy="783300"/>
          </a:xfrm>
          <a:prstGeom prst="straightConnector1">
            <a:avLst/>
          </a:prstGeom>
          <a:noFill/>
          <a:ln w="19050" cap="flat" cmpd="sng">
            <a:solidFill>
              <a:srgbClr val="000000"/>
            </a:solidFill>
            <a:prstDash val="solid"/>
            <a:round/>
            <a:headEnd type="none" w="med" len="med"/>
            <a:tailEnd type="triangle" w="med" len="med"/>
          </a:ln>
        </p:spPr>
      </p:cxnSp>
      <p:sp>
        <p:nvSpPr>
          <p:cNvPr id="812" name="Google Shape;812;p36"/>
          <p:cNvSpPr/>
          <p:nvPr/>
        </p:nvSpPr>
        <p:spPr>
          <a:xfrm>
            <a:off x="4525675" y="3748376"/>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36"/>
          <p:cNvSpPr txBox="1"/>
          <p:nvPr/>
        </p:nvSpPr>
        <p:spPr>
          <a:xfrm>
            <a:off x="2036638" y="38603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814" name="Google Shape;814;p36"/>
          <p:cNvSpPr txBox="1"/>
          <p:nvPr/>
        </p:nvSpPr>
        <p:spPr>
          <a:xfrm>
            <a:off x="1558625" y="38603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815" name="Google Shape;815;p36"/>
          <p:cNvSpPr txBox="1"/>
          <p:nvPr/>
        </p:nvSpPr>
        <p:spPr>
          <a:xfrm>
            <a:off x="2989213" y="38603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816" name="Google Shape;816;p36"/>
          <p:cNvSpPr txBox="1"/>
          <p:nvPr/>
        </p:nvSpPr>
        <p:spPr>
          <a:xfrm>
            <a:off x="2515775" y="38603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817" name="Google Shape;817;p36"/>
          <p:cNvSpPr txBox="1"/>
          <p:nvPr/>
        </p:nvSpPr>
        <p:spPr>
          <a:xfrm>
            <a:off x="3470025" y="38603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818" name="Google Shape;818;p36"/>
          <p:cNvSpPr txBox="1"/>
          <p:nvPr/>
        </p:nvSpPr>
        <p:spPr>
          <a:xfrm>
            <a:off x="3942175" y="38603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819" name="Google Shape;819;p36"/>
          <p:cNvSpPr txBox="1"/>
          <p:nvPr/>
        </p:nvSpPr>
        <p:spPr>
          <a:xfrm>
            <a:off x="4417250" y="386056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820" name="Google Shape;820;p36"/>
          <p:cNvSpPr/>
          <p:nvPr/>
        </p:nvSpPr>
        <p:spPr>
          <a:xfrm>
            <a:off x="1665663" y="1858425"/>
            <a:ext cx="5919600" cy="318900"/>
          </a:xfrm>
          <a:prstGeom prst="rect">
            <a:avLst/>
          </a:prstGeom>
          <a:solidFill>
            <a:srgbClr val="FFD9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FC</a:t>
            </a:r>
            <a:endParaRPr/>
          </a:p>
        </p:txBody>
      </p:sp>
      <p:sp>
        <p:nvSpPr>
          <p:cNvPr id="821" name="Google Shape;821;p36"/>
          <p:cNvSpPr/>
          <p:nvPr/>
        </p:nvSpPr>
        <p:spPr>
          <a:xfrm>
            <a:off x="1664613" y="1394050"/>
            <a:ext cx="5919600" cy="318900"/>
          </a:xfrm>
          <a:prstGeom prst="rect">
            <a:avLst/>
          </a:prstGeom>
          <a:solidFill>
            <a:srgbClr val="EE787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SM</a:t>
            </a:r>
            <a:endParaRPr/>
          </a:p>
        </p:txBody>
      </p:sp>
      <p:sp>
        <p:nvSpPr>
          <p:cNvPr id="822" name="Google Shape;822;p36"/>
          <p:cNvSpPr/>
          <p:nvPr/>
        </p:nvSpPr>
        <p:spPr>
          <a:xfrm>
            <a:off x="4996870" y="2499283"/>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823" name="Google Shape;823;p36"/>
          <p:cNvCxnSpPr>
            <a:endCxn id="822" idx="1"/>
          </p:cNvCxnSpPr>
          <p:nvPr/>
        </p:nvCxnSpPr>
        <p:spPr>
          <a:xfrm>
            <a:off x="4785370" y="2732233"/>
            <a:ext cx="211500" cy="0"/>
          </a:xfrm>
          <a:prstGeom prst="straightConnector1">
            <a:avLst/>
          </a:prstGeom>
          <a:noFill/>
          <a:ln w="9525" cap="flat" cmpd="sng">
            <a:solidFill>
              <a:srgbClr val="000000"/>
            </a:solidFill>
            <a:prstDash val="solid"/>
            <a:round/>
            <a:headEnd type="triangle" w="med" len="med"/>
            <a:tailEnd type="triangle" w="med" len="med"/>
          </a:ln>
        </p:spPr>
      </p:cxnSp>
      <p:sp>
        <p:nvSpPr>
          <p:cNvPr id="824" name="Google Shape;824;p36"/>
          <p:cNvSpPr/>
          <p:nvPr/>
        </p:nvSpPr>
        <p:spPr>
          <a:xfrm>
            <a:off x="5471199" y="2499283"/>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sp>
        <p:nvSpPr>
          <p:cNvPr id="825" name="Google Shape;825;p36"/>
          <p:cNvSpPr/>
          <p:nvPr/>
        </p:nvSpPr>
        <p:spPr>
          <a:xfrm>
            <a:off x="5945513" y="2499208"/>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826" name="Google Shape;826;p36"/>
          <p:cNvCxnSpPr>
            <a:stCxn id="824" idx="3"/>
            <a:endCxn id="825" idx="1"/>
          </p:cNvCxnSpPr>
          <p:nvPr/>
        </p:nvCxnSpPr>
        <p:spPr>
          <a:xfrm>
            <a:off x="5733999" y="2732233"/>
            <a:ext cx="211500" cy="0"/>
          </a:xfrm>
          <a:prstGeom prst="straightConnector1">
            <a:avLst/>
          </a:prstGeom>
          <a:noFill/>
          <a:ln w="9525" cap="flat" cmpd="sng">
            <a:solidFill>
              <a:srgbClr val="000000"/>
            </a:solidFill>
            <a:prstDash val="solid"/>
            <a:round/>
            <a:headEnd type="triangle" w="med" len="med"/>
            <a:tailEnd type="triangle" w="med" len="med"/>
          </a:ln>
        </p:spPr>
      </p:cxnSp>
      <p:cxnSp>
        <p:nvCxnSpPr>
          <p:cNvPr id="827" name="Google Shape;827;p36"/>
          <p:cNvCxnSpPr>
            <a:stCxn id="822" idx="3"/>
            <a:endCxn id="824" idx="1"/>
          </p:cNvCxnSpPr>
          <p:nvPr/>
        </p:nvCxnSpPr>
        <p:spPr>
          <a:xfrm>
            <a:off x="5259670" y="2732233"/>
            <a:ext cx="211500" cy="0"/>
          </a:xfrm>
          <a:prstGeom prst="straightConnector1">
            <a:avLst/>
          </a:prstGeom>
          <a:noFill/>
          <a:ln w="9525" cap="flat" cmpd="sng">
            <a:solidFill>
              <a:srgbClr val="000000"/>
            </a:solidFill>
            <a:prstDash val="solid"/>
            <a:round/>
            <a:headEnd type="triangle" w="med" len="med"/>
            <a:tailEnd type="triangle" w="med" len="med"/>
          </a:ln>
        </p:spPr>
      </p:cxnSp>
      <p:cxnSp>
        <p:nvCxnSpPr>
          <p:cNvPr id="828" name="Google Shape;828;p36"/>
          <p:cNvCxnSpPr>
            <a:stCxn id="829" idx="0"/>
            <a:endCxn id="822" idx="2"/>
          </p:cNvCxnSpPr>
          <p:nvPr/>
        </p:nvCxnSpPr>
        <p:spPr>
          <a:xfrm rot="10800000" flipH="1">
            <a:off x="5126950" y="2965113"/>
            <a:ext cx="1200" cy="783300"/>
          </a:xfrm>
          <a:prstGeom prst="straightConnector1">
            <a:avLst/>
          </a:prstGeom>
          <a:noFill/>
          <a:ln w="19050" cap="flat" cmpd="sng">
            <a:solidFill>
              <a:srgbClr val="000000"/>
            </a:solidFill>
            <a:prstDash val="solid"/>
            <a:round/>
            <a:headEnd type="none" w="med" len="med"/>
            <a:tailEnd type="triangle" w="med" len="med"/>
          </a:ln>
        </p:spPr>
      </p:cxnSp>
      <p:sp>
        <p:nvSpPr>
          <p:cNvPr id="829" name="Google Shape;829;p36"/>
          <p:cNvSpPr/>
          <p:nvPr/>
        </p:nvSpPr>
        <p:spPr>
          <a:xfrm>
            <a:off x="4995550" y="3748413"/>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30" name="Google Shape;830;p36"/>
          <p:cNvCxnSpPr>
            <a:stCxn id="831" idx="0"/>
            <a:endCxn id="824" idx="2"/>
          </p:cNvCxnSpPr>
          <p:nvPr/>
        </p:nvCxnSpPr>
        <p:spPr>
          <a:xfrm rot="10800000">
            <a:off x="5602713" y="2965113"/>
            <a:ext cx="4500" cy="783300"/>
          </a:xfrm>
          <a:prstGeom prst="straightConnector1">
            <a:avLst/>
          </a:prstGeom>
          <a:noFill/>
          <a:ln w="19050" cap="flat" cmpd="sng">
            <a:solidFill>
              <a:srgbClr val="000000"/>
            </a:solidFill>
            <a:prstDash val="solid"/>
            <a:round/>
            <a:headEnd type="none" w="med" len="med"/>
            <a:tailEnd type="triangle" w="med" len="med"/>
          </a:ln>
        </p:spPr>
      </p:cxnSp>
      <p:sp>
        <p:nvSpPr>
          <p:cNvPr id="831" name="Google Shape;831;p36"/>
          <p:cNvSpPr/>
          <p:nvPr/>
        </p:nvSpPr>
        <p:spPr>
          <a:xfrm>
            <a:off x="5475813" y="3748413"/>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32" name="Google Shape;832;p36"/>
          <p:cNvCxnSpPr>
            <a:stCxn id="833" idx="0"/>
            <a:endCxn id="825" idx="2"/>
          </p:cNvCxnSpPr>
          <p:nvPr/>
        </p:nvCxnSpPr>
        <p:spPr>
          <a:xfrm rot="10800000" flipH="1">
            <a:off x="6075650" y="2964963"/>
            <a:ext cx="1200" cy="783300"/>
          </a:xfrm>
          <a:prstGeom prst="straightConnector1">
            <a:avLst/>
          </a:prstGeom>
          <a:noFill/>
          <a:ln w="19050" cap="flat" cmpd="sng">
            <a:solidFill>
              <a:srgbClr val="000000"/>
            </a:solidFill>
            <a:prstDash val="solid"/>
            <a:round/>
            <a:headEnd type="none" w="med" len="med"/>
            <a:tailEnd type="triangle" w="med" len="med"/>
          </a:ln>
        </p:spPr>
      </p:cxnSp>
      <p:sp>
        <p:nvSpPr>
          <p:cNvPr id="833" name="Google Shape;833;p36"/>
          <p:cNvSpPr/>
          <p:nvPr/>
        </p:nvSpPr>
        <p:spPr>
          <a:xfrm>
            <a:off x="5944250" y="3748263"/>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36"/>
          <p:cNvSpPr txBox="1"/>
          <p:nvPr/>
        </p:nvSpPr>
        <p:spPr>
          <a:xfrm>
            <a:off x="4894538" y="38603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835" name="Google Shape;835;p36"/>
          <p:cNvSpPr txBox="1"/>
          <p:nvPr/>
        </p:nvSpPr>
        <p:spPr>
          <a:xfrm>
            <a:off x="5363713" y="38603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836" name="Google Shape;836;p36"/>
          <p:cNvSpPr txBox="1"/>
          <p:nvPr/>
        </p:nvSpPr>
        <p:spPr>
          <a:xfrm>
            <a:off x="5844688" y="38603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837" name="Google Shape;837;p36"/>
          <p:cNvSpPr/>
          <p:nvPr/>
        </p:nvSpPr>
        <p:spPr>
          <a:xfrm>
            <a:off x="6682663" y="2572825"/>
            <a:ext cx="902700" cy="318900"/>
          </a:xfrm>
          <a:prstGeom prst="rect">
            <a:avLst/>
          </a:prstGeom>
          <a:solidFill>
            <a:srgbClr val="A7F36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Conv</a:t>
            </a:r>
            <a:endParaRPr/>
          </a:p>
        </p:txBody>
      </p:sp>
      <p:cxnSp>
        <p:nvCxnSpPr>
          <p:cNvPr id="838" name="Google Shape;838;p36"/>
          <p:cNvCxnSpPr/>
          <p:nvPr/>
        </p:nvCxnSpPr>
        <p:spPr>
          <a:xfrm rot="10800000" flipH="1">
            <a:off x="1798488" y="2899150"/>
            <a:ext cx="4980000" cy="225300"/>
          </a:xfrm>
          <a:prstGeom prst="bentConnector3">
            <a:avLst>
              <a:gd name="adj1" fmla="val 100000"/>
            </a:avLst>
          </a:prstGeom>
          <a:noFill/>
          <a:ln w="9525" cap="flat" cmpd="sng">
            <a:solidFill>
              <a:schemeClr val="dk2"/>
            </a:solidFill>
            <a:prstDash val="solid"/>
            <a:round/>
            <a:headEnd type="diamond" w="med" len="med"/>
            <a:tailEnd type="triangle" w="med" len="med"/>
          </a:ln>
        </p:spPr>
      </p:cxnSp>
      <p:cxnSp>
        <p:nvCxnSpPr>
          <p:cNvPr id="839" name="Google Shape;839;p36"/>
          <p:cNvCxnSpPr/>
          <p:nvPr/>
        </p:nvCxnSpPr>
        <p:spPr>
          <a:xfrm rot="10800000" flipH="1">
            <a:off x="2273338" y="2899125"/>
            <a:ext cx="4580700" cy="267000"/>
          </a:xfrm>
          <a:prstGeom prst="bentConnector3">
            <a:avLst>
              <a:gd name="adj1" fmla="val 100002"/>
            </a:avLst>
          </a:prstGeom>
          <a:noFill/>
          <a:ln w="9525" cap="flat" cmpd="sng">
            <a:solidFill>
              <a:schemeClr val="dk2"/>
            </a:solidFill>
            <a:prstDash val="solid"/>
            <a:round/>
            <a:headEnd type="diamond" w="med" len="med"/>
            <a:tailEnd type="triangle" w="med" len="med"/>
          </a:ln>
        </p:spPr>
      </p:cxnSp>
      <p:cxnSp>
        <p:nvCxnSpPr>
          <p:cNvPr id="840" name="Google Shape;840;p36"/>
          <p:cNvCxnSpPr/>
          <p:nvPr/>
        </p:nvCxnSpPr>
        <p:spPr>
          <a:xfrm rot="10800000" flipH="1">
            <a:off x="2750963" y="2899075"/>
            <a:ext cx="4178700" cy="324600"/>
          </a:xfrm>
          <a:prstGeom prst="bentConnector3">
            <a:avLst>
              <a:gd name="adj1" fmla="val 100002"/>
            </a:avLst>
          </a:prstGeom>
          <a:noFill/>
          <a:ln w="9525" cap="flat" cmpd="sng">
            <a:solidFill>
              <a:schemeClr val="dk2"/>
            </a:solidFill>
            <a:prstDash val="solid"/>
            <a:round/>
            <a:headEnd type="diamond" w="med" len="med"/>
            <a:tailEnd type="triangle" w="med" len="med"/>
          </a:ln>
        </p:spPr>
      </p:cxnSp>
      <p:cxnSp>
        <p:nvCxnSpPr>
          <p:cNvPr id="841" name="Google Shape;841;p36"/>
          <p:cNvCxnSpPr/>
          <p:nvPr/>
        </p:nvCxnSpPr>
        <p:spPr>
          <a:xfrm rot="10800000" flipH="1">
            <a:off x="3236388" y="2898938"/>
            <a:ext cx="3785700" cy="375900"/>
          </a:xfrm>
          <a:prstGeom prst="bentConnector3">
            <a:avLst>
              <a:gd name="adj1" fmla="val 100003"/>
            </a:avLst>
          </a:prstGeom>
          <a:noFill/>
          <a:ln w="9525" cap="flat" cmpd="sng">
            <a:solidFill>
              <a:schemeClr val="dk2"/>
            </a:solidFill>
            <a:prstDash val="solid"/>
            <a:round/>
            <a:headEnd type="diamond" w="med" len="med"/>
            <a:tailEnd type="triangle" w="med" len="med"/>
          </a:ln>
        </p:spPr>
      </p:cxnSp>
      <p:cxnSp>
        <p:nvCxnSpPr>
          <p:cNvPr id="842" name="Google Shape;842;p36"/>
          <p:cNvCxnSpPr/>
          <p:nvPr/>
        </p:nvCxnSpPr>
        <p:spPr>
          <a:xfrm rot="10800000" flipH="1">
            <a:off x="3710738" y="2899163"/>
            <a:ext cx="3395400" cy="455100"/>
          </a:xfrm>
          <a:prstGeom prst="bentConnector3">
            <a:avLst>
              <a:gd name="adj1" fmla="val 100004"/>
            </a:avLst>
          </a:prstGeom>
          <a:noFill/>
          <a:ln w="9525" cap="flat" cmpd="sng">
            <a:solidFill>
              <a:schemeClr val="dk2"/>
            </a:solidFill>
            <a:prstDash val="solid"/>
            <a:round/>
            <a:headEnd type="diamond" w="med" len="med"/>
            <a:tailEnd type="triangle" w="med" len="med"/>
          </a:ln>
        </p:spPr>
      </p:cxnSp>
      <p:cxnSp>
        <p:nvCxnSpPr>
          <p:cNvPr id="843" name="Google Shape;843;p36"/>
          <p:cNvCxnSpPr/>
          <p:nvPr/>
        </p:nvCxnSpPr>
        <p:spPr>
          <a:xfrm rot="10800000" flipH="1">
            <a:off x="4175088" y="2897650"/>
            <a:ext cx="3010500" cy="504300"/>
          </a:xfrm>
          <a:prstGeom prst="bentConnector3">
            <a:avLst>
              <a:gd name="adj1" fmla="val 100005"/>
            </a:avLst>
          </a:prstGeom>
          <a:noFill/>
          <a:ln w="9525" cap="flat" cmpd="sng">
            <a:solidFill>
              <a:schemeClr val="dk2"/>
            </a:solidFill>
            <a:prstDash val="solid"/>
            <a:round/>
            <a:headEnd type="diamond" w="med" len="med"/>
            <a:tailEnd type="triangle" w="med" len="med"/>
          </a:ln>
        </p:spPr>
      </p:cxnSp>
      <p:cxnSp>
        <p:nvCxnSpPr>
          <p:cNvPr id="844" name="Google Shape;844;p36"/>
          <p:cNvCxnSpPr/>
          <p:nvPr/>
        </p:nvCxnSpPr>
        <p:spPr>
          <a:xfrm rot="10800000" flipH="1">
            <a:off x="4660588" y="2897550"/>
            <a:ext cx="2600700" cy="573000"/>
          </a:xfrm>
          <a:prstGeom prst="bentConnector3">
            <a:avLst>
              <a:gd name="adj1" fmla="val 100180"/>
            </a:avLst>
          </a:prstGeom>
          <a:noFill/>
          <a:ln w="9525" cap="flat" cmpd="sng">
            <a:solidFill>
              <a:schemeClr val="dk2"/>
            </a:solidFill>
            <a:prstDash val="solid"/>
            <a:round/>
            <a:headEnd type="diamond" w="med" len="med"/>
            <a:tailEnd type="triangle" w="med" len="med"/>
          </a:ln>
        </p:spPr>
      </p:cxnSp>
      <p:cxnSp>
        <p:nvCxnSpPr>
          <p:cNvPr id="845" name="Google Shape;845;p36"/>
          <p:cNvCxnSpPr/>
          <p:nvPr/>
        </p:nvCxnSpPr>
        <p:spPr>
          <a:xfrm rot="10800000" flipH="1">
            <a:off x="5133238" y="2897600"/>
            <a:ext cx="2216700" cy="624300"/>
          </a:xfrm>
          <a:prstGeom prst="bentConnector3">
            <a:avLst>
              <a:gd name="adj1" fmla="val 100002"/>
            </a:avLst>
          </a:prstGeom>
          <a:noFill/>
          <a:ln w="9525" cap="flat" cmpd="sng">
            <a:solidFill>
              <a:schemeClr val="dk2"/>
            </a:solidFill>
            <a:prstDash val="solid"/>
            <a:round/>
            <a:headEnd type="diamond" w="med" len="med"/>
            <a:tailEnd type="triangle" w="med" len="med"/>
          </a:ln>
        </p:spPr>
      </p:cxnSp>
      <p:cxnSp>
        <p:nvCxnSpPr>
          <p:cNvPr id="846" name="Google Shape;846;p36"/>
          <p:cNvCxnSpPr/>
          <p:nvPr/>
        </p:nvCxnSpPr>
        <p:spPr>
          <a:xfrm rot="10800000" flipH="1">
            <a:off x="5597938" y="2897600"/>
            <a:ext cx="1827600" cy="676800"/>
          </a:xfrm>
          <a:prstGeom prst="bentConnector3">
            <a:avLst>
              <a:gd name="adj1" fmla="val 100005"/>
            </a:avLst>
          </a:prstGeom>
          <a:noFill/>
          <a:ln w="9525" cap="flat" cmpd="sng">
            <a:solidFill>
              <a:schemeClr val="dk2"/>
            </a:solidFill>
            <a:prstDash val="solid"/>
            <a:round/>
            <a:headEnd type="diamond" w="med" len="med"/>
            <a:tailEnd type="triangle" w="med" len="med"/>
          </a:ln>
        </p:spPr>
      </p:cxnSp>
      <p:cxnSp>
        <p:nvCxnSpPr>
          <p:cNvPr id="847" name="Google Shape;847;p36"/>
          <p:cNvCxnSpPr/>
          <p:nvPr/>
        </p:nvCxnSpPr>
        <p:spPr>
          <a:xfrm rot="10800000" flipH="1">
            <a:off x="6075538" y="2897600"/>
            <a:ext cx="1429500" cy="730200"/>
          </a:xfrm>
          <a:prstGeom prst="bentConnector3">
            <a:avLst>
              <a:gd name="adj1" fmla="val 100003"/>
            </a:avLst>
          </a:prstGeom>
          <a:noFill/>
          <a:ln w="9525" cap="flat" cmpd="sng">
            <a:solidFill>
              <a:schemeClr val="dk2"/>
            </a:solidFill>
            <a:prstDash val="solid"/>
            <a:round/>
            <a:headEnd type="diamond" w="med" len="med"/>
            <a:tailEnd type="triangle" w="med" len="med"/>
          </a:ln>
        </p:spPr>
      </p:cxnSp>
      <p:cxnSp>
        <p:nvCxnSpPr>
          <p:cNvPr id="848" name="Google Shape;848;p36"/>
          <p:cNvCxnSpPr/>
          <p:nvPr/>
        </p:nvCxnSpPr>
        <p:spPr>
          <a:xfrm rot="10800000" flipH="1">
            <a:off x="7134024" y="2185820"/>
            <a:ext cx="1500" cy="387000"/>
          </a:xfrm>
          <a:prstGeom prst="straightConnector1">
            <a:avLst/>
          </a:prstGeom>
          <a:noFill/>
          <a:ln w="19050" cap="flat" cmpd="sng">
            <a:solidFill>
              <a:srgbClr val="000000"/>
            </a:solidFill>
            <a:prstDash val="solid"/>
            <a:round/>
            <a:headEnd type="none" w="med" len="med"/>
            <a:tailEnd type="triangle" w="med" len="med"/>
          </a:ln>
        </p:spPr>
      </p:cxnSp>
      <p:cxnSp>
        <p:nvCxnSpPr>
          <p:cNvPr id="849" name="Google Shape;849;p36"/>
          <p:cNvCxnSpPr/>
          <p:nvPr/>
        </p:nvCxnSpPr>
        <p:spPr>
          <a:xfrm rot="10800000">
            <a:off x="5607224" y="2188870"/>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850" name="Google Shape;850;p36"/>
          <p:cNvCxnSpPr>
            <a:stCxn id="822" idx="0"/>
          </p:cNvCxnSpPr>
          <p:nvPr/>
        </p:nvCxnSpPr>
        <p:spPr>
          <a:xfrm rot="10800000">
            <a:off x="5126770" y="2177383"/>
            <a:ext cx="1500" cy="321900"/>
          </a:xfrm>
          <a:prstGeom prst="straightConnector1">
            <a:avLst/>
          </a:prstGeom>
          <a:noFill/>
          <a:ln w="19050" cap="flat" cmpd="sng">
            <a:solidFill>
              <a:srgbClr val="000000"/>
            </a:solidFill>
            <a:prstDash val="solid"/>
            <a:round/>
            <a:headEnd type="none" w="med" len="med"/>
            <a:tailEnd type="triangle" w="med" len="med"/>
          </a:ln>
        </p:spPr>
      </p:cxnSp>
      <p:cxnSp>
        <p:nvCxnSpPr>
          <p:cNvPr id="851" name="Google Shape;851;p36"/>
          <p:cNvCxnSpPr>
            <a:stCxn id="795" idx="0"/>
          </p:cNvCxnSpPr>
          <p:nvPr/>
        </p:nvCxnSpPr>
        <p:spPr>
          <a:xfrm rot="10800000">
            <a:off x="4647638" y="2185745"/>
            <a:ext cx="6300" cy="313500"/>
          </a:xfrm>
          <a:prstGeom prst="straightConnector1">
            <a:avLst/>
          </a:prstGeom>
          <a:noFill/>
          <a:ln w="19050" cap="flat" cmpd="sng">
            <a:solidFill>
              <a:srgbClr val="000000"/>
            </a:solidFill>
            <a:prstDash val="solid"/>
            <a:round/>
            <a:headEnd type="none" w="med" len="med"/>
            <a:tailEnd type="triangle" w="med" len="med"/>
          </a:ln>
        </p:spPr>
      </p:cxnSp>
      <p:cxnSp>
        <p:nvCxnSpPr>
          <p:cNvPr id="852" name="Google Shape;852;p36"/>
          <p:cNvCxnSpPr/>
          <p:nvPr/>
        </p:nvCxnSpPr>
        <p:spPr>
          <a:xfrm rot="10800000">
            <a:off x="4179624" y="2186020"/>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853" name="Google Shape;853;p36"/>
          <p:cNvCxnSpPr/>
          <p:nvPr/>
        </p:nvCxnSpPr>
        <p:spPr>
          <a:xfrm rot="10800000">
            <a:off x="3221599" y="2180295"/>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854" name="Google Shape;854;p36"/>
          <p:cNvCxnSpPr/>
          <p:nvPr/>
        </p:nvCxnSpPr>
        <p:spPr>
          <a:xfrm rot="10800000">
            <a:off x="3711599" y="2186020"/>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855" name="Google Shape;855;p36"/>
          <p:cNvCxnSpPr>
            <a:stCxn id="788" idx="0"/>
          </p:cNvCxnSpPr>
          <p:nvPr/>
        </p:nvCxnSpPr>
        <p:spPr>
          <a:xfrm rot="10800000">
            <a:off x="2748230" y="2185820"/>
            <a:ext cx="2700" cy="313500"/>
          </a:xfrm>
          <a:prstGeom prst="straightConnector1">
            <a:avLst/>
          </a:prstGeom>
          <a:noFill/>
          <a:ln w="19050" cap="flat" cmpd="sng">
            <a:solidFill>
              <a:srgbClr val="000000"/>
            </a:solidFill>
            <a:prstDash val="solid"/>
            <a:round/>
            <a:headEnd type="none" w="med" len="med"/>
            <a:tailEnd type="triangle" w="med" len="med"/>
          </a:ln>
        </p:spPr>
      </p:cxnSp>
      <p:cxnSp>
        <p:nvCxnSpPr>
          <p:cNvPr id="856" name="Google Shape;856;p36"/>
          <p:cNvCxnSpPr/>
          <p:nvPr/>
        </p:nvCxnSpPr>
        <p:spPr>
          <a:xfrm rot="10800000">
            <a:off x="2274855" y="2181570"/>
            <a:ext cx="2700" cy="313500"/>
          </a:xfrm>
          <a:prstGeom prst="straightConnector1">
            <a:avLst/>
          </a:prstGeom>
          <a:noFill/>
          <a:ln w="19050" cap="flat" cmpd="sng">
            <a:solidFill>
              <a:srgbClr val="000000"/>
            </a:solidFill>
            <a:prstDash val="solid"/>
            <a:round/>
            <a:headEnd type="none" w="med" len="med"/>
            <a:tailEnd type="triangle" w="med" len="med"/>
          </a:ln>
        </p:spPr>
      </p:cxnSp>
      <p:cxnSp>
        <p:nvCxnSpPr>
          <p:cNvPr id="857" name="Google Shape;857;p36"/>
          <p:cNvCxnSpPr/>
          <p:nvPr/>
        </p:nvCxnSpPr>
        <p:spPr>
          <a:xfrm rot="10800000">
            <a:off x="1801480" y="2182808"/>
            <a:ext cx="2700" cy="313500"/>
          </a:xfrm>
          <a:prstGeom prst="straightConnector1">
            <a:avLst/>
          </a:prstGeom>
          <a:noFill/>
          <a:ln w="19050" cap="flat" cmpd="sng">
            <a:solidFill>
              <a:srgbClr val="000000"/>
            </a:solidFill>
            <a:prstDash val="solid"/>
            <a:round/>
            <a:headEnd type="none" w="med" len="med"/>
            <a:tailEnd type="triangle" w="med" len="med"/>
          </a:ln>
        </p:spPr>
      </p:cxn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861"/>
        <p:cNvGrpSpPr/>
        <p:nvPr/>
      </p:nvGrpSpPr>
      <p:grpSpPr>
        <a:xfrm>
          <a:off x="0" y="0"/>
          <a:ext cx="0" cy="0"/>
          <a:chOff x="0" y="0"/>
          <a:chExt cx="0" cy="0"/>
        </a:xfrm>
      </p:grpSpPr>
      <p:sp>
        <p:nvSpPr>
          <p:cNvPr id="862" name="Google Shape;862;p37"/>
          <p:cNvSpPr/>
          <p:nvPr/>
        </p:nvSpPr>
        <p:spPr>
          <a:xfrm>
            <a:off x="1740275" y="2953070"/>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sp>
        <p:nvSpPr>
          <p:cNvPr id="863" name="Google Shape;863;p37"/>
          <p:cNvSpPr/>
          <p:nvPr/>
        </p:nvSpPr>
        <p:spPr>
          <a:xfrm>
            <a:off x="2217726" y="2953145"/>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864" name="Google Shape;864;p37"/>
          <p:cNvCxnSpPr>
            <a:stCxn id="862" idx="3"/>
            <a:endCxn id="863" idx="1"/>
          </p:cNvCxnSpPr>
          <p:nvPr/>
        </p:nvCxnSpPr>
        <p:spPr>
          <a:xfrm>
            <a:off x="2003075" y="3186020"/>
            <a:ext cx="214800" cy="0"/>
          </a:xfrm>
          <a:prstGeom prst="straightConnector1">
            <a:avLst/>
          </a:prstGeom>
          <a:noFill/>
          <a:ln w="9525" cap="flat" cmpd="sng">
            <a:solidFill>
              <a:srgbClr val="000000"/>
            </a:solidFill>
            <a:prstDash val="solid"/>
            <a:round/>
            <a:headEnd type="triangle" w="med" len="med"/>
            <a:tailEnd type="triangle" w="med" len="med"/>
          </a:ln>
        </p:spPr>
      </p:cxnSp>
      <p:sp>
        <p:nvSpPr>
          <p:cNvPr id="865" name="Google Shape;865;p37"/>
          <p:cNvSpPr/>
          <p:nvPr/>
        </p:nvSpPr>
        <p:spPr>
          <a:xfrm>
            <a:off x="2695180" y="2953145"/>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sp>
        <p:nvSpPr>
          <p:cNvPr id="866" name="Google Shape;866;p37"/>
          <p:cNvSpPr/>
          <p:nvPr/>
        </p:nvSpPr>
        <p:spPr>
          <a:xfrm>
            <a:off x="3175206" y="2953145"/>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867" name="Google Shape;867;p37"/>
          <p:cNvCxnSpPr>
            <a:stCxn id="865" idx="3"/>
            <a:endCxn id="866" idx="1"/>
          </p:cNvCxnSpPr>
          <p:nvPr/>
        </p:nvCxnSpPr>
        <p:spPr>
          <a:xfrm>
            <a:off x="2957980" y="3186095"/>
            <a:ext cx="217200" cy="0"/>
          </a:xfrm>
          <a:prstGeom prst="straightConnector1">
            <a:avLst/>
          </a:prstGeom>
          <a:noFill/>
          <a:ln w="9525" cap="flat" cmpd="sng">
            <a:solidFill>
              <a:srgbClr val="000000"/>
            </a:solidFill>
            <a:prstDash val="solid"/>
            <a:round/>
            <a:headEnd type="triangle" w="med" len="med"/>
            <a:tailEnd type="triangle" w="med" len="med"/>
          </a:ln>
        </p:spPr>
      </p:cxnSp>
      <p:cxnSp>
        <p:nvCxnSpPr>
          <p:cNvPr id="868" name="Google Shape;868;p37"/>
          <p:cNvCxnSpPr>
            <a:stCxn id="863" idx="3"/>
            <a:endCxn id="865" idx="1"/>
          </p:cNvCxnSpPr>
          <p:nvPr/>
        </p:nvCxnSpPr>
        <p:spPr>
          <a:xfrm>
            <a:off x="2480526" y="3186095"/>
            <a:ext cx="214800" cy="0"/>
          </a:xfrm>
          <a:prstGeom prst="straightConnector1">
            <a:avLst/>
          </a:prstGeom>
          <a:noFill/>
          <a:ln w="9525" cap="flat" cmpd="sng">
            <a:solidFill>
              <a:srgbClr val="000000"/>
            </a:solidFill>
            <a:prstDash val="solid"/>
            <a:round/>
            <a:headEnd type="triangle" w="med" len="med"/>
            <a:tailEnd type="triangle" w="med" len="med"/>
          </a:ln>
        </p:spPr>
      </p:cxnSp>
      <p:sp>
        <p:nvSpPr>
          <p:cNvPr id="869" name="Google Shape;869;p37"/>
          <p:cNvSpPr/>
          <p:nvPr/>
        </p:nvSpPr>
        <p:spPr>
          <a:xfrm>
            <a:off x="3649545" y="2953145"/>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870" name="Google Shape;870;p37"/>
          <p:cNvCxnSpPr>
            <a:stCxn id="866" idx="3"/>
            <a:endCxn id="869" idx="1"/>
          </p:cNvCxnSpPr>
          <p:nvPr/>
        </p:nvCxnSpPr>
        <p:spPr>
          <a:xfrm>
            <a:off x="3438006" y="3186095"/>
            <a:ext cx="211500" cy="0"/>
          </a:xfrm>
          <a:prstGeom prst="straightConnector1">
            <a:avLst/>
          </a:prstGeom>
          <a:noFill/>
          <a:ln w="9525" cap="flat" cmpd="sng">
            <a:solidFill>
              <a:srgbClr val="000000"/>
            </a:solidFill>
            <a:prstDash val="solid"/>
            <a:round/>
            <a:headEnd type="triangle" w="med" len="med"/>
            <a:tailEnd type="triangle" w="med" len="med"/>
          </a:ln>
        </p:spPr>
      </p:cxnSp>
      <p:sp>
        <p:nvSpPr>
          <p:cNvPr id="871" name="Google Shape;871;p37"/>
          <p:cNvSpPr/>
          <p:nvPr/>
        </p:nvSpPr>
        <p:spPr>
          <a:xfrm>
            <a:off x="4123874" y="2953145"/>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sp>
        <p:nvSpPr>
          <p:cNvPr id="872" name="Google Shape;872;p37"/>
          <p:cNvSpPr/>
          <p:nvPr/>
        </p:nvSpPr>
        <p:spPr>
          <a:xfrm>
            <a:off x="4598188" y="2953070"/>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873" name="Google Shape;873;p37"/>
          <p:cNvCxnSpPr>
            <a:stCxn id="871" idx="3"/>
            <a:endCxn id="872" idx="1"/>
          </p:cNvCxnSpPr>
          <p:nvPr/>
        </p:nvCxnSpPr>
        <p:spPr>
          <a:xfrm>
            <a:off x="4386674" y="3186095"/>
            <a:ext cx="211500" cy="0"/>
          </a:xfrm>
          <a:prstGeom prst="straightConnector1">
            <a:avLst/>
          </a:prstGeom>
          <a:noFill/>
          <a:ln w="9525" cap="flat" cmpd="sng">
            <a:solidFill>
              <a:srgbClr val="000000"/>
            </a:solidFill>
            <a:prstDash val="solid"/>
            <a:round/>
            <a:headEnd type="triangle" w="med" len="med"/>
            <a:tailEnd type="triangle" w="med" len="med"/>
          </a:ln>
        </p:spPr>
      </p:cxnSp>
      <p:cxnSp>
        <p:nvCxnSpPr>
          <p:cNvPr id="874" name="Google Shape;874;p37"/>
          <p:cNvCxnSpPr>
            <a:stCxn id="869" idx="3"/>
            <a:endCxn id="871" idx="1"/>
          </p:cNvCxnSpPr>
          <p:nvPr/>
        </p:nvCxnSpPr>
        <p:spPr>
          <a:xfrm>
            <a:off x="3912345" y="3186095"/>
            <a:ext cx="211500" cy="0"/>
          </a:xfrm>
          <a:prstGeom prst="straightConnector1">
            <a:avLst/>
          </a:prstGeom>
          <a:noFill/>
          <a:ln w="9525" cap="flat" cmpd="sng">
            <a:solidFill>
              <a:srgbClr val="000000"/>
            </a:solidFill>
            <a:prstDash val="solid"/>
            <a:round/>
            <a:headEnd type="triangle" w="med" len="med"/>
            <a:tailEnd type="triangle" w="med" len="med"/>
          </a:ln>
        </p:spPr>
      </p:cxnSp>
      <p:cxnSp>
        <p:nvCxnSpPr>
          <p:cNvPr id="875" name="Google Shape;875;p37"/>
          <p:cNvCxnSpPr/>
          <p:nvPr/>
        </p:nvCxnSpPr>
        <p:spPr>
          <a:xfrm rot="10800000">
            <a:off x="6152449" y="2634120"/>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876" name="Google Shape;876;p37"/>
          <p:cNvCxnSpPr>
            <a:stCxn id="877" idx="0"/>
            <a:endCxn id="862" idx="2"/>
          </p:cNvCxnSpPr>
          <p:nvPr/>
        </p:nvCxnSpPr>
        <p:spPr>
          <a:xfrm rot="10800000">
            <a:off x="1871663" y="3418901"/>
            <a:ext cx="0" cy="783300"/>
          </a:xfrm>
          <a:prstGeom prst="straightConnector1">
            <a:avLst/>
          </a:prstGeom>
          <a:noFill/>
          <a:ln w="19050" cap="flat" cmpd="sng">
            <a:solidFill>
              <a:srgbClr val="000000"/>
            </a:solidFill>
            <a:prstDash val="solid"/>
            <a:round/>
            <a:headEnd type="none" w="med" len="med"/>
            <a:tailEnd type="triangle" w="med" len="med"/>
          </a:ln>
        </p:spPr>
      </p:cxnSp>
      <p:sp>
        <p:nvSpPr>
          <p:cNvPr id="877" name="Google Shape;877;p37"/>
          <p:cNvSpPr/>
          <p:nvPr/>
        </p:nvSpPr>
        <p:spPr>
          <a:xfrm>
            <a:off x="1740263" y="4202201"/>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78" name="Google Shape;878;p37"/>
          <p:cNvCxnSpPr>
            <a:stCxn id="879" idx="0"/>
            <a:endCxn id="863" idx="2"/>
          </p:cNvCxnSpPr>
          <p:nvPr/>
        </p:nvCxnSpPr>
        <p:spPr>
          <a:xfrm rot="10800000">
            <a:off x="2348988" y="3419051"/>
            <a:ext cx="900" cy="783300"/>
          </a:xfrm>
          <a:prstGeom prst="straightConnector1">
            <a:avLst/>
          </a:prstGeom>
          <a:noFill/>
          <a:ln w="19050" cap="flat" cmpd="sng">
            <a:solidFill>
              <a:srgbClr val="000000"/>
            </a:solidFill>
            <a:prstDash val="solid"/>
            <a:round/>
            <a:headEnd type="none" w="med" len="med"/>
            <a:tailEnd type="triangle" w="med" len="med"/>
          </a:ln>
        </p:spPr>
      </p:cxnSp>
      <p:sp>
        <p:nvSpPr>
          <p:cNvPr id="879" name="Google Shape;879;p37"/>
          <p:cNvSpPr/>
          <p:nvPr/>
        </p:nvSpPr>
        <p:spPr>
          <a:xfrm>
            <a:off x="2218488" y="4202351"/>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80" name="Google Shape;880;p37"/>
          <p:cNvCxnSpPr>
            <a:stCxn id="881" idx="0"/>
            <a:endCxn id="865" idx="2"/>
          </p:cNvCxnSpPr>
          <p:nvPr/>
        </p:nvCxnSpPr>
        <p:spPr>
          <a:xfrm rot="10800000">
            <a:off x="2826525" y="3419051"/>
            <a:ext cx="300" cy="783300"/>
          </a:xfrm>
          <a:prstGeom prst="straightConnector1">
            <a:avLst/>
          </a:prstGeom>
          <a:noFill/>
          <a:ln w="19050" cap="flat" cmpd="sng">
            <a:solidFill>
              <a:srgbClr val="000000"/>
            </a:solidFill>
            <a:prstDash val="solid"/>
            <a:round/>
            <a:headEnd type="none" w="med" len="med"/>
            <a:tailEnd type="triangle" w="med" len="med"/>
          </a:ln>
        </p:spPr>
      </p:cxnSp>
      <p:sp>
        <p:nvSpPr>
          <p:cNvPr id="881" name="Google Shape;881;p37"/>
          <p:cNvSpPr/>
          <p:nvPr/>
        </p:nvSpPr>
        <p:spPr>
          <a:xfrm>
            <a:off x="2695425" y="4202351"/>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82" name="Google Shape;882;p37"/>
          <p:cNvCxnSpPr>
            <a:stCxn id="883" idx="0"/>
            <a:endCxn id="866" idx="2"/>
          </p:cNvCxnSpPr>
          <p:nvPr/>
        </p:nvCxnSpPr>
        <p:spPr>
          <a:xfrm rot="10800000">
            <a:off x="3306688" y="3419051"/>
            <a:ext cx="1500" cy="783300"/>
          </a:xfrm>
          <a:prstGeom prst="straightConnector1">
            <a:avLst/>
          </a:prstGeom>
          <a:noFill/>
          <a:ln w="19050" cap="flat" cmpd="sng">
            <a:solidFill>
              <a:srgbClr val="000000"/>
            </a:solidFill>
            <a:prstDash val="solid"/>
            <a:round/>
            <a:headEnd type="none" w="med" len="med"/>
            <a:tailEnd type="triangle" w="med" len="med"/>
          </a:ln>
        </p:spPr>
      </p:cxnSp>
      <p:sp>
        <p:nvSpPr>
          <p:cNvPr id="883" name="Google Shape;883;p37"/>
          <p:cNvSpPr/>
          <p:nvPr/>
        </p:nvSpPr>
        <p:spPr>
          <a:xfrm>
            <a:off x="3176788" y="4202351"/>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84" name="Google Shape;884;p37"/>
          <p:cNvCxnSpPr>
            <a:stCxn id="885" idx="0"/>
            <a:endCxn id="869" idx="2"/>
          </p:cNvCxnSpPr>
          <p:nvPr/>
        </p:nvCxnSpPr>
        <p:spPr>
          <a:xfrm rot="10800000" flipH="1">
            <a:off x="3778113" y="3419051"/>
            <a:ext cx="2700" cy="783300"/>
          </a:xfrm>
          <a:prstGeom prst="straightConnector1">
            <a:avLst/>
          </a:prstGeom>
          <a:noFill/>
          <a:ln w="19050" cap="flat" cmpd="sng">
            <a:solidFill>
              <a:srgbClr val="000000"/>
            </a:solidFill>
            <a:prstDash val="solid"/>
            <a:round/>
            <a:headEnd type="none" w="med" len="med"/>
            <a:tailEnd type="triangle" w="med" len="med"/>
          </a:ln>
        </p:spPr>
      </p:cxnSp>
      <p:sp>
        <p:nvSpPr>
          <p:cNvPr id="885" name="Google Shape;885;p37"/>
          <p:cNvSpPr/>
          <p:nvPr/>
        </p:nvSpPr>
        <p:spPr>
          <a:xfrm>
            <a:off x="3646713" y="4202351"/>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86" name="Google Shape;886;p37"/>
          <p:cNvCxnSpPr>
            <a:stCxn id="887" idx="0"/>
            <a:endCxn id="871" idx="2"/>
          </p:cNvCxnSpPr>
          <p:nvPr/>
        </p:nvCxnSpPr>
        <p:spPr>
          <a:xfrm rot="10800000">
            <a:off x="4255375" y="3419051"/>
            <a:ext cx="3000" cy="783300"/>
          </a:xfrm>
          <a:prstGeom prst="straightConnector1">
            <a:avLst/>
          </a:prstGeom>
          <a:noFill/>
          <a:ln w="19050" cap="flat" cmpd="sng">
            <a:solidFill>
              <a:srgbClr val="000000"/>
            </a:solidFill>
            <a:prstDash val="solid"/>
            <a:round/>
            <a:headEnd type="none" w="med" len="med"/>
            <a:tailEnd type="triangle" w="med" len="med"/>
          </a:ln>
        </p:spPr>
      </p:cxnSp>
      <p:sp>
        <p:nvSpPr>
          <p:cNvPr id="887" name="Google Shape;887;p37"/>
          <p:cNvSpPr/>
          <p:nvPr/>
        </p:nvSpPr>
        <p:spPr>
          <a:xfrm>
            <a:off x="4126975" y="4202351"/>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88" name="Google Shape;888;p37"/>
          <p:cNvCxnSpPr>
            <a:stCxn id="889" idx="0"/>
            <a:endCxn id="872" idx="2"/>
          </p:cNvCxnSpPr>
          <p:nvPr/>
        </p:nvCxnSpPr>
        <p:spPr>
          <a:xfrm rot="10800000">
            <a:off x="4729725" y="3418901"/>
            <a:ext cx="3000" cy="783300"/>
          </a:xfrm>
          <a:prstGeom prst="straightConnector1">
            <a:avLst/>
          </a:prstGeom>
          <a:noFill/>
          <a:ln w="19050" cap="flat" cmpd="sng">
            <a:solidFill>
              <a:srgbClr val="000000"/>
            </a:solidFill>
            <a:prstDash val="solid"/>
            <a:round/>
            <a:headEnd type="none" w="med" len="med"/>
            <a:tailEnd type="triangle" w="med" len="med"/>
          </a:ln>
        </p:spPr>
      </p:cxnSp>
      <p:sp>
        <p:nvSpPr>
          <p:cNvPr id="889" name="Google Shape;889;p37"/>
          <p:cNvSpPr/>
          <p:nvPr/>
        </p:nvSpPr>
        <p:spPr>
          <a:xfrm>
            <a:off x="4601325" y="4202201"/>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37"/>
          <p:cNvSpPr txBox="1"/>
          <p:nvPr/>
        </p:nvSpPr>
        <p:spPr>
          <a:xfrm>
            <a:off x="2112288" y="43141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891" name="Google Shape;891;p37"/>
          <p:cNvSpPr txBox="1"/>
          <p:nvPr/>
        </p:nvSpPr>
        <p:spPr>
          <a:xfrm>
            <a:off x="1634275" y="43141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892" name="Google Shape;892;p37"/>
          <p:cNvSpPr txBox="1"/>
          <p:nvPr/>
        </p:nvSpPr>
        <p:spPr>
          <a:xfrm>
            <a:off x="3064863" y="43141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893" name="Google Shape;893;p37"/>
          <p:cNvSpPr txBox="1"/>
          <p:nvPr/>
        </p:nvSpPr>
        <p:spPr>
          <a:xfrm>
            <a:off x="2591425" y="43141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894" name="Google Shape;894;p37"/>
          <p:cNvSpPr txBox="1"/>
          <p:nvPr/>
        </p:nvSpPr>
        <p:spPr>
          <a:xfrm>
            <a:off x="3545675" y="43141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895" name="Google Shape;895;p37"/>
          <p:cNvSpPr txBox="1"/>
          <p:nvPr/>
        </p:nvSpPr>
        <p:spPr>
          <a:xfrm>
            <a:off x="4017825" y="43141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896" name="Google Shape;896;p37"/>
          <p:cNvSpPr txBox="1"/>
          <p:nvPr/>
        </p:nvSpPr>
        <p:spPr>
          <a:xfrm>
            <a:off x="4492900" y="431438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897" name="Google Shape;897;p37"/>
          <p:cNvSpPr/>
          <p:nvPr/>
        </p:nvSpPr>
        <p:spPr>
          <a:xfrm>
            <a:off x="1753838" y="894525"/>
            <a:ext cx="5919600" cy="318900"/>
          </a:xfrm>
          <a:prstGeom prst="rect">
            <a:avLst/>
          </a:prstGeom>
          <a:solidFill>
            <a:srgbClr val="FFD9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FC</a:t>
            </a:r>
            <a:endParaRPr/>
          </a:p>
        </p:txBody>
      </p:sp>
      <p:sp>
        <p:nvSpPr>
          <p:cNvPr id="898" name="Google Shape;898;p37"/>
          <p:cNvSpPr/>
          <p:nvPr/>
        </p:nvSpPr>
        <p:spPr>
          <a:xfrm>
            <a:off x="1752788" y="430150"/>
            <a:ext cx="5919600" cy="318900"/>
          </a:xfrm>
          <a:prstGeom prst="rect">
            <a:avLst/>
          </a:prstGeom>
          <a:solidFill>
            <a:srgbClr val="EE787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SM</a:t>
            </a:r>
            <a:endParaRPr/>
          </a:p>
        </p:txBody>
      </p:sp>
      <p:sp>
        <p:nvSpPr>
          <p:cNvPr id="899" name="Google Shape;899;p37"/>
          <p:cNvSpPr/>
          <p:nvPr/>
        </p:nvSpPr>
        <p:spPr>
          <a:xfrm>
            <a:off x="5072520" y="2953108"/>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900" name="Google Shape;900;p37"/>
          <p:cNvCxnSpPr>
            <a:endCxn id="899" idx="1"/>
          </p:cNvCxnSpPr>
          <p:nvPr/>
        </p:nvCxnSpPr>
        <p:spPr>
          <a:xfrm>
            <a:off x="4861020" y="3186058"/>
            <a:ext cx="211500" cy="0"/>
          </a:xfrm>
          <a:prstGeom prst="straightConnector1">
            <a:avLst/>
          </a:prstGeom>
          <a:noFill/>
          <a:ln w="9525" cap="flat" cmpd="sng">
            <a:solidFill>
              <a:srgbClr val="000000"/>
            </a:solidFill>
            <a:prstDash val="solid"/>
            <a:round/>
            <a:headEnd type="triangle" w="med" len="med"/>
            <a:tailEnd type="triangle" w="med" len="med"/>
          </a:ln>
        </p:spPr>
      </p:cxnSp>
      <p:sp>
        <p:nvSpPr>
          <p:cNvPr id="901" name="Google Shape;901;p37"/>
          <p:cNvSpPr/>
          <p:nvPr/>
        </p:nvSpPr>
        <p:spPr>
          <a:xfrm>
            <a:off x="5546849" y="2953108"/>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sp>
        <p:nvSpPr>
          <p:cNvPr id="902" name="Google Shape;902;p37"/>
          <p:cNvSpPr/>
          <p:nvPr/>
        </p:nvSpPr>
        <p:spPr>
          <a:xfrm>
            <a:off x="6021163" y="2953033"/>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903" name="Google Shape;903;p37"/>
          <p:cNvCxnSpPr>
            <a:stCxn id="901" idx="3"/>
            <a:endCxn id="902" idx="1"/>
          </p:cNvCxnSpPr>
          <p:nvPr/>
        </p:nvCxnSpPr>
        <p:spPr>
          <a:xfrm>
            <a:off x="5809649" y="3186058"/>
            <a:ext cx="211500" cy="0"/>
          </a:xfrm>
          <a:prstGeom prst="straightConnector1">
            <a:avLst/>
          </a:prstGeom>
          <a:noFill/>
          <a:ln w="9525" cap="flat" cmpd="sng">
            <a:solidFill>
              <a:srgbClr val="000000"/>
            </a:solidFill>
            <a:prstDash val="solid"/>
            <a:round/>
            <a:headEnd type="triangle" w="med" len="med"/>
            <a:tailEnd type="triangle" w="med" len="med"/>
          </a:ln>
        </p:spPr>
      </p:cxnSp>
      <p:cxnSp>
        <p:nvCxnSpPr>
          <p:cNvPr id="904" name="Google Shape;904;p37"/>
          <p:cNvCxnSpPr>
            <a:stCxn id="899" idx="3"/>
            <a:endCxn id="901" idx="1"/>
          </p:cNvCxnSpPr>
          <p:nvPr/>
        </p:nvCxnSpPr>
        <p:spPr>
          <a:xfrm>
            <a:off x="5335320" y="3186058"/>
            <a:ext cx="211500" cy="0"/>
          </a:xfrm>
          <a:prstGeom prst="straightConnector1">
            <a:avLst/>
          </a:prstGeom>
          <a:noFill/>
          <a:ln w="9525" cap="flat" cmpd="sng">
            <a:solidFill>
              <a:srgbClr val="000000"/>
            </a:solidFill>
            <a:prstDash val="solid"/>
            <a:round/>
            <a:headEnd type="triangle" w="med" len="med"/>
            <a:tailEnd type="triangle" w="med" len="med"/>
          </a:ln>
        </p:spPr>
      </p:cxnSp>
      <p:cxnSp>
        <p:nvCxnSpPr>
          <p:cNvPr id="905" name="Google Shape;905;p37"/>
          <p:cNvCxnSpPr>
            <a:stCxn id="906" idx="0"/>
            <a:endCxn id="899" idx="2"/>
          </p:cNvCxnSpPr>
          <p:nvPr/>
        </p:nvCxnSpPr>
        <p:spPr>
          <a:xfrm rot="10800000" flipH="1">
            <a:off x="5202600" y="3418938"/>
            <a:ext cx="1200" cy="783300"/>
          </a:xfrm>
          <a:prstGeom prst="straightConnector1">
            <a:avLst/>
          </a:prstGeom>
          <a:noFill/>
          <a:ln w="19050" cap="flat" cmpd="sng">
            <a:solidFill>
              <a:srgbClr val="000000"/>
            </a:solidFill>
            <a:prstDash val="solid"/>
            <a:round/>
            <a:headEnd type="none" w="med" len="med"/>
            <a:tailEnd type="triangle" w="med" len="med"/>
          </a:ln>
        </p:spPr>
      </p:cxnSp>
      <p:sp>
        <p:nvSpPr>
          <p:cNvPr id="906" name="Google Shape;906;p37"/>
          <p:cNvSpPr/>
          <p:nvPr/>
        </p:nvSpPr>
        <p:spPr>
          <a:xfrm>
            <a:off x="5071200" y="4202238"/>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07" name="Google Shape;907;p37"/>
          <p:cNvCxnSpPr>
            <a:stCxn id="908" idx="0"/>
            <a:endCxn id="901" idx="2"/>
          </p:cNvCxnSpPr>
          <p:nvPr/>
        </p:nvCxnSpPr>
        <p:spPr>
          <a:xfrm rot="10800000">
            <a:off x="5678363" y="3418938"/>
            <a:ext cx="4500" cy="783300"/>
          </a:xfrm>
          <a:prstGeom prst="straightConnector1">
            <a:avLst/>
          </a:prstGeom>
          <a:noFill/>
          <a:ln w="19050" cap="flat" cmpd="sng">
            <a:solidFill>
              <a:srgbClr val="000000"/>
            </a:solidFill>
            <a:prstDash val="solid"/>
            <a:round/>
            <a:headEnd type="none" w="med" len="med"/>
            <a:tailEnd type="triangle" w="med" len="med"/>
          </a:ln>
        </p:spPr>
      </p:cxnSp>
      <p:sp>
        <p:nvSpPr>
          <p:cNvPr id="908" name="Google Shape;908;p37"/>
          <p:cNvSpPr/>
          <p:nvPr/>
        </p:nvSpPr>
        <p:spPr>
          <a:xfrm>
            <a:off x="5551463" y="4202238"/>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09" name="Google Shape;909;p37"/>
          <p:cNvCxnSpPr>
            <a:stCxn id="910" idx="0"/>
            <a:endCxn id="902" idx="2"/>
          </p:cNvCxnSpPr>
          <p:nvPr/>
        </p:nvCxnSpPr>
        <p:spPr>
          <a:xfrm rot="10800000" flipH="1">
            <a:off x="6151300" y="3418788"/>
            <a:ext cx="1200" cy="783300"/>
          </a:xfrm>
          <a:prstGeom prst="straightConnector1">
            <a:avLst/>
          </a:prstGeom>
          <a:noFill/>
          <a:ln w="19050" cap="flat" cmpd="sng">
            <a:solidFill>
              <a:srgbClr val="000000"/>
            </a:solidFill>
            <a:prstDash val="solid"/>
            <a:round/>
            <a:headEnd type="none" w="med" len="med"/>
            <a:tailEnd type="triangle" w="med" len="med"/>
          </a:ln>
        </p:spPr>
      </p:cxnSp>
      <p:sp>
        <p:nvSpPr>
          <p:cNvPr id="910" name="Google Shape;910;p37"/>
          <p:cNvSpPr/>
          <p:nvPr/>
        </p:nvSpPr>
        <p:spPr>
          <a:xfrm>
            <a:off x="6019900" y="4202088"/>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37"/>
          <p:cNvSpPr txBox="1"/>
          <p:nvPr/>
        </p:nvSpPr>
        <p:spPr>
          <a:xfrm>
            <a:off x="4970188" y="43141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912" name="Google Shape;912;p37"/>
          <p:cNvSpPr txBox="1"/>
          <p:nvPr/>
        </p:nvSpPr>
        <p:spPr>
          <a:xfrm>
            <a:off x="5439363" y="43141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913" name="Google Shape;913;p37"/>
          <p:cNvSpPr txBox="1"/>
          <p:nvPr/>
        </p:nvSpPr>
        <p:spPr>
          <a:xfrm>
            <a:off x="5920338" y="43141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914" name="Google Shape;914;p37"/>
          <p:cNvSpPr/>
          <p:nvPr/>
        </p:nvSpPr>
        <p:spPr>
          <a:xfrm>
            <a:off x="6758313" y="3026650"/>
            <a:ext cx="902700" cy="318900"/>
          </a:xfrm>
          <a:prstGeom prst="rect">
            <a:avLst/>
          </a:prstGeom>
          <a:solidFill>
            <a:srgbClr val="A7F36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Conv</a:t>
            </a:r>
            <a:endParaRPr/>
          </a:p>
        </p:txBody>
      </p:sp>
      <p:cxnSp>
        <p:nvCxnSpPr>
          <p:cNvPr id="915" name="Google Shape;915;p37"/>
          <p:cNvCxnSpPr/>
          <p:nvPr/>
        </p:nvCxnSpPr>
        <p:spPr>
          <a:xfrm rot="10800000" flipH="1">
            <a:off x="1874138" y="3352975"/>
            <a:ext cx="4980000" cy="225300"/>
          </a:xfrm>
          <a:prstGeom prst="bentConnector3">
            <a:avLst>
              <a:gd name="adj1" fmla="val 100000"/>
            </a:avLst>
          </a:prstGeom>
          <a:noFill/>
          <a:ln w="9525" cap="flat" cmpd="sng">
            <a:solidFill>
              <a:schemeClr val="dk2"/>
            </a:solidFill>
            <a:prstDash val="solid"/>
            <a:round/>
            <a:headEnd type="diamond" w="med" len="med"/>
            <a:tailEnd type="triangle" w="med" len="med"/>
          </a:ln>
        </p:spPr>
      </p:cxnSp>
      <p:cxnSp>
        <p:nvCxnSpPr>
          <p:cNvPr id="916" name="Google Shape;916;p37"/>
          <p:cNvCxnSpPr/>
          <p:nvPr/>
        </p:nvCxnSpPr>
        <p:spPr>
          <a:xfrm rot="10800000" flipH="1">
            <a:off x="2348988" y="3352950"/>
            <a:ext cx="4580700" cy="267000"/>
          </a:xfrm>
          <a:prstGeom prst="bentConnector3">
            <a:avLst>
              <a:gd name="adj1" fmla="val 100002"/>
            </a:avLst>
          </a:prstGeom>
          <a:noFill/>
          <a:ln w="9525" cap="flat" cmpd="sng">
            <a:solidFill>
              <a:schemeClr val="dk2"/>
            </a:solidFill>
            <a:prstDash val="solid"/>
            <a:round/>
            <a:headEnd type="diamond" w="med" len="med"/>
            <a:tailEnd type="triangle" w="med" len="med"/>
          </a:ln>
        </p:spPr>
      </p:cxnSp>
      <p:cxnSp>
        <p:nvCxnSpPr>
          <p:cNvPr id="917" name="Google Shape;917;p37"/>
          <p:cNvCxnSpPr/>
          <p:nvPr/>
        </p:nvCxnSpPr>
        <p:spPr>
          <a:xfrm rot="10800000" flipH="1">
            <a:off x="2826613" y="3352900"/>
            <a:ext cx="4178700" cy="324600"/>
          </a:xfrm>
          <a:prstGeom prst="bentConnector3">
            <a:avLst>
              <a:gd name="adj1" fmla="val 100002"/>
            </a:avLst>
          </a:prstGeom>
          <a:noFill/>
          <a:ln w="9525" cap="flat" cmpd="sng">
            <a:solidFill>
              <a:schemeClr val="dk2"/>
            </a:solidFill>
            <a:prstDash val="solid"/>
            <a:round/>
            <a:headEnd type="diamond" w="med" len="med"/>
            <a:tailEnd type="triangle" w="med" len="med"/>
          </a:ln>
        </p:spPr>
      </p:cxnSp>
      <p:cxnSp>
        <p:nvCxnSpPr>
          <p:cNvPr id="918" name="Google Shape;918;p37"/>
          <p:cNvCxnSpPr/>
          <p:nvPr/>
        </p:nvCxnSpPr>
        <p:spPr>
          <a:xfrm rot="10800000" flipH="1">
            <a:off x="3312038" y="3352763"/>
            <a:ext cx="3785700" cy="375900"/>
          </a:xfrm>
          <a:prstGeom prst="bentConnector3">
            <a:avLst>
              <a:gd name="adj1" fmla="val 100003"/>
            </a:avLst>
          </a:prstGeom>
          <a:noFill/>
          <a:ln w="9525" cap="flat" cmpd="sng">
            <a:solidFill>
              <a:schemeClr val="dk2"/>
            </a:solidFill>
            <a:prstDash val="solid"/>
            <a:round/>
            <a:headEnd type="diamond" w="med" len="med"/>
            <a:tailEnd type="triangle" w="med" len="med"/>
          </a:ln>
        </p:spPr>
      </p:cxnSp>
      <p:cxnSp>
        <p:nvCxnSpPr>
          <p:cNvPr id="919" name="Google Shape;919;p37"/>
          <p:cNvCxnSpPr/>
          <p:nvPr/>
        </p:nvCxnSpPr>
        <p:spPr>
          <a:xfrm rot="10800000" flipH="1">
            <a:off x="3786388" y="3352988"/>
            <a:ext cx="3395400" cy="455100"/>
          </a:xfrm>
          <a:prstGeom prst="bentConnector3">
            <a:avLst>
              <a:gd name="adj1" fmla="val 100004"/>
            </a:avLst>
          </a:prstGeom>
          <a:noFill/>
          <a:ln w="9525" cap="flat" cmpd="sng">
            <a:solidFill>
              <a:schemeClr val="dk2"/>
            </a:solidFill>
            <a:prstDash val="solid"/>
            <a:round/>
            <a:headEnd type="diamond" w="med" len="med"/>
            <a:tailEnd type="triangle" w="med" len="med"/>
          </a:ln>
        </p:spPr>
      </p:cxnSp>
      <p:cxnSp>
        <p:nvCxnSpPr>
          <p:cNvPr id="920" name="Google Shape;920;p37"/>
          <p:cNvCxnSpPr/>
          <p:nvPr/>
        </p:nvCxnSpPr>
        <p:spPr>
          <a:xfrm rot="10800000" flipH="1">
            <a:off x="4250738" y="3351475"/>
            <a:ext cx="3010500" cy="504300"/>
          </a:xfrm>
          <a:prstGeom prst="bentConnector3">
            <a:avLst>
              <a:gd name="adj1" fmla="val 100005"/>
            </a:avLst>
          </a:prstGeom>
          <a:noFill/>
          <a:ln w="9525" cap="flat" cmpd="sng">
            <a:solidFill>
              <a:schemeClr val="dk2"/>
            </a:solidFill>
            <a:prstDash val="solid"/>
            <a:round/>
            <a:headEnd type="diamond" w="med" len="med"/>
            <a:tailEnd type="triangle" w="med" len="med"/>
          </a:ln>
        </p:spPr>
      </p:cxnSp>
      <p:cxnSp>
        <p:nvCxnSpPr>
          <p:cNvPr id="921" name="Google Shape;921;p37"/>
          <p:cNvCxnSpPr/>
          <p:nvPr/>
        </p:nvCxnSpPr>
        <p:spPr>
          <a:xfrm rot="10800000" flipH="1">
            <a:off x="4736238" y="3351375"/>
            <a:ext cx="2600700" cy="573000"/>
          </a:xfrm>
          <a:prstGeom prst="bentConnector3">
            <a:avLst>
              <a:gd name="adj1" fmla="val 100180"/>
            </a:avLst>
          </a:prstGeom>
          <a:noFill/>
          <a:ln w="9525" cap="flat" cmpd="sng">
            <a:solidFill>
              <a:schemeClr val="dk2"/>
            </a:solidFill>
            <a:prstDash val="solid"/>
            <a:round/>
            <a:headEnd type="diamond" w="med" len="med"/>
            <a:tailEnd type="triangle" w="med" len="med"/>
          </a:ln>
        </p:spPr>
      </p:cxnSp>
      <p:cxnSp>
        <p:nvCxnSpPr>
          <p:cNvPr id="922" name="Google Shape;922;p37"/>
          <p:cNvCxnSpPr/>
          <p:nvPr/>
        </p:nvCxnSpPr>
        <p:spPr>
          <a:xfrm rot="10800000" flipH="1">
            <a:off x="5208888" y="3351425"/>
            <a:ext cx="2216700" cy="624300"/>
          </a:xfrm>
          <a:prstGeom prst="bentConnector3">
            <a:avLst>
              <a:gd name="adj1" fmla="val 100002"/>
            </a:avLst>
          </a:prstGeom>
          <a:noFill/>
          <a:ln w="9525" cap="flat" cmpd="sng">
            <a:solidFill>
              <a:schemeClr val="dk2"/>
            </a:solidFill>
            <a:prstDash val="solid"/>
            <a:round/>
            <a:headEnd type="diamond" w="med" len="med"/>
            <a:tailEnd type="triangle" w="med" len="med"/>
          </a:ln>
        </p:spPr>
      </p:cxnSp>
      <p:cxnSp>
        <p:nvCxnSpPr>
          <p:cNvPr id="923" name="Google Shape;923;p37"/>
          <p:cNvCxnSpPr/>
          <p:nvPr/>
        </p:nvCxnSpPr>
        <p:spPr>
          <a:xfrm rot="10800000" flipH="1">
            <a:off x="5673588" y="3351425"/>
            <a:ext cx="1827600" cy="676800"/>
          </a:xfrm>
          <a:prstGeom prst="bentConnector3">
            <a:avLst>
              <a:gd name="adj1" fmla="val 100005"/>
            </a:avLst>
          </a:prstGeom>
          <a:noFill/>
          <a:ln w="9525" cap="flat" cmpd="sng">
            <a:solidFill>
              <a:schemeClr val="dk2"/>
            </a:solidFill>
            <a:prstDash val="solid"/>
            <a:round/>
            <a:headEnd type="diamond" w="med" len="med"/>
            <a:tailEnd type="triangle" w="med" len="med"/>
          </a:ln>
        </p:spPr>
      </p:cxnSp>
      <p:cxnSp>
        <p:nvCxnSpPr>
          <p:cNvPr id="924" name="Google Shape;924;p37"/>
          <p:cNvCxnSpPr/>
          <p:nvPr/>
        </p:nvCxnSpPr>
        <p:spPr>
          <a:xfrm rot="10800000" flipH="1">
            <a:off x="6151188" y="3351425"/>
            <a:ext cx="1429500" cy="730200"/>
          </a:xfrm>
          <a:prstGeom prst="bentConnector3">
            <a:avLst>
              <a:gd name="adj1" fmla="val 100003"/>
            </a:avLst>
          </a:prstGeom>
          <a:noFill/>
          <a:ln w="9525" cap="flat" cmpd="sng">
            <a:solidFill>
              <a:schemeClr val="dk2"/>
            </a:solidFill>
            <a:prstDash val="solid"/>
            <a:round/>
            <a:headEnd type="diamond" w="med" len="med"/>
            <a:tailEnd type="triangle" w="med" len="med"/>
          </a:ln>
        </p:spPr>
      </p:cxnSp>
      <p:cxnSp>
        <p:nvCxnSpPr>
          <p:cNvPr id="925" name="Google Shape;925;p37"/>
          <p:cNvCxnSpPr/>
          <p:nvPr/>
        </p:nvCxnSpPr>
        <p:spPr>
          <a:xfrm rot="10800000">
            <a:off x="7202774" y="1219145"/>
            <a:ext cx="6900" cy="1807500"/>
          </a:xfrm>
          <a:prstGeom prst="straightConnector1">
            <a:avLst/>
          </a:prstGeom>
          <a:noFill/>
          <a:ln w="19050" cap="flat" cmpd="sng">
            <a:solidFill>
              <a:srgbClr val="000000"/>
            </a:solidFill>
            <a:prstDash val="solid"/>
            <a:round/>
            <a:headEnd type="none" w="med" len="med"/>
            <a:tailEnd type="triangle" w="med" len="med"/>
          </a:ln>
        </p:spPr>
      </p:cxnSp>
      <p:sp>
        <p:nvSpPr>
          <p:cNvPr id="926" name="Google Shape;926;p37"/>
          <p:cNvSpPr/>
          <p:nvPr/>
        </p:nvSpPr>
        <p:spPr>
          <a:xfrm>
            <a:off x="1740275" y="1532750"/>
            <a:ext cx="4580700" cy="318900"/>
          </a:xfrm>
          <a:prstGeom prst="rect">
            <a:avLst/>
          </a:prstGeom>
          <a:solidFill>
            <a:srgbClr val="FFD5AA"/>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AM</a:t>
            </a:r>
            <a:endParaRPr/>
          </a:p>
        </p:txBody>
      </p:sp>
      <p:cxnSp>
        <p:nvCxnSpPr>
          <p:cNvPr id="927" name="Google Shape;927;p37"/>
          <p:cNvCxnSpPr/>
          <p:nvPr/>
        </p:nvCxnSpPr>
        <p:spPr>
          <a:xfrm rot="10800000">
            <a:off x="5682874" y="2642695"/>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928" name="Google Shape;928;p37"/>
          <p:cNvCxnSpPr>
            <a:stCxn id="899" idx="0"/>
          </p:cNvCxnSpPr>
          <p:nvPr/>
        </p:nvCxnSpPr>
        <p:spPr>
          <a:xfrm rot="10800000">
            <a:off x="5202420" y="2631208"/>
            <a:ext cx="1500" cy="321900"/>
          </a:xfrm>
          <a:prstGeom prst="straightConnector1">
            <a:avLst/>
          </a:prstGeom>
          <a:noFill/>
          <a:ln w="19050" cap="flat" cmpd="sng">
            <a:solidFill>
              <a:srgbClr val="000000"/>
            </a:solidFill>
            <a:prstDash val="solid"/>
            <a:round/>
            <a:headEnd type="none" w="med" len="med"/>
            <a:tailEnd type="triangle" w="med" len="med"/>
          </a:ln>
        </p:spPr>
      </p:cxnSp>
      <p:cxnSp>
        <p:nvCxnSpPr>
          <p:cNvPr id="929" name="Google Shape;929;p37"/>
          <p:cNvCxnSpPr>
            <a:stCxn id="872" idx="0"/>
          </p:cNvCxnSpPr>
          <p:nvPr/>
        </p:nvCxnSpPr>
        <p:spPr>
          <a:xfrm rot="10800000">
            <a:off x="4723288" y="2639570"/>
            <a:ext cx="6300" cy="313500"/>
          </a:xfrm>
          <a:prstGeom prst="straightConnector1">
            <a:avLst/>
          </a:prstGeom>
          <a:noFill/>
          <a:ln w="19050" cap="flat" cmpd="sng">
            <a:solidFill>
              <a:srgbClr val="000000"/>
            </a:solidFill>
            <a:prstDash val="solid"/>
            <a:round/>
            <a:headEnd type="none" w="med" len="med"/>
            <a:tailEnd type="triangle" w="med" len="med"/>
          </a:ln>
        </p:spPr>
      </p:cxnSp>
      <p:cxnSp>
        <p:nvCxnSpPr>
          <p:cNvPr id="930" name="Google Shape;930;p37"/>
          <p:cNvCxnSpPr/>
          <p:nvPr/>
        </p:nvCxnSpPr>
        <p:spPr>
          <a:xfrm rot="10800000">
            <a:off x="4255274" y="2639845"/>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931" name="Google Shape;931;p37"/>
          <p:cNvCxnSpPr/>
          <p:nvPr/>
        </p:nvCxnSpPr>
        <p:spPr>
          <a:xfrm rot="10800000">
            <a:off x="3297249" y="2634120"/>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932" name="Google Shape;932;p37"/>
          <p:cNvCxnSpPr/>
          <p:nvPr/>
        </p:nvCxnSpPr>
        <p:spPr>
          <a:xfrm rot="10800000">
            <a:off x="3787249" y="2639845"/>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933" name="Google Shape;933;p37"/>
          <p:cNvCxnSpPr>
            <a:stCxn id="865" idx="0"/>
          </p:cNvCxnSpPr>
          <p:nvPr/>
        </p:nvCxnSpPr>
        <p:spPr>
          <a:xfrm rot="10800000">
            <a:off x="2823880" y="2639645"/>
            <a:ext cx="2700" cy="313500"/>
          </a:xfrm>
          <a:prstGeom prst="straightConnector1">
            <a:avLst/>
          </a:prstGeom>
          <a:noFill/>
          <a:ln w="19050" cap="flat" cmpd="sng">
            <a:solidFill>
              <a:srgbClr val="000000"/>
            </a:solidFill>
            <a:prstDash val="solid"/>
            <a:round/>
            <a:headEnd type="none" w="med" len="med"/>
            <a:tailEnd type="triangle" w="med" len="med"/>
          </a:ln>
        </p:spPr>
      </p:cxnSp>
      <p:cxnSp>
        <p:nvCxnSpPr>
          <p:cNvPr id="934" name="Google Shape;934;p37"/>
          <p:cNvCxnSpPr/>
          <p:nvPr/>
        </p:nvCxnSpPr>
        <p:spPr>
          <a:xfrm rot="10800000">
            <a:off x="2350505" y="2635395"/>
            <a:ext cx="2700" cy="313500"/>
          </a:xfrm>
          <a:prstGeom prst="straightConnector1">
            <a:avLst/>
          </a:prstGeom>
          <a:noFill/>
          <a:ln w="19050" cap="flat" cmpd="sng">
            <a:solidFill>
              <a:srgbClr val="000000"/>
            </a:solidFill>
            <a:prstDash val="solid"/>
            <a:round/>
            <a:headEnd type="none" w="med" len="med"/>
            <a:tailEnd type="triangle" w="med" len="med"/>
          </a:ln>
        </p:spPr>
      </p:cxnSp>
      <p:cxnSp>
        <p:nvCxnSpPr>
          <p:cNvPr id="935" name="Google Shape;935;p37"/>
          <p:cNvCxnSpPr/>
          <p:nvPr/>
        </p:nvCxnSpPr>
        <p:spPr>
          <a:xfrm rot="10800000">
            <a:off x="1877130" y="2636633"/>
            <a:ext cx="2700" cy="313500"/>
          </a:xfrm>
          <a:prstGeom prst="straightConnector1">
            <a:avLst/>
          </a:prstGeom>
          <a:noFill/>
          <a:ln w="19050" cap="flat" cmpd="sng">
            <a:solidFill>
              <a:srgbClr val="000000"/>
            </a:solidFill>
            <a:prstDash val="solid"/>
            <a:round/>
            <a:headEnd type="none" w="med" len="med"/>
            <a:tailEnd type="triangle" w="med" len="med"/>
          </a:ln>
        </p:spPr>
      </p:cxnSp>
      <p:cxnSp>
        <p:nvCxnSpPr>
          <p:cNvPr id="936" name="Google Shape;936;p37"/>
          <p:cNvCxnSpPr/>
          <p:nvPr/>
        </p:nvCxnSpPr>
        <p:spPr>
          <a:xfrm rot="10800000">
            <a:off x="3992313" y="1219120"/>
            <a:ext cx="1800" cy="307800"/>
          </a:xfrm>
          <a:prstGeom prst="straightConnector1">
            <a:avLst/>
          </a:prstGeom>
          <a:noFill/>
          <a:ln w="19050" cap="flat" cmpd="sng">
            <a:solidFill>
              <a:srgbClr val="000000"/>
            </a:solidFill>
            <a:prstDash val="solid"/>
            <a:round/>
            <a:headEnd type="none" w="med" len="med"/>
            <a:tailEnd type="triangle" w="med" len="med"/>
          </a:ln>
        </p:spPr>
      </p:cxnSp>
      <p:sp>
        <p:nvSpPr>
          <p:cNvPr id="937" name="Google Shape;937;p37"/>
          <p:cNvSpPr/>
          <p:nvPr/>
        </p:nvSpPr>
        <p:spPr>
          <a:xfrm>
            <a:off x="1740275" y="2170633"/>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sp>
        <p:nvSpPr>
          <p:cNvPr id="938" name="Google Shape;938;p37"/>
          <p:cNvSpPr/>
          <p:nvPr/>
        </p:nvSpPr>
        <p:spPr>
          <a:xfrm>
            <a:off x="2217726" y="2170708"/>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939" name="Google Shape;939;p37"/>
          <p:cNvCxnSpPr>
            <a:stCxn id="937" idx="3"/>
            <a:endCxn id="938" idx="1"/>
          </p:cNvCxnSpPr>
          <p:nvPr/>
        </p:nvCxnSpPr>
        <p:spPr>
          <a:xfrm>
            <a:off x="2003075" y="2403583"/>
            <a:ext cx="214800" cy="0"/>
          </a:xfrm>
          <a:prstGeom prst="straightConnector1">
            <a:avLst/>
          </a:prstGeom>
          <a:noFill/>
          <a:ln w="9525" cap="flat" cmpd="sng">
            <a:solidFill>
              <a:srgbClr val="000000"/>
            </a:solidFill>
            <a:prstDash val="solid"/>
            <a:round/>
            <a:headEnd type="triangle" w="med" len="med"/>
            <a:tailEnd type="triangle" w="med" len="med"/>
          </a:ln>
        </p:spPr>
      </p:cxnSp>
      <p:sp>
        <p:nvSpPr>
          <p:cNvPr id="940" name="Google Shape;940;p37"/>
          <p:cNvSpPr/>
          <p:nvPr/>
        </p:nvSpPr>
        <p:spPr>
          <a:xfrm>
            <a:off x="2695180" y="2170708"/>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sp>
        <p:nvSpPr>
          <p:cNvPr id="941" name="Google Shape;941;p37"/>
          <p:cNvSpPr/>
          <p:nvPr/>
        </p:nvSpPr>
        <p:spPr>
          <a:xfrm>
            <a:off x="3175206" y="2170708"/>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942" name="Google Shape;942;p37"/>
          <p:cNvCxnSpPr>
            <a:stCxn id="940" idx="3"/>
            <a:endCxn id="941" idx="1"/>
          </p:cNvCxnSpPr>
          <p:nvPr/>
        </p:nvCxnSpPr>
        <p:spPr>
          <a:xfrm>
            <a:off x="2957980" y="2403658"/>
            <a:ext cx="217200" cy="0"/>
          </a:xfrm>
          <a:prstGeom prst="straightConnector1">
            <a:avLst/>
          </a:prstGeom>
          <a:noFill/>
          <a:ln w="9525" cap="flat" cmpd="sng">
            <a:solidFill>
              <a:srgbClr val="000000"/>
            </a:solidFill>
            <a:prstDash val="solid"/>
            <a:round/>
            <a:headEnd type="triangle" w="med" len="med"/>
            <a:tailEnd type="triangle" w="med" len="med"/>
          </a:ln>
        </p:spPr>
      </p:cxnSp>
      <p:cxnSp>
        <p:nvCxnSpPr>
          <p:cNvPr id="943" name="Google Shape;943;p37"/>
          <p:cNvCxnSpPr>
            <a:stCxn id="938" idx="3"/>
            <a:endCxn id="940" idx="1"/>
          </p:cNvCxnSpPr>
          <p:nvPr/>
        </p:nvCxnSpPr>
        <p:spPr>
          <a:xfrm>
            <a:off x="2480526" y="2403658"/>
            <a:ext cx="214800" cy="0"/>
          </a:xfrm>
          <a:prstGeom prst="straightConnector1">
            <a:avLst/>
          </a:prstGeom>
          <a:noFill/>
          <a:ln w="9525" cap="flat" cmpd="sng">
            <a:solidFill>
              <a:srgbClr val="000000"/>
            </a:solidFill>
            <a:prstDash val="solid"/>
            <a:round/>
            <a:headEnd type="triangle" w="med" len="med"/>
            <a:tailEnd type="triangle" w="med" len="med"/>
          </a:ln>
        </p:spPr>
      </p:cxnSp>
      <p:sp>
        <p:nvSpPr>
          <p:cNvPr id="944" name="Google Shape;944;p37"/>
          <p:cNvSpPr/>
          <p:nvPr/>
        </p:nvSpPr>
        <p:spPr>
          <a:xfrm>
            <a:off x="3649545" y="2170708"/>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945" name="Google Shape;945;p37"/>
          <p:cNvCxnSpPr>
            <a:stCxn id="941" idx="3"/>
            <a:endCxn id="944" idx="1"/>
          </p:cNvCxnSpPr>
          <p:nvPr/>
        </p:nvCxnSpPr>
        <p:spPr>
          <a:xfrm>
            <a:off x="3438006" y="2403658"/>
            <a:ext cx="211500" cy="0"/>
          </a:xfrm>
          <a:prstGeom prst="straightConnector1">
            <a:avLst/>
          </a:prstGeom>
          <a:noFill/>
          <a:ln w="9525" cap="flat" cmpd="sng">
            <a:solidFill>
              <a:srgbClr val="000000"/>
            </a:solidFill>
            <a:prstDash val="solid"/>
            <a:round/>
            <a:headEnd type="triangle" w="med" len="med"/>
            <a:tailEnd type="triangle" w="med" len="med"/>
          </a:ln>
        </p:spPr>
      </p:cxnSp>
      <p:sp>
        <p:nvSpPr>
          <p:cNvPr id="946" name="Google Shape;946;p37"/>
          <p:cNvSpPr/>
          <p:nvPr/>
        </p:nvSpPr>
        <p:spPr>
          <a:xfrm>
            <a:off x="4123874" y="2170708"/>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sp>
        <p:nvSpPr>
          <p:cNvPr id="947" name="Google Shape;947;p37"/>
          <p:cNvSpPr/>
          <p:nvPr/>
        </p:nvSpPr>
        <p:spPr>
          <a:xfrm>
            <a:off x="4598188" y="2170633"/>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948" name="Google Shape;948;p37"/>
          <p:cNvCxnSpPr>
            <a:stCxn id="946" idx="3"/>
            <a:endCxn id="947" idx="1"/>
          </p:cNvCxnSpPr>
          <p:nvPr/>
        </p:nvCxnSpPr>
        <p:spPr>
          <a:xfrm>
            <a:off x="4386674" y="2403658"/>
            <a:ext cx="211500" cy="0"/>
          </a:xfrm>
          <a:prstGeom prst="straightConnector1">
            <a:avLst/>
          </a:prstGeom>
          <a:noFill/>
          <a:ln w="9525" cap="flat" cmpd="sng">
            <a:solidFill>
              <a:srgbClr val="000000"/>
            </a:solidFill>
            <a:prstDash val="solid"/>
            <a:round/>
            <a:headEnd type="triangle" w="med" len="med"/>
            <a:tailEnd type="triangle" w="med" len="med"/>
          </a:ln>
        </p:spPr>
      </p:cxnSp>
      <p:cxnSp>
        <p:nvCxnSpPr>
          <p:cNvPr id="949" name="Google Shape;949;p37"/>
          <p:cNvCxnSpPr>
            <a:stCxn id="944" idx="3"/>
            <a:endCxn id="946" idx="1"/>
          </p:cNvCxnSpPr>
          <p:nvPr/>
        </p:nvCxnSpPr>
        <p:spPr>
          <a:xfrm>
            <a:off x="3912345" y="2403658"/>
            <a:ext cx="211500" cy="0"/>
          </a:xfrm>
          <a:prstGeom prst="straightConnector1">
            <a:avLst/>
          </a:prstGeom>
          <a:noFill/>
          <a:ln w="9525" cap="flat" cmpd="sng">
            <a:solidFill>
              <a:srgbClr val="000000"/>
            </a:solidFill>
            <a:prstDash val="solid"/>
            <a:round/>
            <a:headEnd type="triangle" w="med" len="med"/>
            <a:tailEnd type="triangle" w="med" len="med"/>
          </a:ln>
        </p:spPr>
      </p:cxnSp>
      <p:cxnSp>
        <p:nvCxnSpPr>
          <p:cNvPr id="950" name="Google Shape;950;p37"/>
          <p:cNvCxnSpPr/>
          <p:nvPr/>
        </p:nvCxnSpPr>
        <p:spPr>
          <a:xfrm rot="10800000">
            <a:off x="6152449" y="1851683"/>
            <a:ext cx="0" cy="318900"/>
          </a:xfrm>
          <a:prstGeom prst="straightConnector1">
            <a:avLst/>
          </a:prstGeom>
          <a:noFill/>
          <a:ln w="19050" cap="flat" cmpd="sng">
            <a:solidFill>
              <a:srgbClr val="000000"/>
            </a:solidFill>
            <a:prstDash val="solid"/>
            <a:round/>
            <a:headEnd type="none" w="med" len="med"/>
            <a:tailEnd type="triangle" w="med" len="med"/>
          </a:ln>
        </p:spPr>
      </p:cxnSp>
      <p:sp>
        <p:nvSpPr>
          <p:cNvPr id="951" name="Google Shape;951;p37"/>
          <p:cNvSpPr/>
          <p:nvPr/>
        </p:nvSpPr>
        <p:spPr>
          <a:xfrm>
            <a:off x="5072520" y="2170670"/>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952" name="Google Shape;952;p37"/>
          <p:cNvCxnSpPr>
            <a:endCxn id="951" idx="1"/>
          </p:cNvCxnSpPr>
          <p:nvPr/>
        </p:nvCxnSpPr>
        <p:spPr>
          <a:xfrm>
            <a:off x="4861020" y="2403620"/>
            <a:ext cx="211500" cy="0"/>
          </a:xfrm>
          <a:prstGeom prst="straightConnector1">
            <a:avLst/>
          </a:prstGeom>
          <a:noFill/>
          <a:ln w="9525" cap="flat" cmpd="sng">
            <a:solidFill>
              <a:srgbClr val="000000"/>
            </a:solidFill>
            <a:prstDash val="solid"/>
            <a:round/>
            <a:headEnd type="triangle" w="med" len="med"/>
            <a:tailEnd type="triangle" w="med" len="med"/>
          </a:ln>
        </p:spPr>
      </p:cxnSp>
      <p:sp>
        <p:nvSpPr>
          <p:cNvPr id="953" name="Google Shape;953;p37"/>
          <p:cNvSpPr/>
          <p:nvPr/>
        </p:nvSpPr>
        <p:spPr>
          <a:xfrm>
            <a:off x="5546849" y="2170670"/>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sp>
        <p:nvSpPr>
          <p:cNvPr id="954" name="Google Shape;954;p37"/>
          <p:cNvSpPr/>
          <p:nvPr/>
        </p:nvSpPr>
        <p:spPr>
          <a:xfrm>
            <a:off x="6021163" y="2170595"/>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955" name="Google Shape;955;p37"/>
          <p:cNvCxnSpPr>
            <a:stCxn id="953" idx="3"/>
            <a:endCxn id="954" idx="1"/>
          </p:cNvCxnSpPr>
          <p:nvPr/>
        </p:nvCxnSpPr>
        <p:spPr>
          <a:xfrm>
            <a:off x="5809649" y="2403620"/>
            <a:ext cx="211500" cy="0"/>
          </a:xfrm>
          <a:prstGeom prst="straightConnector1">
            <a:avLst/>
          </a:prstGeom>
          <a:noFill/>
          <a:ln w="9525" cap="flat" cmpd="sng">
            <a:solidFill>
              <a:srgbClr val="000000"/>
            </a:solidFill>
            <a:prstDash val="solid"/>
            <a:round/>
            <a:headEnd type="triangle" w="med" len="med"/>
            <a:tailEnd type="triangle" w="med" len="med"/>
          </a:ln>
        </p:spPr>
      </p:cxnSp>
      <p:cxnSp>
        <p:nvCxnSpPr>
          <p:cNvPr id="956" name="Google Shape;956;p37"/>
          <p:cNvCxnSpPr>
            <a:stCxn id="951" idx="3"/>
            <a:endCxn id="953" idx="1"/>
          </p:cNvCxnSpPr>
          <p:nvPr/>
        </p:nvCxnSpPr>
        <p:spPr>
          <a:xfrm>
            <a:off x="5335320" y="2403620"/>
            <a:ext cx="211500" cy="0"/>
          </a:xfrm>
          <a:prstGeom prst="straightConnector1">
            <a:avLst/>
          </a:prstGeom>
          <a:noFill/>
          <a:ln w="9525" cap="flat" cmpd="sng">
            <a:solidFill>
              <a:srgbClr val="000000"/>
            </a:solidFill>
            <a:prstDash val="solid"/>
            <a:round/>
            <a:headEnd type="triangle" w="med" len="med"/>
            <a:tailEnd type="triangle" w="med" len="med"/>
          </a:ln>
        </p:spPr>
      </p:cxnSp>
      <p:cxnSp>
        <p:nvCxnSpPr>
          <p:cNvPr id="957" name="Google Shape;957;p37"/>
          <p:cNvCxnSpPr/>
          <p:nvPr/>
        </p:nvCxnSpPr>
        <p:spPr>
          <a:xfrm rot="10800000">
            <a:off x="5682874" y="1860258"/>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958" name="Google Shape;958;p37"/>
          <p:cNvCxnSpPr>
            <a:stCxn id="951" idx="0"/>
          </p:cNvCxnSpPr>
          <p:nvPr/>
        </p:nvCxnSpPr>
        <p:spPr>
          <a:xfrm rot="10800000">
            <a:off x="5202420" y="1858070"/>
            <a:ext cx="1500" cy="312600"/>
          </a:xfrm>
          <a:prstGeom prst="straightConnector1">
            <a:avLst/>
          </a:prstGeom>
          <a:noFill/>
          <a:ln w="19050" cap="flat" cmpd="sng">
            <a:solidFill>
              <a:srgbClr val="000000"/>
            </a:solidFill>
            <a:prstDash val="solid"/>
            <a:round/>
            <a:headEnd type="none" w="med" len="med"/>
            <a:tailEnd type="triangle" w="med" len="med"/>
          </a:ln>
        </p:spPr>
      </p:cxnSp>
      <p:cxnSp>
        <p:nvCxnSpPr>
          <p:cNvPr id="959" name="Google Shape;959;p37"/>
          <p:cNvCxnSpPr>
            <a:stCxn id="947" idx="0"/>
          </p:cNvCxnSpPr>
          <p:nvPr/>
        </p:nvCxnSpPr>
        <p:spPr>
          <a:xfrm rot="10800000">
            <a:off x="4723288" y="1857133"/>
            <a:ext cx="6300" cy="313500"/>
          </a:xfrm>
          <a:prstGeom prst="straightConnector1">
            <a:avLst/>
          </a:prstGeom>
          <a:noFill/>
          <a:ln w="19050" cap="flat" cmpd="sng">
            <a:solidFill>
              <a:srgbClr val="000000"/>
            </a:solidFill>
            <a:prstDash val="solid"/>
            <a:round/>
            <a:headEnd type="none" w="med" len="med"/>
            <a:tailEnd type="triangle" w="med" len="med"/>
          </a:ln>
        </p:spPr>
      </p:cxnSp>
      <p:cxnSp>
        <p:nvCxnSpPr>
          <p:cNvPr id="960" name="Google Shape;960;p37"/>
          <p:cNvCxnSpPr/>
          <p:nvPr/>
        </p:nvCxnSpPr>
        <p:spPr>
          <a:xfrm rot="10800000">
            <a:off x="4255274" y="1857408"/>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961" name="Google Shape;961;p37"/>
          <p:cNvCxnSpPr/>
          <p:nvPr/>
        </p:nvCxnSpPr>
        <p:spPr>
          <a:xfrm rot="10800000">
            <a:off x="3297249" y="1851683"/>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962" name="Google Shape;962;p37"/>
          <p:cNvCxnSpPr/>
          <p:nvPr/>
        </p:nvCxnSpPr>
        <p:spPr>
          <a:xfrm rot="10800000">
            <a:off x="3787249" y="1857408"/>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963" name="Google Shape;963;p37"/>
          <p:cNvCxnSpPr>
            <a:stCxn id="940" idx="0"/>
          </p:cNvCxnSpPr>
          <p:nvPr/>
        </p:nvCxnSpPr>
        <p:spPr>
          <a:xfrm rot="10800000">
            <a:off x="2823880" y="1857208"/>
            <a:ext cx="2700" cy="313500"/>
          </a:xfrm>
          <a:prstGeom prst="straightConnector1">
            <a:avLst/>
          </a:prstGeom>
          <a:noFill/>
          <a:ln w="19050" cap="flat" cmpd="sng">
            <a:solidFill>
              <a:srgbClr val="000000"/>
            </a:solidFill>
            <a:prstDash val="solid"/>
            <a:round/>
            <a:headEnd type="none" w="med" len="med"/>
            <a:tailEnd type="triangle" w="med" len="med"/>
          </a:ln>
        </p:spPr>
      </p:cxnSp>
      <p:cxnSp>
        <p:nvCxnSpPr>
          <p:cNvPr id="964" name="Google Shape;964;p37"/>
          <p:cNvCxnSpPr/>
          <p:nvPr/>
        </p:nvCxnSpPr>
        <p:spPr>
          <a:xfrm rot="10800000">
            <a:off x="2350505" y="1852958"/>
            <a:ext cx="2700" cy="313500"/>
          </a:xfrm>
          <a:prstGeom prst="straightConnector1">
            <a:avLst/>
          </a:prstGeom>
          <a:noFill/>
          <a:ln w="19050" cap="flat" cmpd="sng">
            <a:solidFill>
              <a:srgbClr val="000000"/>
            </a:solidFill>
            <a:prstDash val="solid"/>
            <a:round/>
            <a:headEnd type="none" w="med" len="med"/>
            <a:tailEnd type="triangle" w="med" len="med"/>
          </a:ln>
        </p:spPr>
      </p:cxnSp>
      <p:cxnSp>
        <p:nvCxnSpPr>
          <p:cNvPr id="965" name="Google Shape;965;p37"/>
          <p:cNvCxnSpPr/>
          <p:nvPr/>
        </p:nvCxnSpPr>
        <p:spPr>
          <a:xfrm rot="10800000">
            <a:off x="1877130" y="1854195"/>
            <a:ext cx="2700" cy="313500"/>
          </a:xfrm>
          <a:prstGeom prst="straightConnector1">
            <a:avLst/>
          </a:prstGeom>
          <a:noFill/>
          <a:ln w="19050" cap="flat" cmpd="sng">
            <a:solidFill>
              <a:srgbClr val="000000"/>
            </a:solidFill>
            <a:prstDash val="solid"/>
            <a:round/>
            <a:headEnd type="none" w="med" len="med"/>
            <a:tailEnd type="triangle" w="med" len="med"/>
          </a:ln>
        </p:spPr>
      </p:cxn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969"/>
        <p:cNvGrpSpPr/>
        <p:nvPr/>
      </p:nvGrpSpPr>
      <p:grpSpPr>
        <a:xfrm>
          <a:off x="0" y="0"/>
          <a:ext cx="0" cy="0"/>
          <a:chOff x="0" y="0"/>
          <a:chExt cx="0" cy="0"/>
        </a:xfrm>
      </p:grpSpPr>
      <p:pic>
        <p:nvPicPr>
          <p:cNvPr id="970" name="Google Shape;970;p38"/>
          <p:cNvPicPr preferRelativeResize="0"/>
          <p:nvPr/>
        </p:nvPicPr>
        <p:blipFill>
          <a:blip r:embed="rId3">
            <a:alphaModFix/>
          </a:blip>
          <a:stretch>
            <a:fillRect/>
          </a:stretch>
        </p:blipFill>
        <p:spPr>
          <a:xfrm>
            <a:off x="757475" y="169200"/>
            <a:ext cx="3047000" cy="1890425"/>
          </a:xfrm>
          <a:prstGeom prst="rect">
            <a:avLst/>
          </a:prstGeom>
          <a:noFill/>
          <a:ln>
            <a:noFill/>
          </a:ln>
        </p:spPr>
      </p:pic>
      <p:pic>
        <p:nvPicPr>
          <p:cNvPr id="971" name="Google Shape;971;p38"/>
          <p:cNvPicPr preferRelativeResize="0"/>
          <p:nvPr/>
        </p:nvPicPr>
        <p:blipFill>
          <a:blip r:embed="rId4">
            <a:alphaModFix/>
          </a:blip>
          <a:stretch>
            <a:fillRect/>
          </a:stretch>
        </p:blipFill>
        <p:spPr>
          <a:xfrm>
            <a:off x="4094050" y="177250"/>
            <a:ext cx="3643775" cy="1924400"/>
          </a:xfrm>
          <a:prstGeom prst="rect">
            <a:avLst/>
          </a:prstGeom>
          <a:noFill/>
          <a:ln>
            <a:noFill/>
          </a:ln>
        </p:spPr>
      </p:pic>
      <p:pic>
        <p:nvPicPr>
          <p:cNvPr id="972" name="Google Shape;972;p38"/>
          <p:cNvPicPr preferRelativeResize="0"/>
          <p:nvPr/>
        </p:nvPicPr>
        <p:blipFill>
          <a:blip r:embed="rId5">
            <a:alphaModFix/>
          </a:blip>
          <a:stretch>
            <a:fillRect/>
          </a:stretch>
        </p:blipFill>
        <p:spPr>
          <a:xfrm>
            <a:off x="757475" y="2480391"/>
            <a:ext cx="3336575" cy="2118459"/>
          </a:xfrm>
          <a:prstGeom prst="rect">
            <a:avLst/>
          </a:prstGeom>
          <a:noFill/>
          <a:ln>
            <a:noFill/>
          </a:ln>
        </p:spPr>
      </p:pic>
      <p:pic>
        <p:nvPicPr>
          <p:cNvPr id="973" name="Google Shape;973;p38"/>
          <p:cNvPicPr preferRelativeResize="0"/>
          <p:nvPr/>
        </p:nvPicPr>
        <p:blipFill>
          <a:blip r:embed="rId6">
            <a:alphaModFix/>
          </a:blip>
          <a:stretch>
            <a:fillRect/>
          </a:stretch>
        </p:blipFill>
        <p:spPr>
          <a:xfrm>
            <a:off x="4094050" y="2480400"/>
            <a:ext cx="3548989" cy="26631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977"/>
        <p:cNvGrpSpPr/>
        <p:nvPr/>
      </p:nvGrpSpPr>
      <p:grpSpPr>
        <a:xfrm>
          <a:off x="0" y="0"/>
          <a:ext cx="0" cy="0"/>
          <a:chOff x="0" y="0"/>
          <a:chExt cx="0" cy="0"/>
        </a:xfrm>
      </p:grpSpPr>
      <p:sp>
        <p:nvSpPr>
          <p:cNvPr id="978" name="Google Shape;978;p39"/>
          <p:cNvSpPr/>
          <p:nvPr/>
        </p:nvSpPr>
        <p:spPr>
          <a:xfrm>
            <a:off x="2004763" y="2290145"/>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sp>
        <p:nvSpPr>
          <p:cNvPr id="979" name="Google Shape;979;p39"/>
          <p:cNvSpPr/>
          <p:nvPr/>
        </p:nvSpPr>
        <p:spPr>
          <a:xfrm>
            <a:off x="2482214" y="2290220"/>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980" name="Google Shape;980;p39"/>
          <p:cNvCxnSpPr>
            <a:stCxn id="978" idx="3"/>
            <a:endCxn id="979" idx="1"/>
          </p:cNvCxnSpPr>
          <p:nvPr/>
        </p:nvCxnSpPr>
        <p:spPr>
          <a:xfrm>
            <a:off x="2267563" y="2523095"/>
            <a:ext cx="214800" cy="0"/>
          </a:xfrm>
          <a:prstGeom prst="straightConnector1">
            <a:avLst/>
          </a:prstGeom>
          <a:noFill/>
          <a:ln w="9525" cap="flat" cmpd="sng">
            <a:solidFill>
              <a:srgbClr val="000000"/>
            </a:solidFill>
            <a:prstDash val="solid"/>
            <a:round/>
            <a:headEnd type="none" w="med" len="med"/>
            <a:tailEnd type="triangle" w="med" len="med"/>
          </a:ln>
        </p:spPr>
      </p:cxnSp>
      <p:sp>
        <p:nvSpPr>
          <p:cNvPr id="981" name="Google Shape;981;p39"/>
          <p:cNvSpPr/>
          <p:nvPr/>
        </p:nvSpPr>
        <p:spPr>
          <a:xfrm>
            <a:off x="2959668" y="2290220"/>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sp>
        <p:nvSpPr>
          <p:cNvPr id="982" name="Google Shape;982;p39"/>
          <p:cNvSpPr/>
          <p:nvPr/>
        </p:nvSpPr>
        <p:spPr>
          <a:xfrm>
            <a:off x="3439694" y="2290220"/>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983" name="Google Shape;983;p39"/>
          <p:cNvCxnSpPr>
            <a:stCxn id="981" idx="3"/>
            <a:endCxn id="982" idx="1"/>
          </p:cNvCxnSpPr>
          <p:nvPr/>
        </p:nvCxnSpPr>
        <p:spPr>
          <a:xfrm>
            <a:off x="3222468" y="2523170"/>
            <a:ext cx="217200" cy="0"/>
          </a:xfrm>
          <a:prstGeom prst="straightConnector1">
            <a:avLst/>
          </a:prstGeom>
          <a:noFill/>
          <a:ln w="9525" cap="flat" cmpd="sng">
            <a:solidFill>
              <a:srgbClr val="000000"/>
            </a:solidFill>
            <a:prstDash val="solid"/>
            <a:round/>
            <a:headEnd type="none" w="med" len="med"/>
            <a:tailEnd type="triangle" w="med" len="med"/>
          </a:ln>
        </p:spPr>
      </p:cxnSp>
      <p:cxnSp>
        <p:nvCxnSpPr>
          <p:cNvPr id="984" name="Google Shape;984;p39"/>
          <p:cNvCxnSpPr>
            <a:stCxn id="979" idx="3"/>
            <a:endCxn id="981" idx="1"/>
          </p:cNvCxnSpPr>
          <p:nvPr/>
        </p:nvCxnSpPr>
        <p:spPr>
          <a:xfrm>
            <a:off x="2745014" y="2523170"/>
            <a:ext cx="214800" cy="0"/>
          </a:xfrm>
          <a:prstGeom prst="straightConnector1">
            <a:avLst/>
          </a:prstGeom>
          <a:noFill/>
          <a:ln w="9525" cap="flat" cmpd="sng">
            <a:solidFill>
              <a:srgbClr val="000000"/>
            </a:solidFill>
            <a:prstDash val="solid"/>
            <a:round/>
            <a:headEnd type="none" w="med" len="med"/>
            <a:tailEnd type="triangle" w="med" len="med"/>
          </a:ln>
        </p:spPr>
      </p:cxnSp>
      <p:sp>
        <p:nvSpPr>
          <p:cNvPr id="985" name="Google Shape;985;p39"/>
          <p:cNvSpPr/>
          <p:nvPr/>
        </p:nvSpPr>
        <p:spPr>
          <a:xfrm>
            <a:off x="3914032" y="2290220"/>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986" name="Google Shape;986;p39"/>
          <p:cNvCxnSpPr>
            <a:stCxn id="982" idx="3"/>
            <a:endCxn id="985" idx="1"/>
          </p:cNvCxnSpPr>
          <p:nvPr/>
        </p:nvCxnSpPr>
        <p:spPr>
          <a:xfrm>
            <a:off x="3702494" y="2523170"/>
            <a:ext cx="211500" cy="0"/>
          </a:xfrm>
          <a:prstGeom prst="straightConnector1">
            <a:avLst/>
          </a:prstGeom>
          <a:noFill/>
          <a:ln w="9525" cap="flat" cmpd="sng">
            <a:solidFill>
              <a:srgbClr val="000000"/>
            </a:solidFill>
            <a:prstDash val="solid"/>
            <a:round/>
            <a:headEnd type="none" w="med" len="med"/>
            <a:tailEnd type="triangle" w="med" len="med"/>
          </a:ln>
        </p:spPr>
      </p:cxnSp>
      <p:sp>
        <p:nvSpPr>
          <p:cNvPr id="987" name="Google Shape;987;p39"/>
          <p:cNvSpPr/>
          <p:nvPr/>
        </p:nvSpPr>
        <p:spPr>
          <a:xfrm>
            <a:off x="4388362" y="2290220"/>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sp>
        <p:nvSpPr>
          <p:cNvPr id="988" name="Google Shape;988;p39"/>
          <p:cNvSpPr/>
          <p:nvPr/>
        </p:nvSpPr>
        <p:spPr>
          <a:xfrm>
            <a:off x="4862675" y="2290145"/>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989" name="Google Shape;989;p39"/>
          <p:cNvCxnSpPr>
            <a:stCxn id="987" idx="3"/>
            <a:endCxn id="988" idx="1"/>
          </p:cNvCxnSpPr>
          <p:nvPr/>
        </p:nvCxnSpPr>
        <p:spPr>
          <a:xfrm>
            <a:off x="4651162" y="2523170"/>
            <a:ext cx="211500" cy="0"/>
          </a:xfrm>
          <a:prstGeom prst="straightConnector1">
            <a:avLst/>
          </a:prstGeom>
          <a:noFill/>
          <a:ln w="9525" cap="flat" cmpd="sng">
            <a:solidFill>
              <a:srgbClr val="000000"/>
            </a:solidFill>
            <a:prstDash val="solid"/>
            <a:round/>
            <a:headEnd type="none" w="med" len="med"/>
            <a:tailEnd type="triangle" w="med" len="med"/>
          </a:ln>
        </p:spPr>
      </p:cxnSp>
      <p:cxnSp>
        <p:nvCxnSpPr>
          <p:cNvPr id="990" name="Google Shape;990;p39"/>
          <p:cNvCxnSpPr>
            <a:stCxn id="985" idx="3"/>
            <a:endCxn id="987" idx="1"/>
          </p:cNvCxnSpPr>
          <p:nvPr/>
        </p:nvCxnSpPr>
        <p:spPr>
          <a:xfrm>
            <a:off x="4176832" y="2523170"/>
            <a:ext cx="211500" cy="0"/>
          </a:xfrm>
          <a:prstGeom prst="straightConnector1">
            <a:avLst/>
          </a:prstGeom>
          <a:noFill/>
          <a:ln w="9525" cap="flat" cmpd="sng">
            <a:solidFill>
              <a:srgbClr val="000000"/>
            </a:solidFill>
            <a:prstDash val="solid"/>
            <a:round/>
            <a:headEnd type="none" w="med" len="med"/>
            <a:tailEnd type="triangle" w="med" len="med"/>
          </a:ln>
        </p:spPr>
      </p:cxnSp>
      <p:cxnSp>
        <p:nvCxnSpPr>
          <p:cNvPr id="991" name="Google Shape;991;p39"/>
          <p:cNvCxnSpPr/>
          <p:nvPr/>
        </p:nvCxnSpPr>
        <p:spPr>
          <a:xfrm rot="10800000">
            <a:off x="6416937" y="1971195"/>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992" name="Google Shape;992;p39"/>
          <p:cNvCxnSpPr>
            <a:stCxn id="993" idx="0"/>
            <a:endCxn id="978" idx="2"/>
          </p:cNvCxnSpPr>
          <p:nvPr/>
        </p:nvCxnSpPr>
        <p:spPr>
          <a:xfrm rot="10800000">
            <a:off x="2136150" y="2755976"/>
            <a:ext cx="0" cy="783300"/>
          </a:xfrm>
          <a:prstGeom prst="straightConnector1">
            <a:avLst/>
          </a:prstGeom>
          <a:noFill/>
          <a:ln w="19050" cap="flat" cmpd="sng">
            <a:solidFill>
              <a:srgbClr val="000000"/>
            </a:solidFill>
            <a:prstDash val="solid"/>
            <a:round/>
            <a:headEnd type="none" w="med" len="med"/>
            <a:tailEnd type="triangle" w="med" len="med"/>
          </a:ln>
        </p:spPr>
      </p:cxnSp>
      <p:sp>
        <p:nvSpPr>
          <p:cNvPr id="993" name="Google Shape;993;p39"/>
          <p:cNvSpPr/>
          <p:nvPr/>
        </p:nvSpPr>
        <p:spPr>
          <a:xfrm>
            <a:off x="2004750" y="3539276"/>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94" name="Google Shape;994;p39"/>
          <p:cNvCxnSpPr>
            <a:stCxn id="995" idx="0"/>
            <a:endCxn id="979" idx="2"/>
          </p:cNvCxnSpPr>
          <p:nvPr/>
        </p:nvCxnSpPr>
        <p:spPr>
          <a:xfrm rot="10800000">
            <a:off x="2613475" y="2756126"/>
            <a:ext cx="900" cy="783300"/>
          </a:xfrm>
          <a:prstGeom prst="straightConnector1">
            <a:avLst/>
          </a:prstGeom>
          <a:noFill/>
          <a:ln w="19050" cap="flat" cmpd="sng">
            <a:solidFill>
              <a:srgbClr val="000000"/>
            </a:solidFill>
            <a:prstDash val="solid"/>
            <a:round/>
            <a:headEnd type="none" w="med" len="med"/>
            <a:tailEnd type="triangle" w="med" len="med"/>
          </a:ln>
        </p:spPr>
      </p:cxnSp>
      <p:sp>
        <p:nvSpPr>
          <p:cNvPr id="995" name="Google Shape;995;p39"/>
          <p:cNvSpPr/>
          <p:nvPr/>
        </p:nvSpPr>
        <p:spPr>
          <a:xfrm>
            <a:off x="2482975" y="3539426"/>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96" name="Google Shape;996;p39"/>
          <p:cNvCxnSpPr>
            <a:stCxn id="997" idx="0"/>
            <a:endCxn id="981" idx="2"/>
          </p:cNvCxnSpPr>
          <p:nvPr/>
        </p:nvCxnSpPr>
        <p:spPr>
          <a:xfrm rot="10800000">
            <a:off x="3091013" y="2756126"/>
            <a:ext cx="300" cy="783300"/>
          </a:xfrm>
          <a:prstGeom prst="straightConnector1">
            <a:avLst/>
          </a:prstGeom>
          <a:noFill/>
          <a:ln w="19050" cap="flat" cmpd="sng">
            <a:solidFill>
              <a:srgbClr val="000000"/>
            </a:solidFill>
            <a:prstDash val="solid"/>
            <a:round/>
            <a:headEnd type="none" w="med" len="med"/>
            <a:tailEnd type="triangle" w="med" len="med"/>
          </a:ln>
        </p:spPr>
      </p:cxnSp>
      <p:sp>
        <p:nvSpPr>
          <p:cNvPr id="997" name="Google Shape;997;p39"/>
          <p:cNvSpPr/>
          <p:nvPr/>
        </p:nvSpPr>
        <p:spPr>
          <a:xfrm>
            <a:off x="2959913" y="3539426"/>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98" name="Google Shape;998;p39"/>
          <p:cNvCxnSpPr>
            <a:stCxn id="999" idx="0"/>
            <a:endCxn id="982" idx="2"/>
          </p:cNvCxnSpPr>
          <p:nvPr/>
        </p:nvCxnSpPr>
        <p:spPr>
          <a:xfrm rot="10800000">
            <a:off x="3571175" y="2756126"/>
            <a:ext cx="1500" cy="783300"/>
          </a:xfrm>
          <a:prstGeom prst="straightConnector1">
            <a:avLst/>
          </a:prstGeom>
          <a:noFill/>
          <a:ln w="19050" cap="flat" cmpd="sng">
            <a:solidFill>
              <a:srgbClr val="000000"/>
            </a:solidFill>
            <a:prstDash val="solid"/>
            <a:round/>
            <a:headEnd type="none" w="med" len="med"/>
            <a:tailEnd type="triangle" w="med" len="med"/>
          </a:ln>
        </p:spPr>
      </p:cxnSp>
      <p:sp>
        <p:nvSpPr>
          <p:cNvPr id="999" name="Google Shape;999;p39"/>
          <p:cNvSpPr/>
          <p:nvPr/>
        </p:nvSpPr>
        <p:spPr>
          <a:xfrm>
            <a:off x="3441275" y="3539426"/>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00" name="Google Shape;1000;p39"/>
          <p:cNvCxnSpPr>
            <a:stCxn id="1001" idx="0"/>
            <a:endCxn id="985" idx="2"/>
          </p:cNvCxnSpPr>
          <p:nvPr/>
        </p:nvCxnSpPr>
        <p:spPr>
          <a:xfrm rot="10800000" flipH="1">
            <a:off x="4042600" y="2756126"/>
            <a:ext cx="2700" cy="783300"/>
          </a:xfrm>
          <a:prstGeom prst="straightConnector1">
            <a:avLst/>
          </a:prstGeom>
          <a:noFill/>
          <a:ln w="19050" cap="flat" cmpd="sng">
            <a:solidFill>
              <a:srgbClr val="000000"/>
            </a:solidFill>
            <a:prstDash val="solid"/>
            <a:round/>
            <a:headEnd type="none" w="med" len="med"/>
            <a:tailEnd type="triangle" w="med" len="med"/>
          </a:ln>
        </p:spPr>
      </p:cxnSp>
      <p:sp>
        <p:nvSpPr>
          <p:cNvPr id="1001" name="Google Shape;1001;p39"/>
          <p:cNvSpPr/>
          <p:nvPr/>
        </p:nvSpPr>
        <p:spPr>
          <a:xfrm>
            <a:off x="3911200" y="3539426"/>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02" name="Google Shape;1002;p39"/>
          <p:cNvCxnSpPr>
            <a:stCxn id="1003" idx="0"/>
            <a:endCxn id="987" idx="2"/>
          </p:cNvCxnSpPr>
          <p:nvPr/>
        </p:nvCxnSpPr>
        <p:spPr>
          <a:xfrm rot="10800000">
            <a:off x="4519863" y="2756126"/>
            <a:ext cx="3000" cy="783300"/>
          </a:xfrm>
          <a:prstGeom prst="straightConnector1">
            <a:avLst/>
          </a:prstGeom>
          <a:noFill/>
          <a:ln w="19050" cap="flat" cmpd="sng">
            <a:solidFill>
              <a:srgbClr val="000000"/>
            </a:solidFill>
            <a:prstDash val="solid"/>
            <a:round/>
            <a:headEnd type="none" w="med" len="med"/>
            <a:tailEnd type="triangle" w="med" len="med"/>
          </a:ln>
        </p:spPr>
      </p:cxnSp>
      <p:sp>
        <p:nvSpPr>
          <p:cNvPr id="1003" name="Google Shape;1003;p39"/>
          <p:cNvSpPr/>
          <p:nvPr/>
        </p:nvSpPr>
        <p:spPr>
          <a:xfrm>
            <a:off x="4391463" y="3539426"/>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04" name="Google Shape;1004;p39"/>
          <p:cNvCxnSpPr>
            <a:stCxn id="1005" idx="0"/>
            <a:endCxn id="988" idx="2"/>
          </p:cNvCxnSpPr>
          <p:nvPr/>
        </p:nvCxnSpPr>
        <p:spPr>
          <a:xfrm rot="10800000">
            <a:off x="4994213" y="2755976"/>
            <a:ext cx="3000" cy="783300"/>
          </a:xfrm>
          <a:prstGeom prst="straightConnector1">
            <a:avLst/>
          </a:prstGeom>
          <a:noFill/>
          <a:ln w="19050" cap="flat" cmpd="sng">
            <a:solidFill>
              <a:srgbClr val="000000"/>
            </a:solidFill>
            <a:prstDash val="solid"/>
            <a:round/>
            <a:headEnd type="none" w="med" len="med"/>
            <a:tailEnd type="triangle" w="med" len="med"/>
          </a:ln>
        </p:spPr>
      </p:cxnSp>
      <p:sp>
        <p:nvSpPr>
          <p:cNvPr id="1005" name="Google Shape;1005;p39"/>
          <p:cNvSpPr/>
          <p:nvPr/>
        </p:nvSpPr>
        <p:spPr>
          <a:xfrm>
            <a:off x="4865813" y="3539276"/>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39"/>
          <p:cNvSpPr txBox="1"/>
          <p:nvPr/>
        </p:nvSpPr>
        <p:spPr>
          <a:xfrm>
            <a:off x="2376775" y="36512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1007" name="Google Shape;1007;p39"/>
          <p:cNvSpPr txBox="1"/>
          <p:nvPr/>
        </p:nvSpPr>
        <p:spPr>
          <a:xfrm>
            <a:off x="1898763" y="36512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1008" name="Google Shape;1008;p39"/>
          <p:cNvSpPr txBox="1"/>
          <p:nvPr/>
        </p:nvSpPr>
        <p:spPr>
          <a:xfrm>
            <a:off x="3329350" y="36512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1009" name="Google Shape;1009;p39"/>
          <p:cNvSpPr txBox="1"/>
          <p:nvPr/>
        </p:nvSpPr>
        <p:spPr>
          <a:xfrm>
            <a:off x="2855913" y="36512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1010" name="Google Shape;1010;p39"/>
          <p:cNvSpPr txBox="1"/>
          <p:nvPr/>
        </p:nvSpPr>
        <p:spPr>
          <a:xfrm>
            <a:off x="3810163" y="36512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1011" name="Google Shape;1011;p39"/>
          <p:cNvSpPr txBox="1"/>
          <p:nvPr/>
        </p:nvSpPr>
        <p:spPr>
          <a:xfrm>
            <a:off x="4282313" y="36512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1012" name="Google Shape;1012;p39"/>
          <p:cNvSpPr txBox="1"/>
          <p:nvPr/>
        </p:nvSpPr>
        <p:spPr>
          <a:xfrm>
            <a:off x="4757388" y="365146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1013" name="Google Shape;1013;p39"/>
          <p:cNvSpPr/>
          <p:nvPr/>
        </p:nvSpPr>
        <p:spPr>
          <a:xfrm>
            <a:off x="2005800" y="1652400"/>
            <a:ext cx="5919600" cy="318900"/>
          </a:xfrm>
          <a:prstGeom prst="rect">
            <a:avLst/>
          </a:prstGeom>
          <a:solidFill>
            <a:srgbClr val="FFD9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FC</a:t>
            </a:r>
            <a:endParaRPr/>
          </a:p>
        </p:txBody>
      </p:sp>
      <p:sp>
        <p:nvSpPr>
          <p:cNvPr id="1014" name="Google Shape;1014;p39"/>
          <p:cNvSpPr/>
          <p:nvPr/>
        </p:nvSpPr>
        <p:spPr>
          <a:xfrm>
            <a:off x="2004750" y="1188025"/>
            <a:ext cx="5919600" cy="318900"/>
          </a:xfrm>
          <a:prstGeom prst="rect">
            <a:avLst/>
          </a:prstGeom>
          <a:solidFill>
            <a:srgbClr val="EE787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SM</a:t>
            </a:r>
            <a:endParaRPr/>
          </a:p>
        </p:txBody>
      </p:sp>
      <p:sp>
        <p:nvSpPr>
          <p:cNvPr id="1015" name="Google Shape;1015;p39"/>
          <p:cNvSpPr/>
          <p:nvPr/>
        </p:nvSpPr>
        <p:spPr>
          <a:xfrm>
            <a:off x="5337007" y="2290183"/>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1016" name="Google Shape;1016;p39"/>
          <p:cNvCxnSpPr>
            <a:endCxn id="1015" idx="1"/>
          </p:cNvCxnSpPr>
          <p:nvPr/>
        </p:nvCxnSpPr>
        <p:spPr>
          <a:xfrm>
            <a:off x="5125507" y="2523133"/>
            <a:ext cx="211500" cy="0"/>
          </a:xfrm>
          <a:prstGeom prst="straightConnector1">
            <a:avLst/>
          </a:prstGeom>
          <a:noFill/>
          <a:ln w="9525" cap="flat" cmpd="sng">
            <a:solidFill>
              <a:srgbClr val="000000"/>
            </a:solidFill>
            <a:prstDash val="solid"/>
            <a:round/>
            <a:headEnd type="none" w="med" len="med"/>
            <a:tailEnd type="triangle" w="med" len="med"/>
          </a:ln>
        </p:spPr>
      </p:cxnSp>
      <p:sp>
        <p:nvSpPr>
          <p:cNvPr id="1017" name="Google Shape;1017;p39"/>
          <p:cNvSpPr/>
          <p:nvPr/>
        </p:nvSpPr>
        <p:spPr>
          <a:xfrm>
            <a:off x="5811337" y="2290183"/>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sp>
        <p:nvSpPr>
          <p:cNvPr id="1018" name="Google Shape;1018;p39"/>
          <p:cNvSpPr/>
          <p:nvPr/>
        </p:nvSpPr>
        <p:spPr>
          <a:xfrm>
            <a:off x="6285650" y="2290108"/>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1019" name="Google Shape;1019;p39"/>
          <p:cNvCxnSpPr>
            <a:stCxn id="1017" idx="3"/>
            <a:endCxn id="1018" idx="1"/>
          </p:cNvCxnSpPr>
          <p:nvPr/>
        </p:nvCxnSpPr>
        <p:spPr>
          <a:xfrm>
            <a:off x="6074137" y="2523133"/>
            <a:ext cx="211500" cy="0"/>
          </a:xfrm>
          <a:prstGeom prst="straightConnector1">
            <a:avLst/>
          </a:prstGeom>
          <a:noFill/>
          <a:ln w="9525" cap="flat" cmpd="sng">
            <a:solidFill>
              <a:srgbClr val="000000"/>
            </a:solidFill>
            <a:prstDash val="solid"/>
            <a:round/>
            <a:headEnd type="none" w="med" len="med"/>
            <a:tailEnd type="triangle" w="med" len="med"/>
          </a:ln>
        </p:spPr>
      </p:cxnSp>
      <p:cxnSp>
        <p:nvCxnSpPr>
          <p:cNvPr id="1020" name="Google Shape;1020;p39"/>
          <p:cNvCxnSpPr>
            <a:stCxn id="1015" idx="3"/>
            <a:endCxn id="1017" idx="1"/>
          </p:cNvCxnSpPr>
          <p:nvPr/>
        </p:nvCxnSpPr>
        <p:spPr>
          <a:xfrm>
            <a:off x="5599807" y="2523133"/>
            <a:ext cx="211500" cy="0"/>
          </a:xfrm>
          <a:prstGeom prst="straightConnector1">
            <a:avLst/>
          </a:prstGeom>
          <a:noFill/>
          <a:ln w="9525" cap="flat" cmpd="sng">
            <a:solidFill>
              <a:srgbClr val="000000"/>
            </a:solidFill>
            <a:prstDash val="solid"/>
            <a:round/>
            <a:headEnd type="none" w="med" len="med"/>
            <a:tailEnd type="triangle" w="med" len="med"/>
          </a:ln>
        </p:spPr>
      </p:cxnSp>
      <p:cxnSp>
        <p:nvCxnSpPr>
          <p:cNvPr id="1021" name="Google Shape;1021;p39"/>
          <p:cNvCxnSpPr>
            <a:stCxn id="1022" idx="0"/>
            <a:endCxn id="1015" idx="2"/>
          </p:cNvCxnSpPr>
          <p:nvPr/>
        </p:nvCxnSpPr>
        <p:spPr>
          <a:xfrm rot="10800000" flipH="1">
            <a:off x="5467088" y="2756013"/>
            <a:ext cx="1200" cy="783300"/>
          </a:xfrm>
          <a:prstGeom prst="straightConnector1">
            <a:avLst/>
          </a:prstGeom>
          <a:noFill/>
          <a:ln w="19050" cap="flat" cmpd="sng">
            <a:solidFill>
              <a:srgbClr val="000000"/>
            </a:solidFill>
            <a:prstDash val="solid"/>
            <a:round/>
            <a:headEnd type="none" w="med" len="med"/>
            <a:tailEnd type="triangle" w="med" len="med"/>
          </a:ln>
        </p:spPr>
      </p:cxnSp>
      <p:sp>
        <p:nvSpPr>
          <p:cNvPr id="1022" name="Google Shape;1022;p39"/>
          <p:cNvSpPr/>
          <p:nvPr/>
        </p:nvSpPr>
        <p:spPr>
          <a:xfrm>
            <a:off x="5335688" y="3539313"/>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23" name="Google Shape;1023;p39"/>
          <p:cNvCxnSpPr>
            <a:stCxn id="1024" idx="0"/>
            <a:endCxn id="1017" idx="2"/>
          </p:cNvCxnSpPr>
          <p:nvPr/>
        </p:nvCxnSpPr>
        <p:spPr>
          <a:xfrm rot="10800000">
            <a:off x="5942850" y="2756013"/>
            <a:ext cx="4500" cy="783300"/>
          </a:xfrm>
          <a:prstGeom prst="straightConnector1">
            <a:avLst/>
          </a:prstGeom>
          <a:noFill/>
          <a:ln w="19050" cap="flat" cmpd="sng">
            <a:solidFill>
              <a:srgbClr val="000000"/>
            </a:solidFill>
            <a:prstDash val="solid"/>
            <a:round/>
            <a:headEnd type="none" w="med" len="med"/>
            <a:tailEnd type="triangle" w="med" len="med"/>
          </a:ln>
        </p:spPr>
      </p:cxnSp>
      <p:sp>
        <p:nvSpPr>
          <p:cNvPr id="1024" name="Google Shape;1024;p39"/>
          <p:cNvSpPr/>
          <p:nvPr/>
        </p:nvSpPr>
        <p:spPr>
          <a:xfrm>
            <a:off x="5815950" y="3539313"/>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25" name="Google Shape;1025;p39"/>
          <p:cNvCxnSpPr>
            <a:stCxn id="1026" idx="0"/>
            <a:endCxn id="1018" idx="2"/>
          </p:cNvCxnSpPr>
          <p:nvPr/>
        </p:nvCxnSpPr>
        <p:spPr>
          <a:xfrm rot="10800000" flipH="1">
            <a:off x="6415788" y="2755863"/>
            <a:ext cx="1200" cy="783300"/>
          </a:xfrm>
          <a:prstGeom prst="straightConnector1">
            <a:avLst/>
          </a:prstGeom>
          <a:noFill/>
          <a:ln w="19050" cap="flat" cmpd="sng">
            <a:solidFill>
              <a:srgbClr val="000000"/>
            </a:solidFill>
            <a:prstDash val="solid"/>
            <a:round/>
            <a:headEnd type="none" w="med" len="med"/>
            <a:tailEnd type="triangle" w="med" len="med"/>
          </a:ln>
        </p:spPr>
      </p:cxnSp>
      <p:sp>
        <p:nvSpPr>
          <p:cNvPr id="1026" name="Google Shape;1026;p39"/>
          <p:cNvSpPr/>
          <p:nvPr/>
        </p:nvSpPr>
        <p:spPr>
          <a:xfrm>
            <a:off x="6284388" y="3539163"/>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39"/>
          <p:cNvSpPr txBox="1"/>
          <p:nvPr/>
        </p:nvSpPr>
        <p:spPr>
          <a:xfrm>
            <a:off x="5234675" y="36512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1028" name="Google Shape;1028;p39"/>
          <p:cNvSpPr txBox="1"/>
          <p:nvPr/>
        </p:nvSpPr>
        <p:spPr>
          <a:xfrm>
            <a:off x="5703850" y="36512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1029" name="Google Shape;1029;p39"/>
          <p:cNvSpPr txBox="1"/>
          <p:nvPr/>
        </p:nvSpPr>
        <p:spPr>
          <a:xfrm>
            <a:off x="6184825" y="36512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1030" name="Google Shape;1030;p39"/>
          <p:cNvSpPr/>
          <p:nvPr/>
        </p:nvSpPr>
        <p:spPr>
          <a:xfrm>
            <a:off x="7022800" y="2363725"/>
            <a:ext cx="902700" cy="318900"/>
          </a:xfrm>
          <a:prstGeom prst="rect">
            <a:avLst/>
          </a:prstGeom>
          <a:solidFill>
            <a:srgbClr val="A7F36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Conv</a:t>
            </a:r>
            <a:endParaRPr/>
          </a:p>
        </p:txBody>
      </p:sp>
      <p:cxnSp>
        <p:nvCxnSpPr>
          <p:cNvPr id="1031" name="Google Shape;1031;p39"/>
          <p:cNvCxnSpPr/>
          <p:nvPr/>
        </p:nvCxnSpPr>
        <p:spPr>
          <a:xfrm rot="10800000" flipH="1">
            <a:off x="2138625" y="2690050"/>
            <a:ext cx="4980000" cy="225300"/>
          </a:xfrm>
          <a:prstGeom prst="bentConnector3">
            <a:avLst>
              <a:gd name="adj1" fmla="val 100000"/>
            </a:avLst>
          </a:prstGeom>
          <a:noFill/>
          <a:ln w="9525" cap="flat" cmpd="sng">
            <a:solidFill>
              <a:schemeClr val="dk2"/>
            </a:solidFill>
            <a:prstDash val="solid"/>
            <a:round/>
            <a:headEnd type="diamond" w="med" len="med"/>
            <a:tailEnd type="triangle" w="med" len="med"/>
          </a:ln>
        </p:spPr>
      </p:cxnSp>
      <p:cxnSp>
        <p:nvCxnSpPr>
          <p:cNvPr id="1032" name="Google Shape;1032;p39"/>
          <p:cNvCxnSpPr/>
          <p:nvPr/>
        </p:nvCxnSpPr>
        <p:spPr>
          <a:xfrm rot="10800000" flipH="1">
            <a:off x="2613475" y="2690025"/>
            <a:ext cx="4580700" cy="267000"/>
          </a:xfrm>
          <a:prstGeom prst="bentConnector3">
            <a:avLst>
              <a:gd name="adj1" fmla="val 100002"/>
            </a:avLst>
          </a:prstGeom>
          <a:noFill/>
          <a:ln w="9525" cap="flat" cmpd="sng">
            <a:solidFill>
              <a:schemeClr val="dk2"/>
            </a:solidFill>
            <a:prstDash val="solid"/>
            <a:round/>
            <a:headEnd type="diamond" w="med" len="med"/>
            <a:tailEnd type="triangle" w="med" len="med"/>
          </a:ln>
        </p:spPr>
      </p:cxnSp>
      <p:cxnSp>
        <p:nvCxnSpPr>
          <p:cNvPr id="1033" name="Google Shape;1033;p39"/>
          <p:cNvCxnSpPr/>
          <p:nvPr/>
        </p:nvCxnSpPr>
        <p:spPr>
          <a:xfrm rot="10800000" flipH="1">
            <a:off x="3091100" y="2689975"/>
            <a:ext cx="4178700" cy="324600"/>
          </a:xfrm>
          <a:prstGeom prst="bentConnector3">
            <a:avLst>
              <a:gd name="adj1" fmla="val 100002"/>
            </a:avLst>
          </a:prstGeom>
          <a:noFill/>
          <a:ln w="9525" cap="flat" cmpd="sng">
            <a:solidFill>
              <a:schemeClr val="dk2"/>
            </a:solidFill>
            <a:prstDash val="solid"/>
            <a:round/>
            <a:headEnd type="diamond" w="med" len="med"/>
            <a:tailEnd type="triangle" w="med" len="med"/>
          </a:ln>
        </p:spPr>
      </p:cxnSp>
      <p:cxnSp>
        <p:nvCxnSpPr>
          <p:cNvPr id="1034" name="Google Shape;1034;p39"/>
          <p:cNvCxnSpPr/>
          <p:nvPr/>
        </p:nvCxnSpPr>
        <p:spPr>
          <a:xfrm rot="10800000" flipH="1">
            <a:off x="3576525" y="2689838"/>
            <a:ext cx="3785700" cy="375900"/>
          </a:xfrm>
          <a:prstGeom prst="bentConnector3">
            <a:avLst>
              <a:gd name="adj1" fmla="val 100003"/>
            </a:avLst>
          </a:prstGeom>
          <a:noFill/>
          <a:ln w="9525" cap="flat" cmpd="sng">
            <a:solidFill>
              <a:schemeClr val="dk2"/>
            </a:solidFill>
            <a:prstDash val="solid"/>
            <a:round/>
            <a:headEnd type="diamond" w="med" len="med"/>
            <a:tailEnd type="triangle" w="med" len="med"/>
          </a:ln>
        </p:spPr>
      </p:cxnSp>
      <p:cxnSp>
        <p:nvCxnSpPr>
          <p:cNvPr id="1035" name="Google Shape;1035;p39"/>
          <p:cNvCxnSpPr/>
          <p:nvPr/>
        </p:nvCxnSpPr>
        <p:spPr>
          <a:xfrm rot="10800000" flipH="1">
            <a:off x="4050875" y="2690063"/>
            <a:ext cx="3395400" cy="455100"/>
          </a:xfrm>
          <a:prstGeom prst="bentConnector3">
            <a:avLst>
              <a:gd name="adj1" fmla="val 100004"/>
            </a:avLst>
          </a:prstGeom>
          <a:noFill/>
          <a:ln w="9525" cap="flat" cmpd="sng">
            <a:solidFill>
              <a:schemeClr val="dk2"/>
            </a:solidFill>
            <a:prstDash val="solid"/>
            <a:round/>
            <a:headEnd type="diamond" w="med" len="med"/>
            <a:tailEnd type="triangle" w="med" len="med"/>
          </a:ln>
        </p:spPr>
      </p:cxnSp>
      <p:cxnSp>
        <p:nvCxnSpPr>
          <p:cNvPr id="1036" name="Google Shape;1036;p39"/>
          <p:cNvCxnSpPr/>
          <p:nvPr/>
        </p:nvCxnSpPr>
        <p:spPr>
          <a:xfrm rot="10800000" flipH="1">
            <a:off x="4515225" y="2688550"/>
            <a:ext cx="3010500" cy="504300"/>
          </a:xfrm>
          <a:prstGeom prst="bentConnector3">
            <a:avLst>
              <a:gd name="adj1" fmla="val 100005"/>
            </a:avLst>
          </a:prstGeom>
          <a:noFill/>
          <a:ln w="9525" cap="flat" cmpd="sng">
            <a:solidFill>
              <a:schemeClr val="dk2"/>
            </a:solidFill>
            <a:prstDash val="solid"/>
            <a:round/>
            <a:headEnd type="diamond" w="med" len="med"/>
            <a:tailEnd type="triangle" w="med" len="med"/>
          </a:ln>
        </p:spPr>
      </p:cxnSp>
      <p:cxnSp>
        <p:nvCxnSpPr>
          <p:cNvPr id="1037" name="Google Shape;1037;p39"/>
          <p:cNvCxnSpPr/>
          <p:nvPr/>
        </p:nvCxnSpPr>
        <p:spPr>
          <a:xfrm rot="10800000" flipH="1">
            <a:off x="5000725" y="2688450"/>
            <a:ext cx="2600700" cy="573000"/>
          </a:xfrm>
          <a:prstGeom prst="bentConnector3">
            <a:avLst>
              <a:gd name="adj1" fmla="val 100180"/>
            </a:avLst>
          </a:prstGeom>
          <a:noFill/>
          <a:ln w="9525" cap="flat" cmpd="sng">
            <a:solidFill>
              <a:schemeClr val="dk2"/>
            </a:solidFill>
            <a:prstDash val="solid"/>
            <a:round/>
            <a:headEnd type="diamond" w="med" len="med"/>
            <a:tailEnd type="triangle" w="med" len="med"/>
          </a:ln>
        </p:spPr>
      </p:cxnSp>
      <p:cxnSp>
        <p:nvCxnSpPr>
          <p:cNvPr id="1038" name="Google Shape;1038;p39"/>
          <p:cNvCxnSpPr/>
          <p:nvPr/>
        </p:nvCxnSpPr>
        <p:spPr>
          <a:xfrm rot="10800000" flipH="1">
            <a:off x="5473375" y="2688500"/>
            <a:ext cx="2216700" cy="624300"/>
          </a:xfrm>
          <a:prstGeom prst="bentConnector3">
            <a:avLst>
              <a:gd name="adj1" fmla="val 100002"/>
            </a:avLst>
          </a:prstGeom>
          <a:noFill/>
          <a:ln w="9525" cap="flat" cmpd="sng">
            <a:solidFill>
              <a:schemeClr val="dk2"/>
            </a:solidFill>
            <a:prstDash val="solid"/>
            <a:round/>
            <a:headEnd type="diamond" w="med" len="med"/>
            <a:tailEnd type="triangle" w="med" len="med"/>
          </a:ln>
        </p:spPr>
      </p:cxnSp>
      <p:cxnSp>
        <p:nvCxnSpPr>
          <p:cNvPr id="1039" name="Google Shape;1039;p39"/>
          <p:cNvCxnSpPr/>
          <p:nvPr/>
        </p:nvCxnSpPr>
        <p:spPr>
          <a:xfrm rot="10800000" flipH="1">
            <a:off x="5938075" y="2688500"/>
            <a:ext cx="1827600" cy="676800"/>
          </a:xfrm>
          <a:prstGeom prst="bentConnector3">
            <a:avLst>
              <a:gd name="adj1" fmla="val 100005"/>
            </a:avLst>
          </a:prstGeom>
          <a:noFill/>
          <a:ln w="9525" cap="flat" cmpd="sng">
            <a:solidFill>
              <a:schemeClr val="dk2"/>
            </a:solidFill>
            <a:prstDash val="solid"/>
            <a:round/>
            <a:headEnd type="diamond" w="med" len="med"/>
            <a:tailEnd type="triangle" w="med" len="med"/>
          </a:ln>
        </p:spPr>
      </p:cxnSp>
      <p:cxnSp>
        <p:nvCxnSpPr>
          <p:cNvPr id="1040" name="Google Shape;1040;p39"/>
          <p:cNvCxnSpPr/>
          <p:nvPr/>
        </p:nvCxnSpPr>
        <p:spPr>
          <a:xfrm rot="10800000" flipH="1">
            <a:off x="6415675" y="2688500"/>
            <a:ext cx="1429500" cy="730200"/>
          </a:xfrm>
          <a:prstGeom prst="bentConnector3">
            <a:avLst>
              <a:gd name="adj1" fmla="val 100003"/>
            </a:avLst>
          </a:prstGeom>
          <a:noFill/>
          <a:ln w="9525" cap="flat" cmpd="sng">
            <a:solidFill>
              <a:schemeClr val="dk2"/>
            </a:solidFill>
            <a:prstDash val="solid"/>
            <a:round/>
            <a:headEnd type="diamond" w="med" len="med"/>
            <a:tailEnd type="triangle" w="med" len="med"/>
          </a:ln>
        </p:spPr>
      </p:cxnSp>
      <p:cxnSp>
        <p:nvCxnSpPr>
          <p:cNvPr id="1041" name="Google Shape;1041;p39"/>
          <p:cNvCxnSpPr/>
          <p:nvPr/>
        </p:nvCxnSpPr>
        <p:spPr>
          <a:xfrm rot="10800000">
            <a:off x="7471762" y="1983920"/>
            <a:ext cx="2400" cy="379800"/>
          </a:xfrm>
          <a:prstGeom prst="straightConnector1">
            <a:avLst/>
          </a:prstGeom>
          <a:noFill/>
          <a:ln w="19050" cap="flat" cmpd="sng">
            <a:solidFill>
              <a:srgbClr val="000000"/>
            </a:solidFill>
            <a:prstDash val="solid"/>
            <a:round/>
            <a:headEnd type="none" w="med" len="med"/>
            <a:tailEnd type="triangle" w="med" len="med"/>
          </a:ln>
        </p:spPr>
      </p:cxn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045"/>
        <p:cNvGrpSpPr/>
        <p:nvPr/>
      </p:nvGrpSpPr>
      <p:grpSpPr>
        <a:xfrm>
          <a:off x="0" y="0"/>
          <a:ext cx="0" cy="0"/>
          <a:chOff x="0" y="0"/>
          <a:chExt cx="0" cy="0"/>
        </a:xfrm>
      </p:grpSpPr>
      <p:cxnSp>
        <p:nvCxnSpPr>
          <p:cNvPr id="1046" name="Google Shape;1046;p40"/>
          <p:cNvCxnSpPr>
            <a:stCxn id="1047" idx="0"/>
          </p:cNvCxnSpPr>
          <p:nvPr/>
        </p:nvCxnSpPr>
        <p:spPr>
          <a:xfrm rot="10800000" flipH="1">
            <a:off x="1919488" y="3621088"/>
            <a:ext cx="5700" cy="430800"/>
          </a:xfrm>
          <a:prstGeom prst="straightConnector1">
            <a:avLst/>
          </a:prstGeom>
          <a:noFill/>
          <a:ln w="9525" cap="flat" cmpd="sng">
            <a:solidFill>
              <a:srgbClr val="3D85C6"/>
            </a:solidFill>
            <a:prstDash val="solid"/>
            <a:round/>
            <a:headEnd type="none" w="med" len="med"/>
            <a:tailEnd type="triangle" w="med" len="med"/>
          </a:ln>
        </p:spPr>
      </p:cxnSp>
      <p:sp>
        <p:nvSpPr>
          <p:cNvPr id="1047" name="Google Shape;1047;p40"/>
          <p:cNvSpPr/>
          <p:nvPr/>
        </p:nvSpPr>
        <p:spPr>
          <a:xfrm>
            <a:off x="1763638" y="4051888"/>
            <a:ext cx="311700" cy="791400"/>
          </a:xfrm>
          <a:prstGeom prst="rect">
            <a:avLst/>
          </a:prstGeom>
          <a:solidFill>
            <a:srgbClr val="53C6F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40"/>
          <p:cNvSpPr/>
          <p:nvPr/>
        </p:nvSpPr>
        <p:spPr>
          <a:xfrm>
            <a:off x="2455713" y="4051888"/>
            <a:ext cx="311700" cy="791400"/>
          </a:xfrm>
          <a:prstGeom prst="rect">
            <a:avLst/>
          </a:prstGeom>
          <a:solidFill>
            <a:srgbClr val="53C6F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40"/>
          <p:cNvSpPr txBox="1"/>
          <p:nvPr/>
        </p:nvSpPr>
        <p:spPr>
          <a:xfrm>
            <a:off x="2329698" y="4238683"/>
            <a:ext cx="563400" cy="61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1050" name="Google Shape;1050;p40"/>
          <p:cNvSpPr txBox="1"/>
          <p:nvPr/>
        </p:nvSpPr>
        <p:spPr>
          <a:xfrm>
            <a:off x="1637013" y="4227143"/>
            <a:ext cx="563400" cy="61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1051" name="Google Shape;1051;p40"/>
          <p:cNvSpPr/>
          <p:nvPr/>
        </p:nvSpPr>
        <p:spPr>
          <a:xfrm>
            <a:off x="1762863" y="3300988"/>
            <a:ext cx="311700" cy="320100"/>
          </a:xfrm>
          <a:prstGeom prst="ellipse">
            <a:avLst/>
          </a:prstGeom>
          <a:solidFill>
            <a:srgbClr val="FBFB8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52" name="Google Shape;1052;p40"/>
          <p:cNvCxnSpPr/>
          <p:nvPr/>
        </p:nvCxnSpPr>
        <p:spPr>
          <a:xfrm rot="10800000" flipH="1">
            <a:off x="2612332" y="3621088"/>
            <a:ext cx="5700" cy="430800"/>
          </a:xfrm>
          <a:prstGeom prst="straightConnector1">
            <a:avLst/>
          </a:prstGeom>
          <a:noFill/>
          <a:ln w="9525" cap="flat" cmpd="sng">
            <a:solidFill>
              <a:srgbClr val="3D85C6"/>
            </a:solidFill>
            <a:prstDash val="solid"/>
            <a:round/>
            <a:headEnd type="none" w="med" len="med"/>
            <a:tailEnd type="triangle" w="med" len="med"/>
          </a:ln>
        </p:spPr>
      </p:cxnSp>
      <p:sp>
        <p:nvSpPr>
          <p:cNvPr id="1053" name="Google Shape;1053;p40"/>
          <p:cNvSpPr/>
          <p:nvPr/>
        </p:nvSpPr>
        <p:spPr>
          <a:xfrm>
            <a:off x="2455713" y="3300988"/>
            <a:ext cx="311700" cy="320100"/>
          </a:xfrm>
          <a:prstGeom prst="ellipse">
            <a:avLst/>
          </a:prstGeom>
          <a:solidFill>
            <a:srgbClr val="FBFB8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1054" name="Google Shape;1054;p40"/>
          <p:cNvCxnSpPr>
            <a:stCxn id="1051" idx="6"/>
            <a:endCxn id="1053" idx="2"/>
          </p:cNvCxnSpPr>
          <p:nvPr/>
        </p:nvCxnSpPr>
        <p:spPr>
          <a:xfrm>
            <a:off x="2074563" y="3461038"/>
            <a:ext cx="381300" cy="0"/>
          </a:xfrm>
          <a:prstGeom prst="straightConnector1">
            <a:avLst/>
          </a:prstGeom>
          <a:noFill/>
          <a:ln w="9525" cap="flat" cmpd="sng">
            <a:solidFill>
              <a:srgbClr val="3D85C6"/>
            </a:solidFill>
            <a:prstDash val="solid"/>
            <a:round/>
            <a:headEnd type="none" w="med" len="med"/>
            <a:tailEnd type="triangle" w="med" len="med"/>
          </a:ln>
        </p:spPr>
      </p:cxnSp>
      <p:cxnSp>
        <p:nvCxnSpPr>
          <p:cNvPr id="1055" name="Google Shape;1055;p40"/>
          <p:cNvCxnSpPr>
            <a:stCxn id="1053" idx="6"/>
            <a:endCxn id="1056" idx="2"/>
          </p:cNvCxnSpPr>
          <p:nvPr/>
        </p:nvCxnSpPr>
        <p:spPr>
          <a:xfrm>
            <a:off x="2767413" y="3461038"/>
            <a:ext cx="417900" cy="0"/>
          </a:xfrm>
          <a:prstGeom prst="straightConnector1">
            <a:avLst/>
          </a:prstGeom>
          <a:noFill/>
          <a:ln w="9525" cap="flat" cmpd="sng">
            <a:solidFill>
              <a:srgbClr val="3D85C6"/>
            </a:solidFill>
            <a:prstDash val="solid"/>
            <a:round/>
            <a:headEnd type="none" w="med" len="med"/>
            <a:tailEnd type="triangle" w="med" len="med"/>
          </a:ln>
        </p:spPr>
      </p:cxnSp>
      <p:cxnSp>
        <p:nvCxnSpPr>
          <p:cNvPr id="1057" name="Google Shape;1057;p40"/>
          <p:cNvCxnSpPr>
            <a:stCxn id="1058" idx="0"/>
          </p:cNvCxnSpPr>
          <p:nvPr/>
        </p:nvCxnSpPr>
        <p:spPr>
          <a:xfrm rot="10800000" flipH="1">
            <a:off x="3341838" y="3621088"/>
            <a:ext cx="5700" cy="430800"/>
          </a:xfrm>
          <a:prstGeom prst="straightConnector1">
            <a:avLst/>
          </a:prstGeom>
          <a:noFill/>
          <a:ln w="9525" cap="flat" cmpd="sng">
            <a:solidFill>
              <a:srgbClr val="3D85C6"/>
            </a:solidFill>
            <a:prstDash val="solid"/>
            <a:round/>
            <a:headEnd type="none" w="med" len="med"/>
            <a:tailEnd type="triangle" w="med" len="med"/>
          </a:ln>
        </p:spPr>
      </p:cxnSp>
      <p:sp>
        <p:nvSpPr>
          <p:cNvPr id="1058" name="Google Shape;1058;p40"/>
          <p:cNvSpPr/>
          <p:nvPr/>
        </p:nvSpPr>
        <p:spPr>
          <a:xfrm>
            <a:off x="3185988" y="4051888"/>
            <a:ext cx="311700" cy="791400"/>
          </a:xfrm>
          <a:prstGeom prst="rect">
            <a:avLst/>
          </a:prstGeom>
          <a:solidFill>
            <a:srgbClr val="53C6F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40"/>
          <p:cNvSpPr/>
          <p:nvPr/>
        </p:nvSpPr>
        <p:spPr>
          <a:xfrm>
            <a:off x="3878063" y="4051888"/>
            <a:ext cx="311700" cy="791400"/>
          </a:xfrm>
          <a:prstGeom prst="rect">
            <a:avLst/>
          </a:prstGeom>
          <a:solidFill>
            <a:srgbClr val="53C6F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40"/>
          <p:cNvSpPr txBox="1"/>
          <p:nvPr/>
        </p:nvSpPr>
        <p:spPr>
          <a:xfrm>
            <a:off x="3752048" y="4238683"/>
            <a:ext cx="563400" cy="61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1061" name="Google Shape;1061;p40"/>
          <p:cNvSpPr txBox="1"/>
          <p:nvPr/>
        </p:nvSpPr>
        <p:spPr>
          <a:xfrm>
            <a:off x="3059363" y="4227143"/>
            <a:ext cx="563400" cy="61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1056" name="Google Shape;1056;p40"/>
          <p:cNvSpPr/>
          <p:nvPr/>
        </p:nvSpPr>
        <p:spPr>
          <a:xfrm>
            <a:off x="3185213" y="3300988"/>
            <a:ext cx="311700" cy="320100"/>
          </a:xfrm>
          <a:prstGeom prst="ellipse">
            <a:avLst/>
          </a:prstGeom>
          <a:solidFill>
            <a:srgbClr val="FBFB8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1062" name="Google Shape;1062;p40"/>
          <p:cNvCxnSpPr/>
          <p:nvPr/>
        </p:nvCxnSpPr>
        <p:spPr>
          <a:xfrm rot="10800000" flipH="1">
            <a:off x="4034682" y="3621088"/>
            <a:ext cx="5700" cy="430800"/>
          </a:xfrm>
          <a:prstGeom prst="straightConnector1">
            <a:avLst/>
          </a:prstGeom>
          <a:noFill/>
          <a:ln w="9525" cap="flat" cmpd="sng">
            <a:solidFill>
              <a:srgbClr val="3D85C6"/>
            </a:solidFill>
            <a:prstDash val="solid"/>
            <a:round/>
            <a:headEnd type="none" w="med" len="med"/>
            <a:tailEnd type="triangle" w="med" len="med"/>
          </a:ln>
        </p:spPr>
      </p:cxnSp>
      <p:sp>
        <p:nvSpPr>
          <p:cNvPr id="1063" name="Google Shape;1063;p40"/>
          <p:cNvSpPr/>
          <p:nvPr/>
        </p:nvSpPr>
        <p:spPr>
          <a:xfrm>
            <a:off x="3878063" y="3300988"/>
            <a:ext cx="311700" cy="320100"/>
          </a:xfrm>
          <a:prstGeom prst="ellipse">
            <a:avLst/>
          </a:prstGeom>
          <a:solidFill>
            <a:srgbClr val="FBFB8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1064" name="Google Shape;1064;p40"/>
          <p:cNvCxnSpPr>
            <a:stCxn id="1056" idx="6"/>
            <a:endCxn id="1063" idx="2"/>
          </p:cNvCxnSpPr>
          <p:nvPr/>
        </p:nvCxnSpPr>
        <p:spPr>
          <a:xfrm>
            <a:off x="3496913" y="3461038"/>
            <a:ext cx="381300" cy="0"/>
          </a:xfrm>
          <a:prstGeom prst="straightConnector1">
            <a:avLst/>
          </a:prstGeom>
          <a:noFill/>
          <a:ln w="9525" cap="flat" cmpd="sng">
            <a:solidFill>
              <a:srgbClr val="3D85C6"/>
            </a:solidFill>
            <a:prstDash val="solid"/>
            <a:round/>
            <a:headEnd type="none" w="med" len="med"/>
            <a:tailEnd type="triangle" w="med" len="med"/>
          </a:ln>
        </p:spPr>
      </p:cxnSp>
      <p:cxnSp>
        <p:nvCxnSpPr>
          <p:cNvPr id="1065" name="Google Shape;1065;p40"/>
          <p:cNvCxnSpPr>
            <a:stCxn id="1063" idx="6"/>
            <a:endCxn id="1066" idx="2"/>
          </p:cNvCxnSpPr>
          <p:nvPr/>
        </p:nvCxnSpPr>
        <p:spPr>
          <a:xfrm>
            <a:off x="4189763" y="3461038"/>
            <a:ext cx="408900" cy="0"/>
          </a:xfrm>
          <a:prstGeom prst="straightConnector1">
            <a:avLst/>
          </a:prstGeom>
          <a:noFill/>
          <a:ln w="9525" cap="flat" cmpd="sng">
            <a:solidFill>
              <a:srgbClr val="3D85C6"/>
            </a:solidFill>
            <a:prstDash val="solid"/>
            <a:round/>
            <a:headEnd type="none" w="med" len="med"/>
            <a:tailEnd type="triangle" w="med" len="med"/>
          </a:ln>
        </p:spPr>
      </p:cxnSp>
      <p:cxnSp>
        <p:nvCxnSpPr>
          <p:cNvPr id="1067" name="Google Shape;1067;p40"/>
          <p:cNvCxnSpPr>
            <a:stCxn id="1068" idx="0"/>
          </p:cNvCxnSpPr>
          <p:nvPr/>
        </p:nvCxnSpPr>
        <p:spPr>
          <a:xfrm rot="10800000" flipH="1">
            <a:off x="4755388" y="3621088"/>
            <a:ext cx="5700" cy="430800"/>
          </a:xfrm>
          <a:prstGeom prst="straightConnector1">
            <a:avLst/>
          </a:prstGeom>
          <a:noFill/>
          <a:ln w="9525" cap="flat" cmpd="sng">
            <a:solidFill>
              <a:srgbClr val="3D85C6"/>
            </a:solidFill>
            <a:prstDash val="solid"/>
            <a:round/>
            <a:headEnd type="none" w="med" len="med"/>
            <a:tailEnd type="triangle" w="med" len="med"/>
          </a:ln>
        </p:spPr>
      </p:cxnSp>
      <p:sp>
        <p:nvSpPr>
          <p:cNvPr id="1068" name="Google Shape;1068;p40"/>
          <p:cNvSpPr/>
          <p:nvPr/>
        </p:nvSpPr>
        <p:spPr>
          <a:xfrm>
            <a:off x="4599538" y="4051888"/>
            <a:ext cx="311700" cy="791400"/>
          </a:xfrm>
          <a:prstGeom prst="rect">
            <a:avLst/>
          </a:prstGeom>
          <a:solidFill>
            <a:srgbClr val="53C6F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40"/>
          <p:cNvSpPr/>
          <p:nvPr/>
        </p:nvSpPr>
        <p:spPr>
          <a:xfrm>
            <a:off x="5291613" y="4051888"/>
            <a:ext cx="311700" cy="791400"/>
          </a:xfrm>
          <a:prstGeom prst="rect">
            <a:avLst/>
          </a:prstGeom>
          <a:solidFill>
            <a:srgbClr val="53C6F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40"/>
          <p:cNvSpPr txBox="1"/>
          <p:nvPr/>
        </p:nvSpPr>
        <p:spPr>
          <a:xfrm>
            <a:off x="5165598" y="4238683"/>
            <a:ext cx="563400" cy="61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1071" name="Google Shape;1071;p40"/>
          <p:cNvSpPr txBox="1"/>
          <p:nvPr/>
        </p:nvSpPr>
        <p:spPr>
          <a:xfrm>
            <a:off x="4472913" y="4227143"/>
            <a:ext cx="563400" cy="61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1066" name="Google Shape;1066;p40"/>
          <p:cNvSpPr/>
          <p:nvPr/>
        </p:nvSpPr>
        <p:spPr>
          <a:xfrm>
            <a:off x="4598763" y="3300988"/>
            <a:ext cx="311700" cy="320100"/>
          </a:xfrm>
          <a:prstGeom prst="ellipse">
            <a:avLst/>
          </a:prstGeom>
          <a:solidFill>
            <a:srgbClr val="FBFB8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1072" name="Google Shape;1072;p40"/>
          <p:cNvCxnSpPr/>
          <p:nvPr/>
        </p:nvCxnSpPr>
        <p:spPr>
          <a:xfrm rot="10800000" flipH="1">
            <a:off x="5448232" y="3621088"/>
            <a:ext cx="5700" cy="430800"/>
          </a:xfrm>
          <a:prstGeom prst="straightConnector1">
            <a:avLst/>
          </a:prstGeom>
          <a:noFill/>
          <a:ln w="9525" cap="flat" cmpd="sng">
            <a:solidFill>
              <a:srgbClr val="3D85C6"/>
            </a:solidFill>
            <a:prstDash val="solid"/>
            <a:round/>
            <a:headEnd type="none" w="med" len="med"/>
            <a:tailEnd type="triangle" w="med" len="med"/>
          </a:ln>
        </p:spPr>
      </p:cxnSp>
      <p:sp>
        <p:nvSpPr>
          <p:cNvPr id="1073" name="Google Shape;1073;p40"/>
          <p:cNvSpPr/>
          <p:nvPr/>
        </p:nvSpPr>
        <p:spPr>
          <a:xfrm>
            <a:off x="5291613" y="3300988"/>
            <a:ext cx="311700" cy="320100"/>
          </a:xfrm>
          <a:prstGeom prst="ellipse">
            <a:avLst/>
          </a:prstGeom>
          <a:solidFill>
            <a:srgbClr val="FBFB8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1074" name="Google Shape;1074;p40"/>
          <p:cNvCxnSpPr>
            <a:stCxn id="1066" idx="6"/>
            <a:endCxn id="1073" idx="2"/>
          </p:cNvCxnSpPr>
          <p:nvPr/>
        </p:nvCxnSpPr>
        <p:spPr>
          <a:xfrm>
            <a:off x="4910463" y="3461038"/>
            <a:ext cx="381300" cy="0"/>
          </a:xfrm>
          <a:prstGeom prst="straightConnector1">
            <a:avLst/>
          </a:prstGeom>
          <a:noFill/>
          <a:ln w="9525" cap="flat" cmpd="sng">
            <a:solidFill>
              <a:srgbClr val="3D85C6"/>
            </a:solidFill>
            <a:prstDash val="solid"/>
            <a:round/>
            <a:headEnd type="none" w="med" len="med"/>
            <a:tailEnd type="triangle" w="med" len="med"/>
          </a:ln>
        </p:spPr>
      </p:cxnSp>
      <p:cxnSp>
        <p:nvCxnSpPr>
          <p:cNvPr id="1075" name="Google Shape;1075;p40"/>
          <p:cNvCxnSpPr>
            <a:stCxn id="1073" idx="6"/>
            <a:endCxn id="1076" idx="2"/>
          </p:cNvCxnSpPr>
          <p:nvPr/>
        </p:nvCxnSpPr>
        <p:spPr>
          <a:xfrm>
            <a:off x="5603313" y="3461038"/>
            <a:ext cx="408900" cy="0"/>
          </a:xfrm>
          <a:prstGeom prst="straightConnector1">
            <a:avLst/>
          </a:prstGeom>
          <a:noFill/>
          <a:ln w="9525" cap="flat" cmpd="sng">
            <a:solidFill>
              <a:srgbClr val="3D85C6"/>
            </a:solidFill>
            <a:prstDash val="solid"/>
            <a:round/>
            <a:headEnd type="none" w="med" len="med"/>
            <a:tailEnd type="triangle" w="med" len="med"/>
          </a:ln>
        </p:spPr>
      </p:cxnSp>
      <p:cxnSp>
        <p:nvCxnSpPr>
          <p:cNvPr id="1077" name="Google Shape;1077;p40"/>
          <p:cNvCxnSpPr>
            <a:stCxn id="1078" idx="0"/>
          </p:cNvCxnSpPr>
          <p:nvPr/>
        </p:nvCxnSpPr>
        <p:spPr>
          <a:xfrm rot="10800000" flipH="1">
            <a:off x="6168938" y="3621088"/>
            <a:ext cx="5700" cy="430800"/>
          </a:xfrm>
          <a:prstGeom prst="straightConnector1">
            <a:avLst/>
          </a:prstGeom>
          <a:noFill/>
          <a:ln w="9525" cap="flat" cmpd="sng">
            <a:solidFill>
              <a:srgbClr val="3D85C6"/>
            </a:solidFill>
            <a:prstDash val="solid"/>
            <a:round/>
            <a:headEnd type="none" w="med" len="med"/>
            <a:tailEnd type="triangle" w="med" len="med"/>
          </a:ln>
        </p:spPr>
      </p:cxnSp>
      <p:sp>
        <p:nvSpPr>
          <p:cNvPr id="1078" name="Google Shape;1078;p40"/>
          <p:cNvSpPr/>
          <p:nvPr/>
        </p:nvSpPr>
        <p:spPr>
          <a:xfrm>
            <a:off x="6013088" y="4051888"/>
            <a:ext cx="311700" cy="791400"/>
          </a:xfrm>
          <a:prstGeom prst="rect">
            <a:avLst/>
          </a:prstGeom>
          <a:solidFill>
            <a:srgbClr val="53C6F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40"/>
          <p:cNvSpPr txBox="1"/>
          <p:nvPr/>
        </p:nvSpPr>
        <p:spPr>
          <a:xfrm>
            <a:off x="5886463" y="4227143"/>
            <a:ext cx="563400" cy="61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1076" name="Google Shape;1076;p40"/>
          <p:cNvSpPr/>
          <p:nvPr/>
        </p:nvSpPr>
        <p:spPr>
          <a:xfrm>
            <a:off x="6012313" y="3300988"/>
            <a:ext cx="311700" cy="320100"/>
          </a:xfrm>
          <a:prstGeom prst="ellipse">
            <a:avLst/>
          </a:prstGeom>
          <a:solidFill>
            <a:srgbClr val="FBFB8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080" name="Google Shape;1080;p40"/>
          <p:cNvSpPr/>
          <p:nvPr/>
        </p:nvSpPr>
        <p:spPr>
          <a:xfrm>
            <a:off x="1756963" y="2715388"/>
            <a:ext cx="311700" cy="320100"/>
          </a:xfrm>
          <a:prstGeom prst="ellipse">
            <a:avLst/>
          </a:prstGeom>
          <a:solidFill>
            <a:srgbClr val="FBFB8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081" name="Google Shape;1081;p40"/>
          <p:cNvSpPr/>
          <p:nvPr/>
        </p:nvSpPr>
        <p:spPr>
          <a:xfrm>
            <a:off x="2449813" y="2715388"/>
            <a:ext cx="311700" cy="320100"/>
          </a:xfrm>
          <a:prstGeom prst="ellipse">
            <a:avLst/>
          </a:prstGeom>
          <a:solidFill>
            <a:srgbClr val="FBFB8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1082" name="Google Shape;1082;p40"/>
          <p:cNvCxnSpPr>
            <a:stCxn id="1080" idx="6"/>
            <a:endCxn id="1081" idx="2"/>
          </p:cNvCxnSpPr>
          <p:nvPr/>
        </p:nvCxnSpPr>
        <p:spPr>
          <a:xfrm>
            <a:off x="2068663" y="2875438"/>
            <a:ext cx="381300" cy="0"/>
          </a:xfrm>
          <a:prstGeom prst="straightConnector1">
            <a:avLst/>
          </a:prstGeom>
          <a:noFill/>
          <a:ln w="9525" cap="flat" cmpd="sng">
            <a:solidFill>
              <a:srgbClr val="CC0000"/>
            </a:solidFill>
            <a:prstDash val="solid"/>
            <a:round/>
            <a:headEnd type="triangle" w="med" len="med"/>
            <a:tailEnd type="none" w="med" len="med"/>
          </a:ln>
        </p:spPr>
      </p:cxnSp>
      <p:cxnSp>
        <p:nvCxnSpPr>
          <p:cNvPr id="1083" name="Google Shape;1083;p40"/>
          <p:cNvCxnSpPr>
            <a:stCxn id="1081" idx="6"/>
            <a:endCxn id="1084" idx="2"/>
          </p:cNvCxnSpPr>
          <p:nvPr/>
        </p:nvCxnSpPr>
        <p:spPr>
          <a:xfrm>
            <a:off x="2761513" y="2875438"/>
            <a:ext cx="417900" cy="0"/>
          </a:xfrm>
          <a:prstGeom prst="straightConnector1">
            <a:avLst/>
          </a:prstGeom>
          <a:noFill/>
          <a:ln w="9525" cap="flat" cmpd="sng">
            <a:solidFill>
              <a:srgbClr val="CC0000"/>
            </a:solidFill>
            <a:prstDash val="solid"/>
            <a:round/>
            <a:headEnd type="triangle" w="med" len="med"/>
            <a:tailEnd type="none" w="med" len="med"/>
          </a:ln>
        </p:spPr>
      </p:cxnSp>
      <p:sp>
        <p:nvSpPr>
          <p:cNvPr id="1084" name="Google Shape;1084;p40"/>
          <p:cNvSpPr/>
          <p:nvPr/>
        </p:nvSpPr>
        <p:spPr>
          <a:xfrm>
            <a:off x="3179313" y="2715388"/>
            <a:ext cx="311700" cy="320100"/>
          </a:xfrm>
          <a:prstGeom prst="ellipse">
            <a:avLst/>
          </a:prstGeom>
          <a:solidFill>
            <a:srgbClr val="FBFB8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085" name="Google Shape;1085;p40"/>
          <p:cNvSpPr/>
          <p:nvPr/>
        </p:nvSpPr>
        <p:spPr>
          <a:xfrm>
            <a:off x="3872163" y="2715388"/>
            <a:ext cx="311700" cy="320100"/>
          </a:xfrm>
          <a:prstGeom prst="ellipse">
            <a:avLst/>
          </a:prstGeom>
          <a:solidFill>
            <a:srgbClr val="FBFB8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1086" name="Google Shape;1086;p40"/>
          <p:cNvCxnSpPr>
            <a:stCxn id="1084" idx="6"/>
            <a:endCxn id="1085" idx="2"/>
          </p:cNvCxnSpPr>
          <p:nvPr/>
        </p:nvCxnSpPr>
        <p:spPr>
          <a:xfrm>
            <a:off x="3491013" y="2875438"/>
            <a:ext cx="381300" cy="0"/>
          </a:xfrm>
          <a:prstGeom prst="straightConnector1">
            <a:avLst/>
          </a:prstGeom>
          <a:noFill/>
          <a:ln w="9525" cap="flat" cmpd="sng">
            <a:solidFill>
              <a:srgbClr val="CC0000"/>
            </a:solidFill>
            <a:prstDash val="solid"/>
            <a:round/>
            <a:headEnd type="triangle" w="sm" len="sm"/>
            <a:tailEnd type="none" w="sm" len="sm"/>
          </a:ln>
        </p:spPr>
      </p:cxnSp>
      <p:cxnSp>
        <p:nvCxnSpPr>
          <p:cNvPr id="1087" name="Google Shape;1087;p40"/>
          <p:cNvCxnSpPr>
            <a:stCxn id="1085" idx="6"/>
            <a:endCxn id="1088" idx="2"/>
          </p:cNvCxnSpPr>
          <p:nvPr/>
        </p:nvCxnSpPr>
        <p:spPr>
          <a:xfrm>
            <a:off x="4183863" y="2875438"/>
            <a:ext cx="408900" cy="0"/>
          </a:xfrm>
          <a:prstGeom prst="straightConnector1">
            <a:avLst/>
          </a:prstGeom>
          <a:noFill/>
          <a:ln w="9525" cap="flat" cmpd="sng">
            <a:solidFill>
              <a:srgbClr val="CC0000"/>
            </a:solidFill>
            <a:prstDash val="solid"/>
            <a:round/>
            <a:headEnd type="triangle" w="med" len="med"/>
            <a:tailEnd type="none" w="med" len="med"/>
          </a:ln>
        </p:spPr>
      </p:cxnSp>
      <p:sp>
        <p:nvSpPr>
          <p:cNvPr id="1088" name="Google Shape;1088;p40"/>
          <p:cNvSpPr/>
          <p:nvPr/>
        </p:nvSpPr>
        <p:spPr>
          <a:xfrm>
            <a:off x="4592863" y="2715388"/>
            <a:ext cx="311700" cy="320100"/>
          </a:xfrm>
          <a:prstGeom prst="ellipse">
            <a:avLst/>
          </a:prstGeom>
          <a:solidFill>
            <a:srgbClr val="FBFB8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089" name="Google Shape;1089;p40"/>
          <p:cNvSpPr/>
          <p:nvPr/>
        </p:nvSpPr>
        <p:spPr>
          <a:xfrm>
            <a:off x="5285713" y="2715388"/>
            <a:ext cx="311700" cy="320100"/>
          </a:xfrm>
          <a:prstGeom prst="ellipse">
            <a:avLst/>
          </a:prstGeom>
          <a:solidFill>
            <a:srgbClr val="FBFB8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1090" name="Google Shape;1090;p40"/>
          <p:cNvCxnSpPr>
            <a:stCxn id="1088" idx="6"/>
            <a:endCxn id="1089" idx="2"/>
          </p:cNvCxnSpPr>
          <p:nvPr/>
        </p:nvCxnSpPr>
        <p:spPr>
          <a:xfrm>
            <a:off x="4904563" y="2875438"/>
            <a:ext cx="381300" cy="0"/>
          </a:xfrm>
          <a:prstGeom prst="straightConnector1">
            <a:avLst/>
          </a:prstGeom>
          <a:noFill/>
          <a:ln w="9525" cap="flat" cmpd="sng">
            <a:solidFill>
              <a:srgbClr val="CC0000"/>
            </a:solidFill>
            <a:prstDash val="solid"/>
            <a:round/>
            <a:headEnd type="triangle" w="med" len="med"/>
            <a:tailEnd type="none" w="med" len="med"/>
          </a:ln>
        </p:spPr>
      </p:cxnSp>
      <p:cxnSp>
        <p:nvCxnSpPr>
          <p:cNvPr id="1091" name="Google Shape;1091;p40"/>
          <p:cNvCxnSpPr>
            <a:stCxn id="1089" idx="6"/>
            <a:endCxn id="1092" idx="2"/>
          </p:cNvCxnSpPr>
          <p:nvPr/>
        </p:nvCxnSpPr>
        <p:spPr>
          <a:xfrm>
            <a:off x="5597413" y="2875438"/>
            <a:ext cx="408900" cy="0"/>
          </a:xfrm>
          <a:prstGeom prst="straightConnector1">
            <a:avLst/>
          </a:prstGeom>
          <a:noFill/>
          <a:ln w="9525" cap="flat" cmpd="sng">
            <a:solidFill>
              <a:srgbClr val="CC0000"/>
            </a:solidFill>
            <a:prstDash val="solid"/>
            <a:round/>
            <a:headEnd type="triangle" w="med" len="med"/>
            <a:tailEnd type="none" w="med" len="med"/>
          </a:ln>
        </p:spPr>
      </p:cxnSp>
      <p:sp>
        <p:nvSpPr>
          <p:cNvPr id="1092" name="Google Shape;1092;p40"/>
          <p:cNvSpPr/>
          <p:nvPr/>
        </p:nvSpPr>
        <p:spPr>
          <a:xfrm>
            <a:off x="6006413" y="2715388"/>
            <a:ext cx="311700" cy="320100"/>
          </a:xfrm>
          <a:prstGeom prst="ellipse">
            <a:avLst/>
          </a:prstGeom>
          <a:solidFill>
            <a:srgbClr val="FBFB8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093" name="Google Shape;1093;p40"/>
          <p:cNvSpPr/>
          <p:nvPr/>
        </p:nvSpPr>
        <p:spPr>
          <a:xfrm>
            <a:off x="1753163" y="2129788"/>
            <a:ext cx="311700" cy="320100"/>
          </a:xfrm>
          <a:prstGeom prst="ellipse">
            <a:avLst/>
          </a:prstGeom>
          <a:solidFill>
            <a:schemeClr val="accent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094" name="Google Shape;1094;p40"/>
          <p:cNvSpPr/>
          <p:nvPr/>
        </p:nvSpPr>
        <p:spPr>
          <a:xfrm>
            <a:off x="2446013" y="2129788"/>
            <a:ext cx="311700" cy="320100"/>
          </a:xfrm>
          <a:prstGeom prst="ellipse">
            <a:avLst/>
          </a:prstGeom>
          <a:solidFill>
            <a:schemeClr val="accent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1095" name="Google Shape;1095;p40"/>
          <p:cNvCxnSpPr>
            <a:stCxn id="1093" idx="6"/>
            <a:endCxn id="1094" idx="2"/>
          </p:cNvCxnSpPr>
          <p:nvPr/>
        </p:nvCxnSpPr>
        <p:spPr>
          <a:xfrm>
            <a:off x="2064863" y="2289838"/>
            <a:ext cx="381300" cy="0"/>
          </a:xfrm>
          <a:prstGeom prst="straightConnector1">
            <a:avLst/>
          </a:prstGeom>
          <a:noFill/>
          <a:ln w="9525" cap="flat" cmpd="sng">
            <a:solidFill>
              <a:srgbClr val="3D85C6"/>
            </a:solidFill>
            <a:prstDash val="solid"/>
            <a:round/>
            <a:headEnd type="none" w="med" len="med"/>
            <a:tailEnd type="triangle" w="med" len="med"/>
          </a:ln>
        </p:spPr>
      </p:cxnSp>
      <p:cxnSp>
        <p:nvCxnSpPr>
          <p:cNvPr id="1096" name="Google Shape;1096;p40"/>
          <p:cNvCxnSpPr>
            <a:stCxn id="1094" idx="6"/>
            <a:endCxn id="1097" idx="2"/>
          </p:cNvCxnSpPr>
          <p:nvPr/>
        </p:nvCxnSpPr>
        <p:spPr>
          <a:xfrm>
            <a:off x="2757713" y="2289838"/>
            <a:ext cx="417900" cy="0"/>
          </a:xfrm>
          <a:prstGeom prst="straightConnector1">
            <a:avLst/>
          </a:prstGeom>
          <a:noFill/>
          <a:ln w="9525" cap="flat" cmpd="sng">
            <a:solidFill>
              <a:srgbClr val="3D85C6"/>
            </a:solidFill>
            <a:prstDash val="solid"/>
            <a:round/>
            <a:headEnd type="none" w="med" len="med"/>
            <a:tailEnd type="triangle" w="med" len="med"/>
          </a:ln>
        </p:spPr>
      </p:cxnSp>
      <p:sp>
        <p:nvSpPr>
          <p:cNvPr id="1097" name="Google Shape;1097;p40"/>
          <p:cNvSpPr/>
          <p:nvPr/>
        </p:nvSpPr>
        <p:spPr>
          <a:xfrm>
            <a:off x="3175513" y="2129788"/>
            <a:ext cx="311700" cy="320100"/>
          </a:xfrm>
          <a:prstGeom prst="ellipse">
            <a:avLst/>
          </a:prstGeom>
          <a:solidFill>
            <a:schemeClr val="accent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098" name="Google Shape;1098;p40"/>
          <p:cNvSpPr/>
          <p:nvPr/>
        </p:nvSpPr>
        <p:spPr>
          <a:xfrm>
            <a:off x="3868363" y="2129788"/>
            <a:ext cx="311700" cy="320100"/>
          </a:xfrm>
          <a:prstGeom prst="ellipse">
            <a:avLst/>
          </a:prstGeom>
          <a:solidFill>
            <a:schemeClr val="accent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1099" name="Google Shape;1099;p40"/>
          <p:cNvCxnSpPr>
            <a:stCxn id="1097" idx="6"/>
            <a:endCxn id="1098" idx="2"/>
          </p:cNvCxnSpPr>
          <p:nvPr/>
        </p:nvCxnSpPr>
        <p:spPr>
          <a:xfrm>
            <a:off x="3487213" y="2289838"/>
            <a:ext cx="381300" cy="0"/>
          </a:xfrm>
          <a:prstGeom prst="straightConnector1">
            <a:avLst/>
          </a:prstGeom>
          <a:noFill/>
          <a:ln w="9525" cap="flat" cmpd="sng">
            <a:solidFill>
              <a:srgbClr val="3D85C6"/>
            </a:solidFill>
            <a:prstDash val="solid"/>
            <a:round/>
            <a:headEnd type="none" w="med" len="med"/>
            <a:tailEnd type="triangle" w="med" len="med"/>
          </a:ln>
        </p:spPr>
      </p:cxnSp>
      <p:cxnSp>
        <p:nvCxnSpPr>
          <p:cNvPr id="1100" name="Google Shape;1100;p40"/>
          <p:cNvCxnSpPr>
            <a:stCxn id="1098" idx="6"/>
            <a:endCxn id="1101" idx="2"/>
          </p:cNvCxnSpPr>
          <p:nvPr/>
        </p:nvCxnSpPr>
        <p:spPr>
          <a:xfrm>
            <a:off x="4180063" y="2289838"/>
            <a:ext cx="408900" cy="0"/>
          </a:xfrm>
          <a:prstGeom prst="straightConnector1">
            <a:avLst/>
          </a:prstGeom>
          <a:noFill/>
          <a:ln w="9525" cap="flat" cmpd="sng">
            <a:solidFill>
              <a:srgbClr val="3D85C6"/>
            </a:solidFill>
            <a:prstDash val="solid"/>
            <a:round/>
            <a:headEnd type="none" w="med" len="med"/>
            <a:tailEnd type="triangle" w="med" len="med"/>
          </a:ln>
        </p:spPr>
      </p:cxnSp>
      <p:sp>
        <p:nvSpPr>
          <p:cNvPr id="1101" name="Google Shape;1101;p40"/>
          <p:cNvSpPr/>
          <p:nvPr/>
        </p:nvSpPr>
        <p:spPr>
          <a:xfrm>
            <a:off x="4589063" y="2129788"/>
            <a:ext cx="311700" cy="320100"/>
          </a:xfrm>
          <a:prstGeom prst="ellipse">
            <a:avLst/>
          </a:prstGeom>
          <a:solidFill>
            <a:schemeClr val="accent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102" name="Google Shape;1102;p40"/>
          <p:cNvSpPr/>
          <p:nvPr/>
        </p:nvSpPr>
        <p:spPr>
          <a:xfrm>
            <a:off x="5281913" y="2129788"/>
            <a:ext cx="311700" cy="320100"/>
          </a:xfrm>
          <a:prstGeom prst="ellipse">
            <a:avLst/>
          </a:prstGeom>
          <a:solidFill>
            <a:schemeClr val="accent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1103" name="Google Shape;1103;p40"/>
          <p:cNvCxnSpPr>
            <a:stCxn id="1101" idx="6"/>
            <a:endCxn id="1102" idx="2"/>
          </p:cNvCxnSpPr>
          <p:nvPr/>
        </p:nvCxnSpPr>
        <p:spPr>
          <a:xfrm>
            <a:off x="4900763" y="2289838"/>
            <a:ext cx="381300" cy="0"/>
          </a:xfrm>
          <a:prstGeom prst="straightConnector1">
            <a:avLst/>
          </a:prstGeom>
          <a:noFill/>
          <a:ln w="9525" cap="flat" cmpd="sng">
            <a:solidFill>
              <a:srgbClr val="3D85C6"/>
            </a:solidFill>
            <a:prstDash val="solid"/>
            <a:round/>
            <a:headEnd type="none" w="med" len="med"/>
            <a:tailEnd type="triangle" w="med" len="med"/>
          </a:ln>
        </p:spPr>
      </p:cxnSp>
      <p:cxnSp>
        <p:nvCxnSpPr>
          <p:cNvPr id="1104" name="Google Shape;1104;p40"/>
          <p:cNvCxnSpPr>
            <a:stCxn id="1102" idx="6"/>
            <a:endCxn id="1105" idx="2"/>
          </p:cNvCxnSpPr>
          <p:nvPr/>
        </p:nvCxnSpPr>
        <p:spPr>
          <a:xfrm>
            <a:off x="5593613" y="2289838"/>
            <a:ext cx="408900" cy="0"/>
          </a:xfrm>
          <a:prstGeom prst="straightConnector1">
            <a:avLst/>
          </a:prstGeom>
          <a:noFill/>
          <a:ln w="9525" cap="flat" cmpd="sng">
            <a:solidFill>
              <a:srgbClr val="3D85C6"/>
            </a:solidFill>
            <a:prstDash val="solid"/>
            <a:round/>
            <a:headEnd type="none" w="med" len="med"/>
            <a:tailEnd type="triangle" w="med" len="med"/>
          </a:ln>
        </p:spPr>
      </p:cxnSp>
      <p:sp>
        <p:nvSpPr>
          <p:cNvPr id="1105" name="Google Shape;1105;p40"/>
          <p:cNvSpPr/>
          <p:nvPr/>
        </p:nvSpPr>
        <p:spPr>
          <a:xfrm>
            <a:off x="6002613" y="2129788"/>
            <a:ext cx="311700" cy="320100"/>
          </a:xfrm>
          <a:prstGeom prst="ellipse">
            <a:avLst/>
          </a:prstGeom>
          <a:solidFill>
            <a:schemeClr val="accent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106" name="Google Shape;1106;p40"/>
          <p:cNvSpPr/>
          <p:nvPr/>
        </p:nvSpPr>
        <p:spPr>
          <a:xfrm>
            <a:off x="1753163" y="1544188"/>
            <a:ext cx="311700" cy="320100"/>
          </a:xfrm>
          <a:prstGeom prst="ellipse">
            <a:avLst/>
          </a:prstGeom>
          <a:solidFill>
            <a:schemeClr val="accent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107" name="Google Shape;1107;p40"/>
          <p:cNvSpPr/>
          <p:nvPr/>
        </p:nvSpPr>
        <p:spPr>
          <a:xfrm>
            <a:off x="2446013" y="1544188"/>
            <a:ext cx="311700" cy="320100"/>
          </a:xfrm>
          <a:prstGeom prst="ellipse">
            <a:avLst/>
          </a:prstGeom>
          <a:solidFill>
            <a:schemeClr val="accent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1108" name="Google Shape;1108;p40"/>
          <p:cNvCxnSpPr>
            <a:stCxn id="1106" idx="6"/>
            <a:endCxn id="1107" idx="2"/>
          </p:cNvCxnSpPr>
          <p:nvPr/>
        </p:nvCxnSpPr>
        <p:spPr>
          <a:xfrm>
            <a:off x="2064863" y="1704238"/>
            <a:ext cx="381300" cy="0"/>
          </a:xfrm>
          <a:prstGeom prst="straightConnector1">
            <a:avLst/>
          </a:prstGeom>
          <a:noFill/>
          <a:ln w="9525" cap="flat" cmpd="sng">
            <a:solidFill>
              <a:srgbClr val="CC0000"/>
            </a:solidFill>
            <a:prstDash val="solid"/>
            <a:round/>
            <a:headEnd type="triangle" w="med" len="med"/>
            <a:tailEnd type="none" w="med" len="med"/>
          </a:ln>
        </p:spPr>
      </p:cxnSp>
      <p:cxnSp>
        <p:nvCxnSpPr>
          <p:cNvPr id="1109" name="Google Shape;1109;p40"/>
          <p:cNvCxnSpPr>
            <a:stCxn id="1107" idx="6"/>
            <a:endCxn id="1110" idx="2"/>
          </p:cNvCxnSpPr>
          <p:nvPr/>
        </p:nvCxnSpPr>
        <p:spPr>
          <a:xfrm>
            <a:off x="2757713" y="1704238"/>
            <a:ext cx="417900" cy="0"/>
          </a:xfrm>
          <a:prstGeom prst="straightConnector1">
            <a:avLst/>
          </a:prstGeom>
          <a:noFill/>
          <a:ln w="9525" cap="flat" cmpd="sng">
            <a:solidFill>
              <a:srgbClr val="CC0000"/>
            </a:solidFill>
            <a:prstDash val="solid"/>
            <a:round/>
            <a:headEnd type="triangle" w="med" len="med"/>
            <a:tailEnd type="none" w="med" len="med"/>
          </a:ln>
        </p:spPr>
      </p:cxnSp>
      <p:sp>
        <p:nvSpPr>
          <p:cNvPr id="1110" name="Google Shape;1110;p40"/>
          <p:cNvSpPr/>
          <p:nvPr/>
        </p:nvSpPr>
        <p:spPr>
          <a:xfrm>
            <a:off x="3175513" y="1544188"/>
            <a:ext cx="311700" cy="320100"/>
          </a:xfrm>
          <a:prstGeom prst="ellipse">
            <a:avLst/>
          </a:prstGeom>
          <a:solidFill>
            <a:schemeClr val="accent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111" name="Google Shape;1111;p40"/>
          <p:cNvSpPr/>
          <p:nvPr/>
        </p:nvSpPr>
        <p:spPr>
          <a:xfrm>
            <a:off x="3868363" y="1544188"/>
            <a:ext cx="311700" cy="320100"/>
          </a:xfrm>
          <a:prstGeom prst="ellipse">
            <a:avLst/>
          </a:prstGeom>
          <a:solidFill>
            <a:schemeClr val="accent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1112" name="Google Shape;1112;p40"/>
          <p:cNvCxnSpPr>
            <a:stCxn id="1110" idx="6"/>
            <a:endCxn id="1111" idx="2"/>
          </p:cNvCxnSpPr>
          <p:nvPr/>
        </p:nvCxnSpPr>
        <p:spPr>
          <a:xfrm>
            <a:off x="3487213" y="1704238"/>
            <a:ext cx="381300" cy="0"/>
          </a:xfrm>
          <a:prstGeom prst="straightConnector1">
            <a:avLst/>
          </a:prstGeom>
          <a:noFill/>
          <a:ln w="9525" cap="flat" cmpd="sng">
            <a:solidFill>
              <a:srgbClr val="CC0000"/>
            </a:solidFill>
            <a:prstDash val="solid"/>
            <a:round/>
            <a:headEnd type="triangle" w="med" len="med"/>
            <a:tailEnd type="none" w="med" len="med"/>
          </a:ln>
        </p:spPr>
      </p:cxnSp>
      <p:cxnSp>
        <p:nvCxnSpPr>
          <p:cNvPr id="1113" name="Google Shape;1113;p40"/>
          <p:cNvCxnSpPr>
            <a:stCxn id="1111" idx="6"/>
            <a:endCxn id="1114" idx="2"/>
          </p:cNvCxnSpPr>
          <p:nvPr/>
        </p:nvCxnSpPr>
        <p:spPr>
          <a:xfrm>
            <a:off x="4180063" y="1704238"/>
            <a:ext cx="408900" cy="0"/>
          </a:xfrm>
          <a:prstGeom prst="straightConnector1">
            <a:avLst/>
          </a:prstGeom>
          <a:noFill/>
          <a:ln w="9525" cap="flat" cmpd="sng">
            <a:solidFill>
              <a:srgbClr val="CC0000"/>
            </a:solidFill>
            <a:prstDash val="solid"/>
            <a:round/>
            <a:headEnd type="triangle" w="med" len="med"/>
            <a:tailEnd type="none" w="med" len="med"/>
          </a:ln>
        </p:spPr>
      </p:cxnSp>
      <p:sp>
        <p:nvSpPr>
          <p:cNvPr id="1114" name="Google Shape;1114;p40"/>
          <p:cNvSpPr/>
          <p:nvPr/>
        </p:nvSpPr>
        <p:spPr>
          <a:xfrm>
            <a:off x="4589063" y="1544188"/>
            <a:ext cx="311700" cy="320100"/>
          </a:xfrm>
          <a:prstGeom prst="ellipse">
            <a:avLst/>
          </a:prstGeom>
          <a:solidFill>
            <a:schemeClr val="accent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115" name="Google Shape;1115;p40"/>
          <p:cNvSpPr/>
          <p:nvPr/>
        </p:nvSpPr>
        <p:spPr>
          <a:xfrm>
            <a:off x="5281913" y="1544188"/>
            <a:ext cx="311700" cy="320100"/>
          </a:xfrm>
          <a:prstGeom prst="ellipse">
            <a:avLst/>
          </a:prstGeom>
          <a:solidFill>
            <a:schemeClr val="accent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1116" name="Google Shape;1116;p40"/>
          <p:cNvCxnSpPr>
            <a:stCxn id="1114" idx="6"/>
            <a:endCxn id="1115" idx="2"/>
          </p:cNvCxnSpPr>
          <p:nvPr/>
        </p:nvCxnSpPr>
        <p:spPr>
          <a:xfrm>
            <a:off x="4900763" y="1704238"/>
            <a:ext cx="381300" cy="0"/>
          </a:xfrm>
          <a:prstGeom prst="straightConnector1">
            <a:avLst/>
          </a:prstGeom>
          <a:noFill/>
          <a:ln w="9525" cap="flat" cmpd="sng">
            <a:solidFill>
              <a:srgbClr val="CC0000"/>
            </a:solidFill>
            <a:prstDash val="solid"/>
            <a:round/>
            <a:headEnd type="triangle" w="med" len="med"/>
            <a:tailEnd type="none" w="med" len="med"/>
          </a:ln>
        </p:spPr>
      </p:cxnSp>
      <p:cxnSp>
        <p:nvCxnSpPr>
          <p:cNvPr id="1117" name="Google Shape;1117;p40"/>
          <p:cNvCxnSpPr>
            <a:stCxn id="1115" idx="6"/>
            <a:endCxn id="1118" idx="2"/>
          </p:cNvCxnSpPr>
          <p:nvPr/>
        </p:nvCxnSpPr>
        <p:spPr>
          <a:xfrm>
            <a:off x="5593613" y="1704238"/>
            <a:ext cx="408900" cy="0"/>
          </a:xfrm>
          <a:prstGeom prst="straightConnector1">
            <a:avLst/>
          </a:prstGeom>
          <a:noFill/>
          <a:ln w="9525" cap="flat" cmpd="sng">
            <a:solidFill>
              <a:srgbClr val="CC0000"/>
            </a:solidFill>
            <a:prstDash val="solid"/>
            <a:round/>
            <a:headEnd type="triangle" w="med" len="med"/>
            <a:tailEnd type="none" w="med" len="med"/>
          </a:ln>
        </p:spPr>
      </p:cxnSp>
      <p:sp>
        <p:nvSpPr>
          <p:cNvPr id="1118" name="Google Shape;1118;p40"/>
          <p:cNvSpPr/>
          <p:nvPr/>
        </p:nvSpPr>
        <p:spPr>
          <a:xfrm>
            <a:off x="6002613" y="1544188"/>
            <a:ext cx="311700" cy="320100"/>
          </a:xfrm>
          <a:prstGeom prst="ellipse">
            <a:avLst/>
          </a:prstGeom>
          <a:solidFill>
            <a:schemeClr val="accent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119" name="Google Shape;1119;p40"/>
          <p:cNvSpPr/>
          <p:nvPr/>
        </p:nvSpPr>
        <p:spPr>
          <a:xfrm>
            <a:off x="1756963" y="958588"/>
            <a:ext cx="311700" cy="320100"/>
          </a:xfrm>
          <a:prstGeom prst="ellipse">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p>
        </p:txBody>
      </p:sp>
      <p:sp>
        <p:nvSpPr>
          <p:cNvPr id="1120" name="Google Shape;1120;p40"/>
          <p:cNvSpPr/>
          <p:nvPr/>
        </p:nvSpPr>
        <p:spPr>
          <a:xfrm>
            <a:off x="2449813" y="958588"/>
            <a:ext cx="311700" cy="320100"/>
          </a:xfrm>
          <a:prstGeom prst="ellipse">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p>
        </p:txBody>
      </p:sp>
      <p:sp>
        <p:nvSpPr>
          <p:cNvPr id="1121" name="Google Shape;1121;p40"/>
          <p:cNvSpPr/>
          <p:nvPr/>
        </p:nvSpPr>
        <p:spPr>
          <a:xfrm>
            <a:off x="3179313" y="958588"/>
            <a:ext cx="311700" cy="320100"/>
          </a:xfrm>
          <a:prstGeom prst="ellipse">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p>
        </p:txBody>
      </p:sp>
      <p:sp>
        <p:nvSpPr>
          <p:cNvPr id="1122" name="Google Shape;1122;p40"/>
          <p:cNvSpPr/>
          <p:nvPr/>
        </p:nvSpPr>
        <p:spPr>
          <a:xfrm>
            <a:off x="3872163" y="958588"/>
            <a:ext cx="311700" cy="320100"/>
          </a:xfrm>
          <a:prstGeom prst="ellipse">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p>
        </p:txBody>
      </p:sp>
      <p:sp>
        <p:nvSpPr>
          <p:cNvPr id="1123" name="Google Shape;1123;p40"/>
          <p:cNvSpPr/>
          <p:nvPr/>
        </p:nvSpPr>
        <p:spPr>
          <a:xfrm>
            <a:off x="4592863" y="958588"/>
            <a:ext cx="311700" cy="320100"/>
          </a:xfrm>
          <a:prstGeom prst="ellipse">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p>
        </p:txBody>
      </p:sp>
      <p:sp>
        <p:nvSpPr>
          <p:cNvPr id="1124" name="Google Shape;1124;p40"/>
          <p:cNvSpPr/>
          <p:nvPr/>
        </p:nvSpPr>
        <p:spPr>
          <a:xfrm>
            <a:off x="5285713" y="958588"/>
            <a:ext cx="311700" cy="320100"/>
          </a:xfrm>
          <a:prstGeom prst="ellipse">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p>
        </p:txBody>
      </p:sp>
      <p:sp>
        <p:nvSpPr>
          <p:cNvPr id="1125" name="Google Shape;1125;p40"/>
          <p:cNvSpPr/>
          <p:nvPr/>
        </p:nvSpPr>
        <p:spPr>
          <a:xfrm>
            <a:off x="6006413" y="958588"/>
            <a:ext cx="311700" cy="320100"/>
          </a:xfrm>
          <a:prstGeom prst="ellipse">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p>
        </p:txBody>
      </p:sp>
      <p:cxnSp>
        <p:nvCxnSpPr>
          <p:cNvPr id="1126" name="Google Shape;1126;p40"/>
          <p:cNvCxnSpPr>
            <a:endCxn id="1080" idx="6"/>
          </p:cNvCxnSpPr>
          <p:nvPr/>
        </p:nvCxnSpPr>
        <p:spPr>
          <a:xfrm rot="-5400000">
            <a:off x="1406563" y="3393538"/>
            <a:ext cx="1180200" cy="144000"/>
          </a:xfrm>
          <a:prstGeom prst="curvedConnector4">
            <a:avLst>
              <a:gd name="adj1" fmla="val 43219"/>
              <a:gd name="adj2" fmla="val 265365"/>
            </a:avLst>
          </a:prstGeom>
          <a:noFill/>
          <a:ln w="9525" cap="flat" cmpd="sng">
            <a:solidFill>
              <a:srgbClr val="CC0000"/>
            </a:solidFill>
            <a:prstDash val="solid"/>
            <a:round/>
            <a:headEnd type="none" w="med" len="med"/>
            <a:tailEnd type="triangle" w="med" len="med"/>
          </a:ln>
        </p:spPr>
      </p:cxnSp>
      <p:cxnSp>
        <p:nvCxnSpPr>
          <p:cNvPr id="1127" name="Google Shape;1127;p40"/>
          <p:cNvCxnSpPr>
            <a:stCxn id="1080" idx="0"/>
            <a:endCxn id="1106" idx="6"/>
          </p:cNvCxnSpPr>
          <p:nvPr/>
        </p:nvCxnSpPr>
        <p:spPr>
          <a:xfrm rot="-5400000">
            <a:off x="1483363" y="2133838"/>
            <a:ext cx="1011000" cy="152100"/>
          </a:xfrm>
          <a:prstGeom prst="curvedConnector4">
            <a:avLst>
              <a:gd name="adj1" fmla="val 29924"/>
              <a:gd name="adj2" fmla="val 256525"/>
            </a:avLst>
          </a:prstGeom>
          <a:noFill/>
          <a:ln w="9525" cap="flat" cmpd="sng">
            <a:solidFill>
              <a:srgbClr val="CC0000"/>
            </a:solidFill>
            <a:prstDash val="solid"/>
            <a:round/>
            <a:headEnd type="none" w="med" len="med"/>
            <a:tailEnd type="triangle" w="med" len="med"/>
          </a:ln>
        </p:spPr>
      </p:cxnSp>
      <p:cxnSp>
        <p:nvCxnSpPr>
          <p:cNvPr id="1128" name="Google Shape;1128;p40"/>
          <p:cNvCxnSpPr>
            <a:endCxn id="1119" idx="2"/>
          </p:cNvCxnSpPr>
          <p:nvPr/>
        </p:nvCxnSpPr>
        <p:spPr>
          <a:xfrm rot="5400000" flipH="1">
            <a:off x="1330663" y="1544938"/>
            <a:ext cx="1012800" cy="160200"/>
          </a:xfrm>
          <a:prstGeom prst="curvedConnector4">
            <a:avLst>
              <a:gd name="adj1" fmla="val 26296"/>
              <a:gd name="adj2" fmla="val 248642"/>
            </a:avLst>
          </a:prstGeom>
          <a:noFill/>
          <a:ln w="9525" cap="flat" cmpd="sng">
            <a:solidFill>
              <a:srgbClr val="3D85C6"/>
            </a:solidFill>
            <a:prstDash val="solid"/>
            <a:round/>
            <a:headEnd type="none" w="med" len="med"/>
            <a:tailEnd type="triangle" w="med" len="med"/>
          </a:ln>
        </p:spPr>
      </p:cxnSp>
      <p:cxnSp>
        <p:nvCxnSpPr>
          <p:cNvPr id="1129" name="Google Shape;1129;p40"/>
          <p:cNvCxnSpPr/>
          <p:nvPr/>
        </p:nvCxnSpPr>
        <p:spPr>
          <a:xfrm rot="5400000" flipH="1">
            <a:off x="1330663" y="2725288"/>
            <a:ext cx="1012800" cy="160200"/>
          </a:xfrm>
          <a:prstGeom prst="curvedConnector4">
            <a:avLst>
              <a:gd name="adj1" fmla="val 26296"/>
              <a:gd name="adj2" fmla="val 248642"/>
            </a:avLst>
          </a:prstGeom>
          <a:noFill/>
          <a:ln w="9525" cap="flat" cmpd="sng">
            <a:solidFill>
              <a:srgbClr val="3D85C6"/>
            </a:solidFill>
            <a:prstDash val="solid"/>
            <a:round/>
            <a:headEnd type="none" w="med" len="med"/>
            <a:tailEnd type="triangle" w="med" len="med"/>
          </a:ln>
        </p:spPr>
      </p:cxnSp>
      <p:cxnSp>
        <p:nvCxnSpPr>
          <p:cNvPr id="1130" name="Google Shape;1130;p40"/>
          <p:cNvCxnSpPr>
            <a:endCxn id="1107" idx="6"/>
          </p:cNvCxnSpPr>
          <p:nvPr/>
        </p:nvCxnSpPr>
        <p:spPr>
          <a:xfrm rot="-5400000">
            <a:off x="2177063" y="2135488"/>
            <a:ext cx="1011900" cy="149400"/>
          </a:xfrm>
          <a:prstGeom prst="curvedConnector4">
            <a:avLst>
              <a:gd name="adj1" fmla="val 29981"/>
              <a:gd name="adj2" fmla="val 259388"/>
            </a:avLst>
          </a:prstGeom>
          <a:noFill/>
          <a:ln w="9525" cap="flat" cmpd="sng">
            <a:solidFill>
              <a:srgbClr val="CC0000"/>
            </a:solidFill>
            <a:prstDash val="solid"/>
            <a:round/>
            <a:headEnd type="none" w="med" len="med"/>
            <a:tailEnd type="triangle" w="med" len="med"/>
          </a:ln>
        </p:spPr>
      </p:cxnSp>
      <p:cxnSp>
        <p:nvCxnSpPr>
          <p:cNvPr id="1131" name="Google Shape;1131;p40"/>
          <p:cNvCxnSpPr/>
          <p:nvPr/>
        </p:nvCxnSpPr>
        <p:spPr>
          <a:xfrm rot="5400000" flipH="1">
            <a:off x="2021575" y="1544938"/>
            <a:ext cx="1012800" cy="160200"/>
          </a:xfrm>
          <a:prstGeom prst="curvedConnector4">
            <a:avLst>
              <a:gd name="adj1" fmla="val 26296"/>
              <a:gd name="adj2" fmla="val 248642"/>
            </a:avLst>
          </a:prstGeom>
          <a:noFill/>
          <a:ln w="9525" cap="flat" cmpd="sng">
            <a:solidFill>
              <a:srgbClr val="3D85C6"/>
            </a:solidFill>
            <a:prstDash val="solid"/>
            <a:round/>
            <a:headEnd type="none" w="med" len="med"/>
            <a:tailEnd type="triangle" w="med" len="med"/>
          </a:ln>
        </p:spPr>
      </p:cxnSp>
      <p:cxnSp>
        <p:nvCxnSpPr>
          <p:cNvPr id="1132" name="Google Shape;1132;p40"/>
          <p:cNvCxnSpPr>
            <a:endCxn id="1110" idx="6"/>
          </p:cNvCxnSpPr>
          <p:nvPr/>
        </p:nvCxnSpPr>
        <p:spPr>
          <a:xfrm rot="-5400000">
            <a:off x="2914663" y="2140588"/>
            <a:ext cx="1008900" cy="136200"/>
          </a:xfrm>
          <a:prstGeom prst="curvedConnector4">
            <a:avLst>
              <a:gd name="adj1" fmla="val 32706"/>
              <a:gd name="adj2" fmla="val 274835"/>
            </a:avLst>
          </a:prstGeom>
          <a:noFill/>
          <a:ln w="9525" cap="flat" cmpd="sng">
            <a:solidFill>
              <a:srgbClr val="CC0000"/>
            </a:solidFill>
            <a:prstDash val="solid"/>
            <a:round/>
            <a:headEnd type="none" w="med" len="med"/>
            <a:tailEnd type="triangle" w="med" len="med"/>
          </a:ln>
        </p:spPr>
      </p:cxnSp>
      <p:cxnSp>
        <p:nvCxnSpPr>
          <p:cNvPr id="1133" name="Google Shape;1133;p40"/>
          <p:cNvCxnSpPr/>
          <p:nvPr/>
        </p:nvCxnSpPr>
        <p:spPr>
          <a:xfrm rot="5400000" flipH="1">
            <a:off x="2764400" y="1542038"/>
            <a:ext cx="1012800" cy="160200"/>
          </a:xfrm>
          <a:prstGeom prst="curvedConnector4">
            <a:avLst>
              <a:gd name="adj1" fmla="val 26296"/>
              <a:gd name="adj2" fmla="val 248642"/>
            </a:avLst>
          </a:prstGeom>
          <a:noFill/>
          <a:ln w="9525" cap="flat" cmpd="sng">
            <a:solidFill>
              <a:srgbClr val="3D85C6"/>
            </a:solidFill>
            <a:prstDash val="solid"/>
            <a:round/>
            <a:headEnd type="none" w="med" len="med"/>
            <a:tailEnd type="triangle" w="med" len="med"/>
          </a:ln>
        </p:spPr>
      </p:cxnSp>
      <p:cxnSp>
        <p:nvCxnSpPr>
          <p:cNvPr id="1134" name="Google Shape;1134;p40"/>
          <p:cNvCxnSpPr>
            <a:endCxn id="1081" idx="6"/>
          </p:cNvCxnSpPr>
          <p:nvPr/>
        </p:nvCxnSpPr>
        <p:spPr>
          <a:xfrm rot="-5400000">
            <a:off x="2101963" y="3387088"/>
            <a:ext cx="1171200" cy="147900"/>
          </a:xfrm>
          <a:prstGeom prst="curvedConnector4">
            <a:avLst>
              <a:gd name="adj1" fmla="val 43167"/>
              <a:gd name="adj2" fmla="val 261004"/>
            </a:avLst>
          </a:prstGeom>
          <a:noFill/>
          <a:ln w="9525" cap="flat" cmpd="sng">
            <a:solidFill>
              <a:srgbClr val="CC0000"/>
            </a:solidFill>
            <a:prstDash val="solid"/>
            <a:round/>
            <a:headEnd type="none" w="med" len="med"/>
            <a:tailEnd type="triangle" w="med" len="med"/>
          </a:ln>
        </p:spPr>
      </p:cxnSp>
      <p:cxnSp>
        <p:nvCxnSpPr>
          <p:cNvPr id="1135" name="Google Shape;1135;p40"/>
          <p:cNvCxnSpPr/>
          <p:nvPr/>
        </p:nvCxnSpPr>
        <p:spPr>
          <a:xfrm rot="5400000" flipH="1">
            <a:off x="2019663" y="2716138"/>
            <a:ext cx="1012800" cy="160200"/>
          </a:xfrm>
          <a:prstGeom prst="curvedConnector4">
            <a:avLst>
              <a:gd name="adj1" fmla="val 26296"/>
              <a:gd name="adj2" fmla="val 248642"/>
            </a:avLst>
          </a:prstGeom>
          <a:noFill/>
          <a:ln w="9525" cap="flat" cmpd="sng">
            <a:solidFill>
              <a:srgbClr val="3D85C6"/>
            </a:solidFill>
            <a:prstDash val="solid"/>
            <a:round/>
            <a:headEnd type="none" w="med" len="med"/>
            <a:tailEnd type="triangle" w="med" len="med"/>
          </a:ln>
        </p:spPr>
      </p:cxnSp>
      <p:cxnSp>
        <p:nvCxnSpPr>
          <p:cNvPr id="1136" name="Google Shape;1136;p40"/>
          <p:cNvCxnSpPr>
            <a:stCxn id="1058" idx="0"/>
            <a:endCxn id="1084" idx="6"/>
          </p:cNvCxnSpPr>
          <p:nvPr/>
        </p:nvCxnSpPr>
        <p:spPr>
          <a:xfrm rot="-5400000">
            <a:off x="2828088" y="3389038"/>
            <a:ext cx="1176600" cy="149100"/>
          </a:xfrm>
          <a:prstGeom prst="curvedConnector4">
            <a:avLst>
              <a:gd name="adj1" fmla="val 43192"/>
              <a:gd name="adj2" fmla="val 259759"/>
            </a:avLst>
          </a:prstGeom>
          <a:noFill/>
          <a:ln w="9525" cap="flat" cmpd="sng">
            <a:solidFill>
              <a:srgbClr val="CC0000"/>
            </a:solidFill>
            <a:prstDash val="solid"/>
            <a:round/>
            <a:headEnd type="none" w="med" len="med"/>
            <a:tailEnd type="triangle" w="med" len="med"/>
          </a:ln>
        </p:spPr>
      </p:cxnSp>
      <p:cxnSp>
        <p:nvCxnSpPr>
          <p:cNvPr id="1137" name="Google Shape;1137;p40"/>
          <p:cNvCxnSpPr>
            <a:endCxn id="1097" idx="2"/>
          </p:cNvCxnSpPr>
          <p:nvPr/>
        </p:nvCxnSpPr>
        <p:spPr>
          <a:xfrm rot="5400000" flipH="1">
            <a:off x="2751313" y="2714038"/>
            <a:ext cx="1018500" cy="170100"/>
          </a:xfrm>
          <a:prstGeom prst="curvedConnector4">
            <a:avLst>
              <a:gd name="adj1" fmla="val 27619"/>
              <a:gd name="adj2" fmla="val 239991"/>
            </a:avLst>
          </a:prstGeom>
          <a:noFill/>
          <a:ln w="9525" cap="flat" cmpd="sng">
            <a:solidFill>
              <a:srgbClr val="3D85C6"/>
            </a:solidFill>
            <a:prstDash val="solid"/>
            <a:round/>
            <a:headEnd type="none" w="med" len="med"/>
            <a:tailEnd type="triangle" w="med" len="med"/>
          </a:ln>
        </p:spPr>
      </p:cxnSp>
      <p:cxnSp>
        <p:nvCxnSpPr>
          <p:cNvPr id="1138" name="Google Shape;1138;p40"/>
          <p:cNvCxnSpPr>
            <a:stCxn id="1059" idx="0"/>
            <a:endCxn id="1085" idx="6"/>
          </p:cNvCxnSpPr>
          <p:nvPr/>
        </p:nvCxnSpPr>
        <p:spPr>
          <a:xfrm rot="-5400000">
            <a:off x="3520613" y="3388588"/>
            <a:ext cx="1176600" cy="150000"/>
          </a:xfrm>
          <a:prstGeom prst="curvedConnector4">
            <a:avLst>
              <a:gd name="adj1" fmla="val 43192"/>
              <a:gd name="adj2" fmla="val 258717"/>
            </a:avLst>
          </a:prstGeom>
          <a:noFill/>
          <a:ln w="9525" cap="flat" cmpd="sng">
            <a:solidFill>
              <a:srgbClr val="CC0000"/>
            </a:solidFill>
            <a:prstDash val="solid"/>
            <a:round/>
            <a:headEnd type="none" w="med" len="med"/>
            <a:tailEnd type="triangle" w="med" len="med"/>
          </a:ln>
        </p:spPr>
      </p:cxnSp>
      <p:cxnSp>
        <p:nvCxnSpPr>
          <p:cNvPr id="1139" name="Google Shape;1139;p40"/>
          <p:cNvCxnSpPr/>
          <p:nvPr/>
        </p:nvCxnSpPr>
        <p:spPr>
          <a:xfrm rot="5400000" flipH="1">
            <a:off x="3445425" y="2714038"/>
            <a:ext cx="1018500" cy="170100"/>
          </a:xfrm>
          <a:prstGeom prst="curvedConnector4">
            <a:avLst>
              <a:gd name="adj1" fmla="val 27619"/>
              <a:gd name="adj2" fmla="val 239991"/>
            </a:avLst>
          </a:prstGeom>
          <a:noFill/>
          <a:ln w="9525" cap="flat" cmpd="sng">
            <a:solidFill>
              <a:srgbClr val="3D85C6"/>
            </a:solidFill>
            <a:prstDash val="solid"/>
            <a:round/>
            <a:headEnd type="none" w="med" len="med"/>
            <a:tailEnd type="triangle" w="med" len="med"/>
          </a:ln>
        </p:spPr>
      </p:cxnSp>
      <p:cxnSp>
        <p:nvCxnSpPr>
          <p:cNvPr id="1140" name="Google Shape;1140;p40"/>
          <p:cNvCxnSpPr>
            <a:endCxn id="1111" idx="6"/>
          </p:cNvCxnSpPr>
          <p:nvPr/>
        </p:nvCxnSpPr>
        <p:spPr>
          <a:xfrm rot="-5400000">
            <a:off x="3599863" y="2140138"/>
            <a:ext cx="1016100" cy="144300"/>
          </a:xfrm>
          <a:prstGeom prst="curvedConnector4">
            <a:avLst>
              <a:gd name="adj1" fmla="val 31727"/>
              <a:gd name="adj2" fmla="val 265021"/>
            </a:avLst>
          </a:prstGeom>
          <a:noFill/>
          <a:ln w="9525" cap="flat" cmpd="sng">
            <a:solidFill>
              <a:srgbClr val="CC0000"/>
            </a:solidFill>
            <a:prstDash val="solid"/>
            <a:round/>
            <a:headEnd type="none" w="med" len="med"/>
            <a:tailEnd type="triangle" w="med" len="med"/>
          </a:ln>
        </p:spPr>
      </p:cxnSp>
      <p:cxnSp>
        <p:nvCxnSpPr>
          <p:cNvPr id="1141" name="Google Shape;1141;p40"/>
          <p:cNvCxnSpPr/>
          <p:nvPr/>
        </p:nvCxnSpPr>
        <p:spPr>
          <a:xfrm rot="5400000" flipH="1">
            <a:off x="3446388" y="1554238"/>
            <a:ext cx="1012800" cy="160200"/>
          </a:xfrm>
          <a:prstGeom prst="curvedConnector4">
            <a:avLst>
              <a:gd name="adj1" fmla="val 26296"/>
              <a:gd name="adj2" fmla="val 248642"/>
            </a:avLst>
          </a:prstGeom>
          <a:noFill/>
          <a:ln w="9525" cap="flat" cmpd="sng">
            <a:solidFill>
              <a:srgbClr val="3D85C6"/>
            </a:solidFill>
            <a:prstDash val="solid"/>
            <a:round/>
            <a:headEnd type="none" w="med" len="med"/>
            <a:tailEnd type="triangle" w="med" len="med"/>
          </a:ln>
        </p:spPr>
      </p:cxnSp>
      <p:cxnSp>
        <p:nvCxnSpPr>
          <p:cNvPr id="1142" name="Google Shape;1142;p40"/>
          <p:cNvCxnSpPr>
            <a:stCxn id="1068" idx="0"/>
            <a:endCxn id="1088" idx="6"/>
          </p:cNvCxnSpPr>
          <p:nvPr/>
        </p:nvCxnSpPr>
        <p:spPr>
          <a:xfrm rot="-5400000">
            <a:off x="4241638" y="3389038"/>
            <a:ext cx="1176600" cy="149100"/>
          </a:xfrm>
          <a:prstGeom prst="curvedConnector4">
            <a:avLst>
              <a:gd name="adj1" fmla="val 43192"/>
              <a:gd name="adj2" fmla="val 259759"/>
            </a:avLst>
          </a:prstGeom>
          <a:noFill/>
          <a:ln w="9525" cap="flat" cmpd="sng">
            <a:solidFill>
              <a:srgbClr val="CC0000"/>
            </a:solidFill>
            <a:prstDash val="solid"/>
            <a:round/>
            <a:headEnd type="none" w="med" len="med"/>
            <a:tailEnd type="triangle" w="med" len="med"/>
          </a:ln>
        </p:spPr>
      </p:cxnSp>
      <p:cxnSp>
        <p:nvCxnSpPr>
          <p:cNvPr id="1143" name="Google Shape;1143;p40"/>
          <p:cNvCxnSpPr>
            <a:endCxn id="1092" idx="6"/>
          </p:cNvCxnSpPr>
          <p:nvPr/>
        </p:nvCxnSpPr>
        <p:spPr>
          <a:xfrm rot="-5400000">
            <a:off x="5655713" y="3388738"/>
            <a:ext cx="1175700" cy="149100"/>
          </a:xfrm>
          <a:prstGeom prst="curvedConnector4">
            <a:avLst>
              <a:gd name="adj1" fmla="val 43193"/>
              <a:gd name="adj2" fmla="val 259708"/>
            </a:avLst>
          </a:prstGeom>
          <a:noFill/>
          <a:ln w="9525" cap="flat" cmpd="sng">
            <a:solidFill>
              <a:srgbClr val="CC0000"/>
            </a:solidFill>
            <a:prstDash val="solid"/>
            <a:round/>
            <a:headEnd type="none" w="med" len="med"/>
            <a:tailEnd type="triangle" w="med" len="med"/>
          </a:ln>
        </p:spPr>
      </p:cxnSp>
      <p:cxnSp>
        <p:nvCxnSpPr>
          <p:cNvPr id="1144" name="Google Shape;1144;p40"/>
          <p:cNvCxnSpPr/>
          <p:nvPr/>
        </p:nvCxnSpPr>
        <p:spPr>
          <a:xfrm rot="5400000" flipH="1">
            <a:off x="4157038" y="2714188"/>
            <a:ext cx="1018500" cy="170100"/>
          </a:xfrm>
          <a:prstGeom prst="curvedConnector4">
            <a:avLst>
              <a:gd name="adj1" fmla="val 27619"/>
              <a:gd name="adj2" fmla="val 239991"/>
            </a:avLst>
          </a:prstGeom>
          <a:noFill/>
          <a:ln w="9525" cap="flat" cmpd="sng">
            <a:solidFill>
              <a:srgbClr val="3D85C6"/>
            </a:solidFill>
            <a:prstDash val="solid"/>
            <a:round/>
            <a:headEnd type="none" w="med" len="med"/>
            <a:tailEnd type="triangle" w="med" len="med"/>
          </a:ln>
        </p:spPr>
      </p:cxnSp>
      <p:cxnSp>
        <p:nvCxnSpPr>
          <p:cNvPr id="1145" name="Google Shape;1145;p40"/>
          <p:cNvCxnSpPr/>
          <p:nvPr/>
        </p:nvCxnSpPr>
        <p:spPr>
          <a:xfrm rot="5400000" flipH="1">
            <a:off x="4858975" y="2714038"/>
            <a:ext cx="1018500" cy="170100"/>
          </a:xfrm>
          <a:prstGeom prst="curvedConnector4">
            <a:avLst>
              <a:gd name="adj1" fmla="val 27619"/>
              <a:gd name="adj2" fmla="val 239991"/>
            </a:avLst>
          </a:prstGeom>
          <a:noFill/>
          <a:ln w="9525" cap="flat" cmpd="sng">
            <a:solidFill>
              <a:srgbClr val="3D85C6"/>
            </a:solidFill>
            <a:prstDash val="solid"/>
            <a:round/>
            <a:headEnd type="none" w="med" len="med"/>
            <a:tailEnd type="triangle" w="med" len="med"/>
          </a:ln>
        </p:spPr>
      </p:cxnSp>
      <p:cxnSp>
        <p:nvCxnSpPr>
          <p:cNvPr id="1146" name="Google Shape;1146;p40"/>
          <p:cNvCxnSpPr>
            <a:stCxn id="1076" idx="0"/>
            <a:endCxn id="1105" idx="2"/>
          </p:cNvCxnSpPr>
          <p:nvPr/>
        </p:nvCxnSpPr>
        <p:spPr>
          <a:xfrm rot="5400000" flipH="1">
            <a:off x="5579863" y="2712688"/>
            <a:ext cx="1011000" cy="165600"/>
          </a:xfrm>
          <a:prstGeom prst="curvedConnector4">
            <a:avLst>
              <a:gd name="adj1" fmla="val 27821"/>
              <a:gd name="adj2" fmla="val 243765"/>
            </a:avLst>
          </a:prstGeom>
          <a:noFill/>
          <a:ln w="9525" cap="flat" cmpd="sng">
            <a:solidFill>
              <a:srgbClr val="3D85C6"/>
            </a:solidFill>
            <a:prstDash val="solid"/>
            <a:round/>
            <a:headEnd type="none" w="med" len="med"/>
            <a:tailEnd type="triangle" w="med" len="med"/>
          </a:ln>
        </p:spPr>
      </p:cxnSp>
      <p:cxnSp>
        <p:nvCxnSpPr>
          <p:cNvPr id="1147" name="Google Shape;1147;p40"/>
          <p:cNvCxnSpPr>
            <a:stCxn id="1069" idx="0"/>
            <a:endCxn id="1089" idx="6"/>
          </p:cNvCxnSpPr>
          <p:nvPr/>
        </p:nvCxnSpPr>
        <p:spPr>
          <a:xfrm rot="-5400000">
            <a:off x="4934163" y="3388588"/>
            <a:ext cx="1176600" cy="150000"/>
          </a:xfrm>
          <a:prstGeom prst="curvedConnector4">
            <a:avLst>
              <a:gd name="adj1" fmla="val 43192"/>
              <a:gd name="adj2" fmla="val 258717"/>
            </a:avLst>
          </a:prstGeom>
          <a:noFill/>
          <a:ln w="9525" cap="flat" cmpd="sng">
            <a:solidFill>
              <a:srgbClr val="CC0000"/>
            </a:solidFill>
            <a:prstDash val="solid"/>
            <a:round/>
            <a:headEnd type="none" w="med" len="med"/>
            <a:tailEnd type="triangle" w="med" len="med"/>
          </a:ln>
        </p:spPr>
      </p:cxnSp>
      <p:cxnSp>
        <p:nvCxnSpPr>
          <p:cNvPr id="1148" name="Google Shape;1148;p40"/>
          <p:cNvCxnSpPr/>
          <p:nvPr/>
        </p:nvCxnSpPr>
        <p:spPr>
          <a:xfrm rot="-5400000">
            <a:off x="5017038" y="2140588"/>
            <a:ext cx="1011900" cy="147600"/>
          </a:xfrm>
          <a:prstGeom prst="curvedConnector4">
            <a:avLst>
              <a:gd name="adj1" fmla="val 31443"/>
              <a:gd name="adj2" fmla="val 261331"/>
            </a:avLst>
          </a:prstGeom>
          <a:noFill/>
          <a:ln w="9525" cap="flat" cmpd="sng">
            <a:solidFill>
              <a:srgbClr val="CC0000"/>
            </a:solidFill>
            <a:prstDash val="solid"/>
            <a:round/>
            <a:headEnd type="none" w="med" len="med"/>
            <a:tailEnd type="triangle" w="med" len="med"/>
          </a:ln>
        </p:spPr>
      </p:cxnSp>
      <p:cxnSp>
        <p:nvCxnSpPr>
          <p:cNvPr id="1149" name="Google Shape;1149;p40"/>
          <p:cNvCxnSpPr/>
          <p:nvPr/>
        </p:nvCxnSpPr>
        <p:spPr>
          <a:xfrm rot="-5400000">
            <a:off x="5740213" y="2140588"/>
            <a:ext cx="1011900" cy="147600"/>
          </a:xfrm>
          <a:prstGeom prst="curvedConnector4">
            <a:avLst>
              <a:gd name="adj1" fmla="val 31443"/>
              <a:gd name="adj2" fmla="val 261331"/>
            </a:avLst>
          </a:prstGeom>
          <a:noFill/>
          <a:ln w="9525" cap="flat" cmpd="sng">
            <a:solidFill>
              <a:srgbClr val="CC0000"/>
            </a:solidFill>
            <a:prstDash val="solid"/>
            <a:round/>
            <a:headEnd type="none" w="med" len="med"/>
            <a:tailEnd type="triangle" w="med" len="med"/>
          </a:ln>
        </p:spPr>
      </p:cxnSp>
      <p:cxnSp>
        <p:nvCxnSpPr>
          <p:cNvPr id="1150" name="Google Shape;1150;p40"/>
          <p:cNvCxnSpPr>
            <a:endCxn id="1114" idx="6"/>
          </p:cNvCxnSpPr>
          <p:nvPr/>
        </p:nvCxnSpPr>
        <p:spPr>
          <a:xfrm rot="-5400000">
            <a:off x="4314413" y="2129488"/>
            <a:ext cx="1011600" cy="161100"/>
          </a:xfrm>
          <a:prstGeom prst="curvedConnector4">
            <a:avLst>
              <a:gd name="adj1" fmla="val 30691"/>
              <a:gd name="adj2" fmla="val 247812"/>
            </a:avLst>
          </a:prstGeom>
          <a:noFill/>
          <a:ln w="9525" cap="flat" cmpd="sng">
            <a:solidFill>
              <a:srgbClr val="CC0000"/>
            </a:solidFill>
            <a:prstDash val="solid"/>
            <a:round/>
            <a:headEnd type="none" w="med" len="med"/>
            <a:tailEnd type="triangle" w="med" len="med"/>
          </a:ln>
        </p:spPr>
      </p:cxnSp>
      <p:cxnSp>
        <p:nvCxnSpPr>
          <p:cNvPr id="1151" name="Google Shape;1151;p40"/>
          <p:cNvCxnSpPr>
            <a:stCxn id="1106" idx="0"/>
            <a:endCxn id="1119" idx="4"/>
          </p:cNvCxnSpPr>
          <p:nvPr/>
        </p:nvCxnSpPr>
        <p:spPr>
          <a:xfrm rot="10800000" flipH="1">
            <a:off x="1909013" y="1278688"/>
            <a:ext cx="3900" cy="265500"/>
          </a:xfrm>
          <a:prstGeom prst="straightConnector1">
            <a:avLst/>
          </a:prstGeom>
          <a:noFill/>
          <a:ln w="9525" cap="flat" cmpd="sng">
            <a:solidFill>
              <a:srgbClr val="CC0000"/>
            </a:solidFill>
            <a:prstDash val="solid"/>
            <a:round/>
            <a:headEnd type="none" w="med" len="med"/>
            <a:tailEnd type="triangle" w="med" len="med"/>
          </a:ln>
        </p:spPr>
      </p:cxnSp>
      <p:cxnSp>
        <p:nvCxnSpPr>
          <p:cNvPr id="1152" name="Google Shape;1152;p40"/>
          <p:cNvCxnSpPr>
            <a:stCxn id="1107" idx="0"/>
            <a:endCxn id="1120" idx="4"/>
          </p:cNvCxnSpPr>
          <p:nvPr/>
        </p:nvCxnSpPr>
        <p:spPr>
          <a:xfrm rot="10800000" flipH="1">
            <a:off x="2601863" y="1278688"/>
            <a:ext cx="3900" cy="265500"/>
          </a:xfrm>
          <a:prstGeom prst="straightConnector1">
            <a:avLst/>
          </a:prstGeom>
          <a:noFill/>
          <a:ln w="9525" cap="flat" cmpd="sng">
            <a:solidFill>
              <a:srgbClr val="CC0000"/>
            </a:solidFill>
            <a:prstDash val="solid"/>
            <a:round/>
            <a:headEnd type="none" w="med" len="med"/>
            <a:tailEnd type="triangle" w="med" len="med"/>
          </a:ln>
        </p:spPr>
      </p:cxnSp>
      <p:cxnSp>
        <p:nvCxnSpPr>
          <p:cNvPr id="1153" name="Google Shape;1153;p40"/>
          <p:cNvCxnSpPr>
            <a:stCxn id="1110" idx="0"/>
            <a:endCxn id="1121" idx="4"/>
          </p:cNvCxnSpPr>
          <p:nvPr/>
        </p:nvCxnSpPr>
        <p:spPr>
          <a:xfrm rot="10800000" flipH="1">
            <a:off x="3331363" y="1278688"/>
            <a:ext cx="3900" cy="265500"/>
          </a:xfrm>
          <a:prstGeom prst="straightConnector1">
            <a:avLst/>
          </a:prstGeom>
          <a:noFill/>
          <a:ln w="9525" cap="flat" cmpd="sng">
            <a:solidFill>
              <a:srgbClr val="CC0000"/>
            </a:solidFill>
            <a:prstDash val="solid"/>
            <a:round/>
            <a:headEnd type="none" w="med" len="med"/>
            <a:tailEnd type="triangle" w="med" len="med"/>
          </a:ln>
        </p:spPr>
      </p:cxnSp>
      <p:cxnSp>
        <p:nvCxnSpPr>
          <p:cNvPr id="1154" name="Google Shape;1154;p40"/>
          <p:cNvCxnSpPr>
            <a:endCxn id="1122" idx="4"/>
          </p:cNvCxnSpPr>
          <p:nvPr/>
        </p:nvCxnSpPr>
        <p:spPr>
          <a:xfrm rot="10800000">
            <a:off x="4028013" y="1278688"/>
            <a:ext cx="5700" cy="268200"/>
          </a:xfrm>
          <a:prstGeom prst="straightConnector1">
            <a:avLst/>
          </a:prstGeom>
          <a:noFill/>
          <a:ln w="9525" cap="flat" cmpd="sng">
            <a:solidFill>
              <a:srgbClr val="CC0000"/>
            </a:solidFill>
            <a:prstDash val="solid"/>
            <a:round/>
            <a:headEnd type="none" w="med" len="med"/>
            <a:tailEnd type="triangle" w="med" len="med"/>
          </a:ln>
        </p:spPr>
      </p:cxnSp>
      <p:cxnSp>
        <p:nvCxnSpPr>
          <p:cNvPr id="1155" name="Google Shape;1155;p40"/>
          <p:cNvCxnSpPr>
            <a:stCxn id="1114" idx="0"/>
            <a:endCxn id="1123" idx="4"/>
          </p:cNvCxnSpPr>
          <p:nvPr/>
        </p:nvCxnSpPr>
        <p:spPr>
          <a:xfrm rot="10800000" flipH="1">
            <a:off x="4744913" y="1278688"/>
            <a:ext cx="3900" cy="265500"/>
          </a:xfrm>
          <a:prstGeom prst="straightConnector1">
            <a:avLst/>
          </a:prstGeom>
          <a:noFill/>
          <a:ln w="9525" cap="flat" cmpd="sng">
            <a:solidFill>
              <a:srgbClr val="CC0000"/>
            </a:solidFill>
            <a:prstDash val="solid"/>
            <a:round/>
            <a:headEnd type="none" w="med" len="med"/>
            <a:tailEnd type="triangle" w="med" len="med"/>
          </a:ln>
        </p:spPr>
      </p:cxnSp>
      <p:cxnSp>
        <p:nvCxnSpPr>
          <p:cNvPr id="1156" name="Google Shape;1156;p40"/>
          <p:cNvCxnSpPr>
            <a:stCxn id="1115" idx="0"/>
            <a:endCxn id="1124" idx="4"/>
          </p:cNvCxnSpPr>
          <p:nvPr/>
        </p:nvCxnSpPr>
        <p:spPr>
          <a:xfrm rot="10800000" flipH="1">
            <a:off x="5437763" y="1278688"/>
            <a:ext cx="3900" cy="265500"/>
          </a:xfrm>
          <a:prstGeom prst="straightConnector1">
            <a:avLst/>
          </a:prstGeom>
          <a:noFill/>
          <a:ln w="9525" cap="flat" cmpd="sng">
            <a:solidFill>
              <a:srgbClr val="CC0000"/>
            </a:solidFill>
            <a:prstDash val="solid"/>
            <a:round/>
            <a:headEnd type="none" w="med" len="med"/>
            <a:tailEnd type="triangle" w="med" len="med"/>
          </a:ln>
        </p:spPr>
      </p:cxnSp>
      <p:cxnSp>
        <p:nvCxnSpPr>
          <p:cNvPr id="1157" name="Google Shape;1157;p40"/>
          <p:cNvCxnSpPr>
            <a:stCxn id="1118" idx="0"/>
            <a:endCxn id="1125" idx="4"/>
          </p:cNvCxnSpPr>
          <p:nvPr/>
        </p:nvCxnSpPr>
        <p:spPr>
          <a:xfrm rot="10800000" flipH="1">
            <a:off x="6158463" y="1278688"/>
            <a:ext cx="3900" cy="265500"/>
          </a:xfrm>
          <a:prstGeom prst="straightConnector1">
            <a:avLst/>
          </a:prstGeom>
          <a:noFill/>
          <a:ln w="9525" cap="flat" cmpd="sng">
            <a:solidFill>
              <a:srgbClr val="CC0000"/>
            </a:solidFill>
            <a:prstDash val="solid"/>
            <a:round/>
            <a:headEnd type="none" w="med" len="med"/>
            <a:tailEnd type="triangle" w="med" len="med"/>
          </a:ln>
        </p:spPr>
      </p:cxnSp>
      <p:sp>
        <p:nvSpPr>
          <p:cNvPr id="1158" name="Google Shape;1158;p40"/>
          <p:cNvSpPr/>
          <p:nvPr/>
        </p:nvSpPr>
        <p:spPr>
          <a:xfrm>
            <a:off x="4944463" y="288688"/>
            <a:ext cx="311700" cy="3201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59" name="Google Shape;1159;p40"/>
          <p:cNvCxnSpPr>
            <a:stCxn id="1119" idx="0"/>
            <a:endCxn id="1158" idx="4"/>
          </p:cNvCxnSpPr>
          <p:nvPr/>
        </p:nvCxnSpPr>
        <p:spPr>
          <a:xfrm rot="10800000" flipH="1">
            <a:off x="1912813" y="608788"/>
            <a:ext cx="3187500" cy="349800"/>
          </a:xfrm>
          <a:prstGeom prst="straightConnector1">
            <a:avLst/>
          </a:prstGeom>
          <a:noFill/>
          <a:ln w="9525" cap="flat" cmpd="sng">
            <a:solidFill>
              <a:srgbClr val="000000"/>
            </a:solidFill>
            <a:prstDash val="solid"/>
            <a:round/>
            <a:headEnd type="none" w="med" len="med"/>
            <a:tailEnd type="triangle" w="med" len="med"/>
          </a:ln>
        </p:spPr>
      </p:cxnSp>
      <p:cxnSp>
        <p:nvCxnSpPr>
          <p:cNvPr id="1160" name="Google Shape;1160;p40"/>
          <p:cNvCxnSpPr>
            <a:stCxn id="1120" idx="0"/>
            <a:endCxn id="1158" idx="4"/>
          </p:cNvCxnSpPr>
          <p:nvPr/>
        </p:nvCxnSpPr>
        <p:spPr>
          <a:xfrm rot="10800000" flipH="1">
            <a:off x="2605663" y="608788"/>
            <a:ext cx="2494800" cy="349800"/>
          </a:xfrm>
          <a:prstGeom prst="straightConnector1">
            <a:avLst/>
          </a:prstGeom>
          <a:noFill/>
          <a:ln w="9525" cap="flat" cmpd="sng">
            <a:solidFill>
              <a:srgbClr val="000000"/>
            </a:solidFill>
            <a:prstDash val="solid"/>
            <a:round/>
            <a:headEnd type="none" w="med" len="med"/>
            <a:tailEnd type="triangle" w="med" len="med"/>
          </a:ln>
        </p:spPr>
      </p:cxnSp>
      <p:cxnSp>
        <p:nvCxnSpPr>
          <p:cNvPr id="1161" name="Google Shape;1161;p40"/>
          <p:cNvCxnSpPr>
            <a:stCxn id="1121" idx="0"/>
            <a:endCxn id="1158" idx="4"/>
          </p:cNvCxnSpPr>
          <p:nvPr/>
        </p:nvCxnSpPr>
        <p:spPr>
          <a:xfrm rot="10800000" flipH="1">
            <a:off x="3335163" y="608788"/>
            <a:ext cx="1765200" cy="349800"/>
          </a:xfrm>
          <a:prstGeom prst="straightConnector1">
            <a:avLst/>
          </a:prstGeom>
          <a:noFill/>
          <a:ln w="9525" cap="flat" cmpd="sng">
            <a:solidFill>
              <a:srgbClr val="000000"/>
            </a:solidFill>
            <a:prstDash val="solid"/>
            <a:round/>
            <a:headEnd type="none" w="med" len="med"/>
            <a:tailEnd type="triangle" w="med" len="med"/>
          </a:ln>
        </p:spPr>
      </p:cxnSp>
      <p:cxnSp>
        <p:nvCxnSpPr>
          <p:cNvPr id="1162" name="Google Shape;1162;p40"/>
          <p:cNvCxnSpPr>
            <a:stCxn id="1122" idx="0"/>
            <a:endCxn id="1158" idx="4"/>
          </p:cNvCxnSpPr>
          <p:nvPr/>
        </p:nvCxnSpPr>
        <p:spPr>
          <a:xfrm rot="10800000" flipH="1">
            <a:off x="4028013" y="608788"/>
            <a:ext cx="1072200" cy="349800"/>
          </a:xfrm>
          <a:prstGeom prst="straightConnector1">
            <a:avLst/>
          </a:prstGeom>
          <a:noFill/>
          <a:ln w="9525" cap="flat" cmpd="sng">
            <a:solidFill>
              <a:srgbClr val="000000"/>
            </a:solidFill>
            <a:prstDash val="solid"/>
            <a:round/>
            <a:headEnd type="none" w="med" len="med"/>
            <a:tailEnd type="triangle" w="med" len="med"/>
          </a:ln>
        </p:spPr>
      </p:cxnSp>
      <p:cxnSp>
        <p:nvCxnSpPr>
          <p:cNvPr id="1163" name="Google Shape;1163;p40"/>
          <p:cNvCxnSpPr>
            <a:stCxn id="1123" idx="0"/>
            <a:endCxn id="1158" idx="4"/>
          </p:cNvCxnSpPr>
          <p:nvPr/>
        </p:nvCxnSpPr>
        <p:spPr>
          <a:xfrm rot="10800000" flipH="1">
            <a:off x="4748713" y="608788"/>
            <a:ext cx="351600" cy="349800"/>
          </a:xfrm>
          <a:prstGeom prst="straightConnector1">
            <a:avLst/>
          </a:prstGeom>
          <a:noFill/>
          <a:ln w="9525" cap="flat" cmpd="sng">
            <a:solidFill>
              <a:srgbClr val="000000"/>
            </a:solidFill>
            <a:prstDash val="solid"/>
            <a:round/>
            <a:headEnd type="none" w="med" len="med"/>
            <a:tailEnd type="triangle" w="med" len="med"/>
          </a:ln>
        </p:spPr>
      </p:cxnSp>
      <p:cxnSp>
        <p:nvCxnSpPr>
          <p:cNvPr id="1164" name="Google Shape;1164;p40"/>
          <p:cNvCxnSpPr>
            <a:stCxn id="1124" idx="0"/>
            <a:endCxn id="1158" idx="4"/>
          </p:cNvCxnSpPr>
          <p:nvPr/>
        </p:nvCxnSpPr>
        <p:spPr>
          <a:xfrm rot="10800000">
            <a:off x="5100463" y="608788"/>
            <a:ext cx="341100" cy="349800"/>
          </a:xfrm>
          <a:prstGeom prst="straightConnector1">
            <a:avLst/>
          </a:prstGeom>
          <a:noFill/>
          <a:ln w="9525" cap="flat" cmpd="sng">
            <a:solidFill>
              <a:srgbClr val="000000"/>
            </a:solidFill>
            <a:prstDash val="solid"/>
            <a:round/>
            <a:headEnd type="none" w="med" len="med"/>
            <a:tailEnd type="triangle" w="med" len="med"/>
          </a:ln>
        </p:spPr>
      </p:cxnSp>
      <p:cxnSp>
        <p:nvCxnSpPr>
          <p:cNvPr id="1165" name="Google Shape;1165;p40"/>
          <p:cNvCxnSpPr>
            <a:stCxn id="1125" idx="0"/>
            <a:endCxn id="1158" idx="4"/>
          </p:cNvCxnSpPr>
          <p:nvPr/>
        </p:nvCxnSpPr>
        <p:spPr>
          <a:xfrm rot="10800000">
            <a:off x="5100263" y="608788"/>
            <a:ext cx="1062000" cy="349800"/>
          </a:xfrm>
          <a:prstGeom prst="straightConnector1">
            <a:avLst/>
          </a:prstGeom>
          <a:noFill/>
          <a:ln w="9525" cap="flat" cmpd="sng">
            <a:solidFill>
              <a:srgbClr val="000000"/>
            </a:solidFill>
            <a:prstDash val="solid"/>
            <a:round/>
            <a:headEnd type="none" w="med" len="med"/>
            <a:tailEnd type="triangle" w="med" len="med"/>
          </a:ln>
        </p:spPr>
      </p:cxnSp>
      <p:cxnSp>
        <p:nvCxnSpPr>
          <p:cNvPr id="1166" name="Google Shape;1166;p40"/>
          <p:cNvCxnSpPr/>
          <p:nvPr/>
        </p:nvCxnSpPr>
        <p:spPr>
          <a:xfrm>
            <a:off x="4194400" y="1698688"/>
            <a:ext cx="381000" cy="0"/>
          </a:xfrm>
          <a:prstGeom prst="straightConnector1">
            <a:avLst/>
          </a:prstGeom>
          <a:noFill/>
          <a:ln w="9525" cap="flat" cmpd="sng">
            <a:solidFill>
              <a:srgbClr val="CC0000"/>
            </a:solidFill>
            <a:prstDash val="solid"/>
            <a:round/>
            <a:headEnd type="triangle" w="med" len="med"/>
            <a:tailEnd type="none" w="med" len="med"/>
          </a:ln>
        </p:spPr>
      </p:cxnSp>
      <p:cxnSp>
        <p:nvCxnSpPr>
          <p:cNvPr id="1167" name="Google Shape;1167;p40"/>
          <p:cNvCxnSpPr>
            <a:endCxn id="1123" idx="2"/>
          </p:cNvCxnSpPr>
          <p:nvPr/>
        </p:nvCxnSpPr>
        <p:spPr>
          <a:xfrm rot="5400000" flipH="1">
            <a:off x="4158163" y="1553338"/>
            <a:ext cx="1016700" cy="147300"/>
          </a:xfrm>
          <a:prstGeom prst="curvedConnector4">
            <a:avLst>
              <a:gd name="adj1" fmla="val 28034"/>
              <a:gd name="adj2" fmla="val 261660"/>
            </a:avLst>
          </a:prstGeom>
          <a:noFill/>
          <a:ln w="9525" cap="flat" cmpd="sng">
            <a:solidFill>
              <a:srgbClr val="3D85C6"/>
            </a:solidFill>
            <a:prstDash val="solid"/>
            <a:round/>
            <a:headEnd type="none" w="med" len="med"/>
            <a:tailEnd type="triangle" w="med" len="med"/>
          </a:ln>
        </p:spPr>
      </p:cxnSp>
      <p:cxnSp>
        <p:nvCxnSpPr>
          <p:cNvPr id="1168" name="Google Shape;1168;p40"/>
          <p:cNvCxnSpPr/>
          <p:nvPr/>
        </p:nvCxnSpPr>
        <p:spPr>
          <a:xfrm>
            <a:off x="4898363" y="1694113"/>
            <a:ext cx="381000" cy="0"/>
          </a:xfrm>
          <a:prstGeom prst="straightConnector1">
            <a:avLst/>
          </a:prstGeom>
          <a:noFill/>
          <a:ln w="9525" cap="flat" cmpd="sng">
            <a:solidFill>
              <a:srgbClr val="CC0000"/>
            </a:solidFill>
            <a:prstDash val="solid"/>
            <a:round/>
            <a:headEnd type="triangle" w="med" len="med"/>
            <a:tailEnd type="none" w="med" len="med"/>
          </a:ln>
        </p:spPr>
      </p:cxnSp>
      <p:cxnSp>
        <p:nvCxnSpPr>
          <p:cNvPr id="1169" name="Google Shape;1169;p40"/>
          <p:cNvCxnSpPr>
            <a:endCxn id="1124" idx="2"/>
          </p:cNvCxnSpPr>
          <p:nvPr/>
        </p:nvCxnSpPr>
        <p:spPr>
          <a:xfrm rot="5400000" flipH="1">
            <a:off x="4858963" y="1545388"/>
            <a:ext cx="1011900" cy="158400"/>
          </a:xfrm>
          <a:prstGeom prst="curvedConnector4">
            <a:avLst>
              <a:gd name="adj1" fmla="val 27693"/>
              <a:gd name="adj2" fmla="val 250331"/>
            </a:avLst>
          </a:prstGeom>
          <a:noFill/>
          <a:ln w="9525" cap="flat" cmpd="sng">
            <a:solidFill>
              <a:srgbClr val="3D85C6"/>
            </a:solidFill>
            <a:prstDash val="solid"/>
            <a:round/>
            <a:headEnd type="none" w="med" len="med"/>
            <a:tailEnd type="triangle" w="med" len="med"/>
          </a:ln>
        </p:spPr>
      </p:cxnSp>
      <p:cxnSp>
        <p:nvCxnSpPr>
          <p:cNvPr id="1170" name="Google Shape;1170;p40"/>
          <p:cNvCxnSpPr/>
          <p:nvPr/>
        </p:nvCxnSpPr>
        <p:spPr>
          <a:xfrm>
            <a:off x="5612050" y="1694113"/>
            <a:ext cx="381000" cy="0"/>
          </a:xfrm>
          <a:prstGeom prst="straightConnector1">
            <a:avLst/>
          </a:prstGeom>
          <a:noFill/>
          <a:ln w="9525" cap="flat" cmpd="sng">
            <a:solidFill>
              <a:srgbClr val="CC0000"/>
            </a:solidFill>
            <a:prstDash val="solid"/>
            <a:round/>
            <a:headEnd type="triangle" w="med" len="med"/>
            <a:tailEnd type="none" w="med" len="med"/>
          </a:ln>
        </p:spPr>
      </p:cxnSp>
      <p:cxnSp>
        <p:nvCxnSpPr>
          <p:cNvPr id="1171" name="Google Shape;1171;p40"/>
          <p:cNvCxnSpPr>
            <a:endCxn id="1125" idx="2"/>
          </p:cNvCxnSpPr>
          <p:nvPr/>
        </p:nvCxnSpPr>
        <p:spPr>
          <a:xfrm rot="5400000" flipH="1">
            <a:off x="5576063" y="1548988"/>
            <a:ext cx="1011900" cy="151200"/>
          </a:xfrm>
          <a:prstGeom prst="curvedConnector4">
            <a:avLst>
              <a:gd name="adj1" fmla="val 25499"/>
              <a:gd name="adj2" fmla="val 257490"/>
            </a:avLst>
          </a:prstGeom>
          <a:noFill/>
          <a:ln w="9525" cap="flat" cmpd="sng">
            <a:solidFill>
              <a:srgbClr val="3D85C6"/>
            </a:solidFill>
            <a:prstDash val="solid"/>
            <a:round/>
            <a:headEnd type="none" w="med" len="med"/>
            <a:tailEnd type="triangle" w="med" len="med"/>
          </a:ln>
        </p:spPr>
      </p:cxnSp>
      <p:sp>
        <p:nvSpPr>
          <p:cNvPr id="1172" name="Google Shape;1172;p40"/>
          <p:cNvSpPr txBox="1"/>
          <p:nvPr/>
        </p:nvSpPr>
        <p:spPr>
          <a:xfrm>
            <a:off x="428525" y="2388313"/>
            <a:ext cx="858600" cy="61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LSTM layer </a:t>
            </a:r>
            <a:endParaRPr/>
          </a:p>
        </p:txBody>
      </p:sp>
      <p:sp>
        <p:nvSpPr>
          <p:cNvPr id="1173" name="Google Shape;1173;p40"/>
          <p:cNvSpPr txBox="1"/>
          <p:nvPr/>
        </p:nvSpPr>
        <p:spPr>
          <a:xfrm>
            <a:off x="384200" y="885388"/>
            <a:ext cx="1047900" cy="32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Attention layer</a:t>
            </a:r>
            <a:endParaRPr/>
          </a:p>
        </p:txBody>
      </p:sp>
      <p:sp>
        <p:nvSpPr>
          <p:cNvPr id="1174" name="Google Shape;1174;p40"/>
          <p:cNvSpPr/>
          <p:nvPr/>
        </p:nvSpPr>
        <p:spPr>
          <a:xfrm>
            <a:off x="4944463" y="288613"/>
            <a:ext cx="311700" cy="320100"/>
          </a:xfrm>
          <a:prstGeom prst="flowChartOr">
            <a:avLst/>
          </a:prstGeom>
          <a:solidFill>
            <a:srgbClr val="FCE5CD"/>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p>
        </p:txBody>
      </p:sp>
      <p:pic>
        <p:nvPicPr>
          <p:cNvPr id="1175" name="Google Shape;1175;p40"/>
          <p:cNvPicPr preferRelativeResize="0"/>
          <p:nvPr/>
        </p:nvPicPr>
        <p:blipFill>
          <a:blip r:embed="rId3">
            <a:alphaModFix/>
          </a:blip>
          <a:stretch>
            <a:fillRect/>
          </a:stretch>
        </p:blipFill>
        <p:spPr>
          <a:xfrm>
            <a:off x="1838153" y="3367963"/>
            <a:ext cx="141709" cy="196950"/>
          </a:xfrm>
          <a:prstGeom prst="rect">
            <a:avLst/>
          </a:prstGeom>
          <a:noFill/>
          <a:ln>
            <a:noFill/>
          </a:ln>
        </p:spPr>
      </p:pic>
      <p:pic>
        <p:nvPicPr>
          <p:cNvPr id="1176" name="Google Shape;1176;p40"/>
          <p:cNvPicPr preferRelativeResize="0"/>
          <p:nvPr/>
        </p:nvPicPr>
        <p:blipFill>
          <a:blip r:embed="rId3">
            <a:alphaModFix/>
          </a:blip>
          <a:stretch>
            <a:fillRect/>
          </a:stretch>
        </p:blipFill>
        <p:spPr>
          <a:xfrm>
            <a:off x="2540628" y="3363388"/>
            <a:ext cx="141709" cy="196950"/>
          </a:xfrm>
          <a:prstGeom prst="rect">
            <a:avLst/>
          </a:prstGeom>
          <a:noFill/>
          <a:ln>
            <a:noFill/>
          </a:ln>
        </p:spPr>
      </p:pic>
      <p:pic>
        <p:nvPicPr>
          <p:cNvPr id="1177" name="Google Shape;1177;p40"/>
          <p:cNvPicPr preferRelativeResize="0"/>
          <p:nvPr/>
        </p:nvPicPr>
        <p:blipFill>
          <a:blip r:embed="rId3">
            <a:alphaModFix/>
          </a:blip>
          <a:stretch>
            <a:fillRect/>
          </a:stretch>
        </p:blipFill>
        <p:spPr>
          <a:xfrm>
            <a:off x="3270253" y="3366238"/>
            <a:ext cx="141709" cy="196950"/>
          </a:xfrm>
          <a:prstGeom prst="rect">
            <a:avLst/>
          </a:prstGeom>
          <a:noFill/>
          <a:ln>
            <a:noFill/>
          </a:ln>
        </p:spPr>
      </p:pic>
      <p:pic>
        <p:nvPicPr>
          <p:cNvPr id="1178" name="Google Shape;1178;p40"/>
          <p:cNvPicPr preferRelativeResize="0"/>
          <p:nvPr/>
        </p:nvPicPr>
        <p:blipFill>
          <a:blip r:embed="rId3">
            <a:alphaModFix/>
          </a:blip>
          <a:stretch>
            <a:fillRect/>
          </a:stretch>
        </p:blipFill>
        <p:spPr>
          <a:xfrm>
            <a:off x="3962978" y="3366238"/>
            <a:ext cx="141709" cy="196950"/>
          </a:xfrm>
          <a:prstGeom prst="rect">
            <a:avLst/>
          </a:prstGeom>
          <a:noFill/>
          <a:ln>
            <a:noFill/>
          </a:ln>
        </p:spPr>
      </p:pic>
      <p:pic>
        <p:nvPicPr>
          <p:cNvPr id="1179" name="Google Shape;1179;p40"/>
          <p:cNvPicPr preferRelativeResize="0"/>
          <p:nvPr/>
        </p:nvPicPr>
        <p:blipFill>
          <a:blip r:embed="rId3">
            <a:alphaModFix/>
          </a:blip>
          <a:stretch>
            <a:fillRect/>
          </a:stretch>
        </p:blipFill>
        <p:spPr>
          <a:xfrm>
            <a:off x="4683703" y="3366313"/>
            <a:ext cx="141709" cy="196950"/>
          </a:xfrm>
          <a:prstGeom prst="rect">
            <a:avLst/>
          </a:prstGeom>
          <a:noFill/>
          <a:ln>
            <a:noFill/>
          </a:ln>
        </p:spPr>
      </p:pic>
      <p:pic>
        <p:nvPicPr>
          <p:cNvPr id="1180" name="Google Shape;1180;p40"/>
          <p:cNvPicPr preferRelativeResize="0"/>
          <p:nvPr/>
        </p:nvPicPr>
        <p:blipFill>
          <a:blip r:embed="rId3">
            <a:alphaModFix/>
          </a:blip>
          <a:stretch>
            <a:fillRect/>
          </a:stretch>
        </p:blipFill>
        <p:spPr>
          <a:xfrm>
            <a:off x="5376528" y="3366238"/>
            <a:ext cx="141709" cy="196950"/>
          </a:xfrm>
          <a:prstGeom prst="rect">
            <a:avLst/>
          </a:prstGeom>
          <a:noFill/>
          <a:ln>
            <a:noFill/>
          </a:ln>
        </p:spPr>
      </p:pic>
      <p:pic>
        <p:nvPicPr>
          <p:cNvPr id="1181" name="Google Shape;1181;p40"/>
          <p:cNvPicPr preferRelativeResize="0"/>
          <p:nvPr/>
        </p:nvPicPr>
        <p:blipFill>
          <a:blip r:embed="rId3">
            <a:alphaModFix/>
          </a:blip>
          <a:stretch>
            <a:fillRect/>
          </a:stretch>
        </p:blipFill>
        <p:spPr>
          <a:xfrm>
            <a:off x="6097278" y="3362563"/>
            <a:ext cx="141709" cy="196950"/>
          </a:xfrm>
          <a:prstGeom prst="rect">
            <a:avLst/>
          </a:prstGeom>
          <a:noFill/>
          <a:ln>
            <a:noFill/>
          </a:ln>
        </p:spPr>
      </p:pic>
      <p:pic>
        <p:nvPicPr>
          <p:cNvPr id="1182" name="Google Shape;1182;p40"/>
          <p:cNvPicPr preferRelativeResize="0"/>
          <p:nvPr/>
        </p:nvPicPr>
        <p:blipFill>
          <a:blip r:embed="rId3">
            <a:alphaModFix/>
          </a:blip>
          <a:stretch>
            <a:fillRect/>
          </a:stretch>
        </p:blipFill>
        <p:spPr>
          <a:xfrm>
            <a:off x="1831328" y="2191363"/>
            <a:ext cx="141709" cy="196950"/>
          </a:xfrm>
          <a:prstGeom prst="rect">
            <a:avLst/>
          </a:prstGeom>
          <a:noFill/>
          <a:ln>
            <a:noFill/>
          </a:ln>
        </p:spPr>
      </p:pic>
      <p:pic>
        <p:nvPicPr>
          <p:cNvPr id="1183" name="Google Shape;1183;p40"/>
          <p:cNvPicPr preferRelativeResize="0"/>
          <p:nvPr/>
        </p:nvPicPr>
        <p:blipFill>
          <a:blip r:embed="rId3">
            <a:alphaModFix/>
          </a:blip>
          <a:stretch>
            <a:fillRect/>
          </a:stretch>
        </p:blipFill>
        <p:spPr>
          <a:xfrm>
            <a:off x="2530928" y="2191363"/>
            <a:ext cx="141709" cy="196950"/>
          </a:xfrm>
          <a:prstGeom prst="rect">
            <a:avLst/>
          </a:prstGeom>
          <a:noFill/>
          <a:ln>
            <a:noFill/>
          </a:ln>
        </p:spPr>
      </p:pic>
      <p:pic>
        <p:nvPicPr>
          <p:cNvPr id="1184" name="Google Shape;1184;p40"/>
          <p:cNvPicPr preferRelativeResize="0"/>
          <p:nvPr/>
        </p:nvPicPr>
        <p:blipFill>
          <a:blip r:embed="rId3">
            <a:alphaModFix/>
          </a:blip>
          <a:stretch>
            <a:fillRect/>
          </a:stretch>
        </p:blipFill>
        <p:spPr>
          <a:xfrm>
            <a:off x="3260553" y="2191363"/>
            <a:ext cx="141709" cy="196950"/>
          </a:xfrm>
          <a:prstGeom prst="rect">
            <a:avLst/>
          </a:prstGeom>
          <a:noFill/>
          <a:ln>
            <a:noFill/>
          </a:ln>
        </p:spPr>
      </p:pic>
      <p:pic>
        <p:nvPicPr>
          <p:cNvPr id="1185" name="Google Shape;1185;p40"/>
          <p:cNvPicPr preferRelativeResize="0"/>
          <p:nvPr/>
        </p:nvPicPr>
        <p:blipFill>
          <a:blip r:embed="rId3">
            <a:alphaModFix/>
          </a:blip>
          <a:stretch>
            <a:fillRect/>
          </a:stretch>
        </p:blipFill>
        <p:spPr>
          <a:xfrm>
            <a:off x="3953278" y="2191363"/>
            <a:ext cx="141709" cy="196950"/>
          </a:xfrm>
          <a:prstGeom prst="rect">
            <a:avLst/>
          </a:prstGeom>
          <a:noFill/>
          <a:ln>
            <a:noFill/>
          </a:ln>
        </p:spPr>
      </p:pic>
      <p:pic>
        <p:nvPicPr>
          <p:cNvPr id="1186" name="Google Shape;1186;p40"/>
          <p:cNvPicPr preferRelativeResize="0"/>
          <p:nvPr/>
        </p:nvPicPr>
        <p:blipFill>
          <a:blip r:embed="rId3">
            <a:alphaModFix/>
          </a:blip>
          <a:stretch>
            <a:fillRect/>
          </a:stretch>
        </p:blipFill>
        <p:spPr>
          <a:xfrm>
            <a:off x="4674003" y="2191363"/>
            <a:ext cx="141709" cy="196950"/>
          </a:xfrm>
          <a:prstGeom prst="rect">
            <a:avLst/>
          </a:prstGeom>
          <a:noFill/>
          <a:ln>
            <a:noFill/>
          </a:ln>
        </p:spPr>
      </p:pic>
      <p:pic>
        <p:nvPicPr>
          <p:cNvPr id="1187" name="Google Shape;1187;p40"/>
          <p:cNvPicPr preferRelativeResize="0"/>
          <p:nvPr/>
        </p:nvPicPr>
        <p:blipFill>
          <a:blip r:embed="rId3">
            <a:alphaModFix/>
          </a:blip>
          <a:stretch>
            <a:fillRect/>
          </a:stretch>
        </p:blipFill>
        <p:spPr>
          <a:xfrm>
            <a:off x="5366828" y="2191363"/>
            <a:ext cx="141709" cy="196950"/>
          </a:xfrm>
          <a:prstGeom prst="rect">
            <a:avLst/>
          </a:prstGeom>
          <a:noFill/>
          <a:ln>
            <a:noFill/>
          </a:ln>
        </p:spPr>
      </p:pic>
      <p:pic>
        <p:nvPicPr>
          <p:cNvPr id="1188" name="Google Shape;1188;p40"/>
          <p:cNvPicPr preferRelativeResize="0"/>
          <p:nvPr/>
        </p:nvPicPr>
        <p:blipFill>
          <a:blip r:embed="rId3">
            <a:alphaModFix/>
          </a:blip>
          <a:stretch>
            <a:fillRect/>
          </a:stretch>
        </p:blipFill>
        <p:spPr>
          <a:xfrm>
            <a:off x="6087578" y="2191363"/>
            <a:ext cx="141709" cy="196950"/>
          </a:xfrm>
          <a:prstGeom prst="rect">
            <a:avLst/>
          </a:prstGeom>
          <a:noFill/>
          <a:ln>
            <a:noFill/>
          </a:ln>
        </p:spPr>
      </p:pic>
      <p:pic>
        <p:nvPicPr>
          <p:cNvPr id="1189" name="Google Shape;1189;p40"/>
          <p:cNvPicPr preferRelativeResize="0"/>
          <p:nvPr/>
        </p:nvPicPr>
        <p:blipFill>
          <a:blip r:embed="rId4">
            <a:alphaModFix/>
          </a:blip>
          <a:stretch>
            <a:fillRect/>
          </a:stretch>
        </p:blipFill>
        <p:spPr>
          <a:xfrm>
            <a:off x="2518462" y="1605763"/>
            <a:ext cx="166650" cy="196950"/>
          </a:xfrm>
          <a:prstGeom prst="rect">
            <a:avLst/>
          </a:prstGeom>
          <a:noFill/>
          <a:ln>
            <a:noFill/>
          </a:ln>
        </p:spPr>
      </p:pic>
      <p:pic>
        <p:nvPicPr>
          <p:cNvPr id="1190" name="Google Shape;1190;p40"/>
          <p:cNvPicPr preferRelativeResize="0"/>
          <p:nvPr/>
        </p:nvPicPr>
        <p:blipFill>
          <a:blip r:embed="rId4">
            <a:alphaModFix/>
          </a:blip>
          <a:stretch>
            <a:fillRect/>
          </a:stretch>
        </p:blipFill>
        <p:spPr>
          <a:xfrm>
            <a:off x="1825612" y="1605763"/>
            <a:ext cx="166650" cy="196950"/>
          </a:xfrm>
          <a:prstGeom prst="rect">
            <a:avLst/>
          </a:prstGeom>
          <a:noFill/>
          <a:ln>
            <a:noFill/>
          </a:ln>
        </p:spPr>
      </p:pic>
      <p:pic>
        <p:nvPicPr>
          <p:cNvPr id="1191" name="Google Shape;1191;p40"/>
          <p:cNvPicPr preferRelativeResize="0"/>
          <p:nvPr/>
        </p:nvPicPr>
        <p:blipFill>
          <a:blip r:embed="rId4">
            <a:alphaModFix/>
          </a:blip>
          <a:stretch>
            <a:fillRect/>
          </a:stretch>
        </p:blipFill>
        <p:spPr>
          <a:xfrm>
            <a:off x="3248087" y="1605763"/>
            <a:ext cx="166650" cy="196950"/>
          </a:xfrm>
          <a:prstGeom prst="rect">
            <a:avLst/>
          </a:prstGeom>
          <a:noFill/>
          <a:ln>
            <a:noFill/>
          </a:ln>
        </p:spPr>
      </p:pic>
      <p:pic>
        <p:nvPicPr>
          <p:cNvPr id="1192" name="Google Shape;1192;p40"/>
          <p:cNvPicPr preferRelativeResize="0"/>
          <p:nvPr/>
        </p:nvPicPr>
        <p:blipFill>
          <a:blip r:embed="rId4">
            <a:alphaModFix/>
          </a:blip>
          <a:stretch>
            <a:fillRect/>
          </a:stretch>
        </p:blipFill>
        <p:spPr>
          <a:xfrm>
            <a:off x="3947987" y="1605763"/>
            <a:ext cx="166650" cy="196950"/>
          </a:xfrm>
          <a:prstGeom prst="rect">
            <a:avLst/>
          </a:prstGeom>
          <a:noFill/>
          <a:ln>
            <a:noFill/>
          </a:ln>
        </p:spPr>
      </p:pic>
      <p:pic>
        <p:nvPicPr>
          <p:cNvPr id="1193" name="Google Shape;1193;p40"/>
          <p:cNvPicPr preferRelativeResize="0"/>
          <p:nvPr/>
        </p:nvPicPr>
        <p:blipFill>
          <a:blip r:embed="rId4">
            <a:alphaModFix/>
          </a:blip>
          <a:stretch>
            <a:fillRect/>
          </a:stretch>
        </p:blipFill>
        <p:spPr>
          <a:xfrm>
            <a:off x="4661537" y="1605763"/>
            <a:ext cx="166650" cy="196950"/>
          </a:xfrm>
          <a:prstGeom prst="rect">
            <a:avLst/>
          </a:prstGeom>
          <a:noFill/>
          <a:ln>
            <a:noFill/>
          </a:ln>
        </p:spPr>
      </p:pic>
      <p:pic>
        <p:nvPicPr>
          <p:cNvPr id="1194" name="Google Shape;1194;p40"/>
          <p:cNvPicPr preferRelativeResize="0"/>
          <p:nvPr/>
        </p:nvPicPr>
        <p:blipFill>
          <a:blip r:embed="rId4">
            <a:alphaModFix/>
          </a:blip>
          <a:stretch>
            <a:fillRect/>
          </a:stretch>
        </p:blipFill>
        <p:spPr>
          <a:xfrm>
            <a:off x="5363587" y="1605763"/>
            <a:ext cx="166650" cy="196950"/>
          </a:xfrm>
          <a:prstGeom prst="rect">
            <a:avLst/>
          </a:prstGeom>
          <a:noFill/>
          <a:ln>
            <a:noFill/>
          </a:ln>
        </p:spPr>
      </p:pic>
      <p:pic>
        <p:nvPicPr>
          <p:cNvPr id="1195" name="Google Shape;1195;p40"/>
          <p:cNvPicPr preferRelativeResize="0"/>
          <p:nvPr/>
        </p:nvPicPr>
        <p:blipFill>
          <a:blip r:embed="rId4">
            <a:alphaModFix/>
          </a:blip>
          <a:stretch>
            <a:fillRect/>
          </a:stretch>
        </p:blipFill>
        <p:spPr>
          <a:xfrm>
            <a:off x="6065887" y="1605763"/>
            <a:ext cx="166650" cy="196950"/>
          </a:xfrm>
          <a:prstGeom prst="rect">
            <a:avLst/>
          </a:prstGeom>
          <a:noFill/>
          <a:ln>
            <a:noFill/>
          </a:ln>
        </p:spPr>
      </p:pic>
      <p:pic>
        <p:nvPicPr>
          <p:cNvPr id="1196" name="Google Shape;1196;p40"/>
          <p:cNvPicPr preferRelativeResize="0"/>
          <p:nvPr/>
        </p:nvPicPr>
        <p:blipFill>
          <a:blip r:embed="rId4">
            <a:alphaModFix/>
          </a:blip>
          <a:stretch>
            <a:fillRect/>
          </a:stretch>
        </p:blipFill>
        <p:spPr>
          <a:xfrm>
            <a:off x="2522262" y="2776963"/>
            <a:ext cx="166650" cy="196950"/>
          </a:xfrm>
          <a:prstGeom prst="rect">
            <a:avLst/>
          </a:prstGeom>
          <a:noFill/>
          <a:ln>
            <a:noFill/>
          </a:ln>
        </p:spPr>
      </p:pic>
      <p:pic>
        <p:nvPicPr>
          <p:cNvPr id="1197" name="Google Shape;1197;p40"/>
          <p:cNvPicPr preferRelativeResize="0"/>
          <p:nvPr/>
        </p:nvPicPr>
        <p:blipFill>
          <a:blip r:embed="rId4">
            <a:alphaModFix/>
          </a:blip>
          <a:stretch>
            <a:fillRect/>
          </a:stretch>
        </p:blipFill>
        <p:spPr>
          <a:xfrm>
            <a:off x="1829412" y="2776963"/>
            <a:ext cx="166650" cy="196950"/>
          </a:xfrm>
          <a:prstGeom prst="rect">
            <a:avLst/>
          </a:prstGeom>
          <a:noFill/>
          <a:ln>
            <a:noFill/>
          </a:ln>
        </p:spPr>
      </p:pic>
      <p:pic>
        <p:nvPicPr>
          <p:cNvPr id="1198" name="Google Shape;1198;p40"/>
          <p:cNvPicPr preferRelativeResize="0"/>
          <p:nvPr/>
        </p:nvPicPr>
        <p:blipFill>
          <a:blip r:embed="rId4">
            <a:alphaModFix/>
          </a:blip>
          <a:stretch>
            <a:fillRect/>
          </a:stretch>
        </p:blipFill>
        <p:spPr>
          <a:xfrm>
            <a:off x="3251887" y="2776963"/>
            <a:ext cx="166650" cy="196950"/>
          </a:xfrm>
          <a:prstGeom prst="rect">
            <a:avLst/>
          </a:prstGeom>
          <a:noFill/>
          <a:ln>
            <a:noFill/>
          </a:ln>
        </p:spPr>
      </p:pic>
      <p:pic>
        <p:nvPicPr>
          <p:cNvPr id="1199" name="Google Shape;1199;p40"/>
          <p:cNvPicPr preferRelativeResize="0"/>
          <p:nvPr/>
        </p:nvPicPr>
        <p:blipFill>
          <a:blip r:embed="rId4">
            <a:alphaModFix/>
          </a:blip>
          <a:stretch>
            <a:fillRect/>
          </a:stretch>
        </p:blipFill>
        <p:spPr>
          <a:xfrm>
            <a:off x="3944612" y="2776963"/>
            <a:ext cx="166650" cy="196950"/>
          </a:xfrm>
          <a:prstGeom prst="rect">
            <a:avLst/>
          </a:prstGeom>
          <a:noFill/>
          <a:ln>
            <a:noFill/>
          </a:ln>
        </p:spPr>
      </p:pic>
      <p:pic>
        <p:nvPicPr>
          <p:cNvPr id="1200" name="Google Shape;1200;p40"/>
          <p:cNvPicPr preferRelativeResize="0"/>
          <p:nvPr/>
        </p:nvPicPr>
        <p:blipFill>
          <a:blip r:embed="rId4">
            <a:alphaModFix/>
          </a:blip>
          <a:stretch>
            <a:fillRect/>
          </a:stretch>
        </p:blipFill>
        <p:spPr>
          <a:xfrm>
            <a:off x="4665337" y="2776963"/>
            <a:ext cx="166650" cy="196950"/>
          </a:xfrm>
          <a:prstGeom prst="rect">
            <a:avLst/>
          </a:prstGeom>
          <a:noFill/>
          <a:ln>
            <a:noFill/>
          </a:ln>
        </p:spPr>
      </p:pic>
      <p:pic>
        <p:nvPicPr>
          <p:cNvPr id="1201" name="Google Shape;1201;p40"/>
          <p:cNvPicPr preferRelativeResize="0"/>
          <p:nvPr/>
        </p:nvPicPr>
        <p:blipFill>
          <a:blip r:embed="rId4">
            <a:alphaModFix/>
          </a:blip>
          <a:stretch>
            <a:fillRect/>
          </a:stretch>
        </p:blipFill>
        <p:spPr>
          <a:xfrm>
            <a:off x="5358162" y="2776963"/>
            <a:ext cx="166650" cy="196950"/>
          </a:xfrm>
          <a:prstGeom prst="rect">
            <a:avLst/>
          </a:prstGeom>
          <a:noFill/>
          <a:ln>
            <a:noFill/>
          </a:ln>
        </p:spPr>
      </p:pic>
      <p:pic>
        <p:nvPicPr>
          <p:cNvPr id="1202" name="Google Shape;1202;p40"/>
          <p:cNvPicPr preferRelativeResize="0"/>
          <p:nvPr/>
        </p:nvPicPr>
        <p:blipFill>
          <a:blip r:embed="rId4">
            <a:alphaModFix/>
          </a:blip>
          <a:stretch>
            <a:fillRect/>
          </a:stretch>
        </p:blipFill>
        <p:spPr>
          <a:xfrm>
            <a:off x="6078912" y="2776963"/>
            <a:ext cx="166650" cy="196950"/>
          </a:xfrm>
          <a:prstGeom prst="rect">
            <a:avLst/>
          </a:prstGeom>
          <a:noFill/>
          <a:ln>
            <a:noFill/>
          </a:ln>
        </p:spPr>
      </p:pic>
      <p:pic>
        <p:nvPicPr>
          <p:cNvPr id="1203" name="Google Shape;1203;p40"/>
          <p:cNvPicPr preferRelativeResize="0"/>
          <p:nvPr/>
        </p:nvPicPr>
        <p:blipFill>
          <a:blip r:embed="rId5">
            <a:alphaModFix/>
          </a:blip>
          <a:stretch>
            <a:fillRect/>
          </a:stretch>
        </p:blipFill>
        <p:spPr>
          <a:xfrm>
            <a:off x="3247437" y="1020163"/>
            <a:ext cx="166650" cy="196950"/>
          </a:xfrm>
          <a:prstGeom prst="rect">
            <a:avLst/>
          </a:prstGeom>
          <a:noFill/>
          <a:ln>
            <a:noFill/>
          </a:ln>
        </p:spPr>
      </p:pic>
      <p:pic>
        <p:nvPicPr>
          <p:cNvPr id="1204" name="Google Shape;1204;p40"/>
          <p:cNvPicPr preferRelativeResize="0"/>
          <p:nvPr/>
        </p:nvPicPr>
        <p:blipFill>
          <a:blip r:embed="rId5">
            <a:alphaModFix/>
          </a:blip>
          <a:stretch>
            <a:fillRect/>
          </a:stretch>
        </p:blipFill>
        <p:spPr>
          <a:xfrm>
            <a:off x="3958612" y="1020163"/>
            <a:ext cx="166650" cy="196950"/>
          </a:xfrm>
          <a:prstGeom prst="rect">
            <a:avLst/>
          </a:prstGeom>
          <a:noFill/>
          <a:ln>
            <a:noFill/>
          </a:ln>
        </p:spPr>
      </p:pic>
      <p:pic>
        <p:nvPicPr>
          <p:cNvPr id="1205" name="Google Shape;1205;p40"/>
          <p:cNvPicPr preferRelativeResize="0"/>
          <p:nvPr/>
        </p:nvPicPr>
        <p:blipFill>
          <a:blip r:embed="rId5">
            <a:alphaModFix/>
          </a:blip>
          <a:stretch>
            <a:fillRect/>
          </a:stretch>
        </p:blipFill>
        <p:spPr>
          <a:xfrm>
            <a:off x="4665387" y="1020163"/>
            <a:ext cx="166650" cy="196950"/>
          </a:xfrm>
          <a:prstGeom prst="rect">
            <a:avLst/>
          </a:prstGeom>
          <a:noFill/>
          <a:ln>
            <a:noFill/>
          </a:ln>
        </p:spPr>
      </p:pic>
      <p:pic>
        <p:nvPicPr>
          <p:cNvPr id="1206" name="Google Shape;1206;p40"/>
          <p:cNvPicPr preferRelativeResize="0"/>
          <p:nvPr/>
        </p:nvPicPr>
        <p:blipFill>
          <a:blip r:embed="rId5">
            <a:alphaModFix/>
          </a:blip>
          <a:stretch>
            <a:fillRect/>
          </a:stretch>
        </p:blipFill>
        <p:spPr>
          <a:xfrm>
            <a:off x="5372162" y="1020163"/>
            <a:ext cx="166650" cy="196950"/>
          </a:xfrm>
          <a:prstGeom prst="rect">
            <a:avLst/>
          </a:prstGeom>
          <a:noFill/>
          <a:ln>
            <a:noFill/>
          </a:ln>
        </p:spPr>
      </p:pic>
      <p:pic>
        <p:nvPicPr>
          <p:cNvPr id="1207" name="Google Shape;1207;p40"/>
          <p:cNvPicPr preferRelativeResize="0"/>
          <p:nvPr/>
        </p:nvPicPr>
        <p:blipFill>
          <a:blip r:embed="rId5">
            <a:alphaModFix/>
          </a:blip>
          <a:stretch>
            <a:fillRect/>
          </a:stretch>
        </p:blipFill>
        <p:spPr>
          <a:xfrm>
            <a:off x="6078937" y="1020163"/>
            <a:ext cx="166650" cy="196950"/>
          </a:xfrm>
          <a:prstGeom prst="rect">
            <a:avLst/>
          </a:prstGeom>
          <a:noFill/>
          <a:ln>
            <a:noFill/>
          </a:ln>
        </p:spPr>
      </p:pic>
      <p:pic>
        <p:nvPicPr>
          <p:cNvPr id="1208" name="Google Shape;1208;p40"/>
          <p:cNvPicPr preferRelativeResize="0"/>
          <p:nvPr/>
        </p:nvPicPr>
        <p:blipFill>
          <a:blip r:embed="rId5">
            <a:alphaModFix/>
          </a:blip>
          <a:stretch>
            <a:fillRect/>
          </a:stretch>
        </p:blipFill>
        <p:spPr>
          <a:xfrm>
            <a:off x="2506600" y="1020163"/>
            <a:ext cx="166650" cy="196950"/>
          </a:xfrm>
          <a:prstGeom prst="rect">
            <a:avLst/>
          </a:prstGeom>
          <a:noFill/>
          <a:ln>
            <a:noFill/>
          </a:ln>
        </p:spPr>
      </p:pic>
      <p:pic>
        <p:nvPicPr>
          <p:cNvPr id="1209" name="Google Shape;1209;p40"/>
          <p:cNvPicPr preferRelativeResize="0"/>
          <p:nvPr/>
        </p:nvPicPr>
        <p:blipFill>
          <a:blip r:embed="rId5">
            <a:alphaModFix/>
          </a:blip>
          <a:stretch>
            <a:fillRect/>
          </a:stretch>
        </p:blipFill>
        <p:spPr>
          <a:xfrm>
            <a:off x="1833887" y="1020163"/>
            <a:ext cx="166650" cy="196950"/>
          </a:xfrm>
          <a:prstGeom prst="rect">
            <a:avLst/>
          </a:prstGeom>
          <a:noFill/>
          <a:ln>
            <a:noFill/>
          </a:ln>
        </p:spPr>
      </p:pic>
      <p:sp>
        <p:nvSpPr>
          <p:cNvPr id="1210" name="Google Shape;1210;p40"/>
          <p:cNvSpPr txBox="1"/>
          <p:nvPr/>
        </p:nvSpPr>
        <p:spPr>
          <a:xfrm>
            <a:off x="545825" y="4270025"/>
            <a:ext cx="624000" cy="548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CNN</a:t>
            </a:r>
            <a:endParaRPr/>
          </a:p>
          <a:p>
            <a:pPr marL="0" lvl="0" indent="0" algn="ctr" rtl="0">
              <a:spcBef>
                <a:spcPts val="0"/>
              </a:spcBef>
              <a:spcAft>
                <a:spcPts val="0"/>
              </a:spcAft>
              <a:buNone/>
            </a:pPr>
            <a:r>
              <a:rPr lang="en"/>
              <a:t>layer</a:t>
            </a:r>
            <a:endParaRPr/>
          </a:p>
        </p:txBody>
      </p:sp>
      <p:cxnSp>
        <p:nvCxnSpPr>
          <p:cNvPr id="1211" name="Google Shape;1211;p40"/>
          <p:cNvCxnSpPr>
            <a:endCxn id="1212" idx="2"/>
          </p:cNvCxnSpPr>
          <p:nvPr/>
        </p:nvCxnSpPr>
        <p:spPr>
          <a:xfrm>
            <a:off x="6315663" y="3449438"/>
            <a:ext cx="408900" cy="0"/>
          </a:xfrm>
          <a:prstGeom prst="straightConnector1">
            <a:avLst/>
          </a:prstGeom>
          <a:noFill/>
          <a:ln w="9525" cap="flat" cmpd="sng">
            <a:solidFill>
              <a:srgbClr val="3D85C6"/>
            </a:solidFill>
            <a:prstDash val="solid"/>
            <a:round/>
            <a:headEnd type="none" w="med" len="med"/>
            <a:tailEnd type="triangle" w="med" len="med"/>
          </a:ln>
        </p:spPr>
      </p:cxnSp>
      <p:cxnSp>
        <p:nvCxnSpPr>
          <p:cNvPr id="1213" name="Google Shape;1213;p40"/>
          <p:cNvCxnSpPr>
            <a:stCxn id="1214" idx="0"/>
          </p:cNvCxnSpPr>
          <p:nvPr/>
        </p:nvCxnSpPr>
        <p:spPr>
          <a:xfrm rot="10800000" flipH="1">
            <a:off x="6881188" y="3609488"/>
            <a:ext cx="5700" cy="430800"/>
          </a:xfrm>
          <a:prstGeom prst="straightConnector1">
            <a:avLst/>
          </a:prstGeom>
          <a:noFill/>
          <a:ln w="9525" cap="flat" cmpd="sng">
            <a:solidFill>
              <a:srgbClr val="3D85C6"/>
            </a:solidFill>
            <a:prstDash val="solid"/>
            <a:round/>
            <a:headEnd type="none" w="med" len="med"/>
            <a:tailEnd type="triangle" w="med" len="med"/>
          </a:ln>
        </p:spPr>
      </p:cxnSp>
      <p:sp>
        <p:nvSpPr>
          <p:cNvPr id="1214" name="Google Shape;1214;p40"/>
          <p:cNvSpPr/>
          <p:nvPr/>
        </p:nvSpPr>
        <p:spPr>
          <a:xfrm>
            <a:off x="6725338" y="4040288"/>
            <a:ext cx="311700" cy="791400"/>
          </a:xfrm>
          <a:prstGeom prst="rect">
            <a:avLst/>
          </a:prstGeom>
          <a:solidFill>
            <a:srgbClr val="53C6F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40"/>
          <p:cNvSpPr/>
          <p:nvPr/>
        </p:nvSpPr>
        <p:spPr>
          <a:xfrm>
            <a:off x="7417413" y="4040288"/>
            <a:ext cx="311700" cy="791400"/>
          </a:xfrm>
          <a:prstGeom prst="rect">
            <a:avLst/>
          </a:prstGeom>
          <a:solidFill>
            <a:srgbClr val="53C6F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40"/>
          <p:cNvSpPr txBox="1"/>
          <p:nvPr/>
        </p:nvSpPr>
        <p:spPr>
          <a:xfrm>
            <a:off x="7291398" y="4227083"/>
            <a:ext cx="563400" cy="61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1217" name="Google Shape;1217;p40"/>
          <p:cNvSpPr txBox="1"/>
          <p:nvPr/>
        </p:nvSpPr>
        <p:spPr>
          <a:xfrm>
            <a:off x="6598713" y="4215543"/>
            <a:ext cx="563400" cy="61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1212" name="Google Shape;1212;p40"/>
          <p:cNvSpPr/>
          <p:nvPr/>
        </p:nvSpPr>
        <p:spPr>
          <a:xfrm>
            <a:off x="6724563" y="3289388"/>
            <a:ext cx="311700" cy="320100"/>
          </a:xfrm>
          <a:prstGeom prst="ellipse">
            <a:avLst/>
          </a:prstGeom>
          <a:solidFill>
            <a:srgbClr val="FBFB8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1218" name="Google Shape;1218;p40"/>
          <p:cNvCxnSpPr/>
          <p:nvPr/>
        </p:nvCxnSpPr>
        <p:spPr>
          <a:xfrm rot="10800000" flipH="1">
            <a:off x="7574032" y="3609488"/>
            <a:ext cx="5700" cy="430800"/>
          </a:xfrm>
          <a:prstGeom prst="straightConnector1">
            <a:avLst/>
          </a:prstGeom>
          <a:noFill/>
          <a:ln w="9525" cap="flat" cmpd="sng">
            <a:solidFill>
              <a:srgbClr val="3D85C6"/>
            </a:solidFill>
            <a:prstDash val="solid"/>
            <a:round/>
            <a:headEnd type="none" w="med" len="med"/>
            <a:tailEnd type="triangle" w="med" len="med"/>
          </a:ln>
        </p:spPr>
      </p:cxnSp>
      <p:sp>
        <p:nvSpPr>
          <p:cNvPr id="1219" name="Google Shape;1219;p40"/>
          <p:cNvSpPr/>
          <p:nvPr/>
        </p:nvSpPr>
        <p:spPr>
          <a:xfrm>
            <a:off x="7417413" y="3289388"/>
            <a:ext cx="311700" cy="320100"/>
          </a:xfrm>
          <a:prstGeom prst="ellipse">
            <a:avLst/>
          </a:prstGeom>
          <a:solidFill>
            <a:srgbClr val="FBFB8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1220" name="Google Shape;1220;p40"/>
          <p:cNvCxnSpPr>
            <a:stCxn id="1212" idx="6"/>
            <a:endCxn id="1219" idx="2"/>
          </p:cNvCxnSpPr>
          <p:nvPr/>
        </p:nvCxnSpPr>
        <p:spPr>
          <a:xfrm>
            <a:off x="7036263" y="3449438"/>
            <a:ext cx="381300" cy="0"/>
          </a:xfrm>
          <a:prstGeom prst="straightConnector1">
            <a:avLst/>
          </a:prstGeom>
          <a:noFill/>
          <a:ln w="9525" cap="flat" cmpd="sng">
            <a:solidFill>
              <a:srgbClr val="3D85C6"/>
            </a:solidFill>
            <a:prstDash val="solid"/>
            <a:round/>
            <a:headEnd type="none" w="med" len="med"/>
            <a:tailEnd type="triangle" w="med" len="med"/>
          </a:ln>
        </p:spPr>
      </p:cxnSp>
      <p:cxnSp>
        <p:nvCxnSpPr>
          <p:cNvPr id="1221" name="Google Shape;1221;p40"/>
          <p:cNvCxnSpPr>
            <a:stCxn id="1219" idx="6"/>
            <a:endCxn id="1222" idx="2"/>
          </p:cNvCxnSpPr>
          <p:nvPr/>
        </p:nvCxnSpPr>
        <p:spPr>
          <a:xfrm>
            <a:off x="7729113" y="3449438"/>
            <a:ext cx="408900" cy="0"/>
          </a:xfrm>
          <a:prstGeom prst="straightConnector1">
            <a:avLst/>
          </a:prstGeom>
          <a:noFill/>
          <a:ln w="9525" cap="flat" cmpd="sng">
            <a:solidFill>
              <a:srgbClr val="3D85C6"/>
            </a:solidFill>
            <a:prstDash val="solid"/>
            <a:round/>
            <a:headEnd type="none" w="med" len="med"/>
            <a:tailEnd type="triangle" w="med" len="med"/>
          </a:ln>
        </p:spPr>
      </p:cxnSp>
      <p:cxnSp>
        <p:nvCxnSpPr>
          <p:cNvPr id="1223" name="Google Shape;1223;p40"/>
          <p:cNvCxnSpPr>
            <a:stCxn id="1224" idx="0"/>
          </p:cNvCxnSpPr>
          <p:nvPr/>
        </p:nvCxnSpPr>
        <p:spPr>
          <a:xfrm rot="10800000" flipH="1">
            <a:off x="8294738" y="3609488"/>
            <a:ext cx="5700" cy="430800"/>
          </a:xfrm>
          <a:prstGeom prst="straightConnector1">
            <a:avLst/>
          </a:prstGeom>
          <a:noFill/>
          <a:ln w="9525" cap="flat" cmpd="sng">
            <a:solidFill>
              <a:srgbClr val="3D85C6"/>
            </a:solidFill>
            <a:prstDash val="solid"/>
            <a:round/>
            <a:headEnd type="none" w="med" len="med"/>
            <a:tailEnd type="triangle" w="med" len="med"/>
          </a:ln>
        </p:spPr>
      </p:cxnSp>
      <p:sp>
        <p:nvSpPr>
          <p:cNvPr id="1224" name="Google Shape;1224;p40"/>
          <p:cNvSpPr/>
          <p:nvPr/>
        </p:nvSpPr>
        <p:spPr>
          <a:xfrm>
            <a:off x="8138888" y="4040288"/>
            <a:ext cx="311700" cy="791400"/>
          </a:xfrm>
          <a:prstGeom prst="rect">
            <a:avLst/>
          </a:prstGeom>
          <a:solidFill>
            <a:srgbClr val="53C6F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40"/>
          <p:cNvSpPr txBox="1"/>
          <p:nvPr/>
        </p:nvSpPr>
        <p:spPr>
          <a:xfrm>
            <a:off x="8012263" y="4215543"/>
            <a:ext cx="563400" cy="61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1222" name="Google Shape;1222;p40"/>
          <p:cNvSpPr/>
          <p:nvPr/>
        </p:nvSpPr>
        <p:spPr>
          <a:xfrm>
            <a:off x="8138113" y="3289388"/>
            <a:ext cx="311700" cy="320100"/>
          </a:xfrm>
          <a:prstGeom prst="ellipse">
            <a:avLst/>
          </a:prstGeom>
          <a:solidFill>
            <a:srgbClr val="FBFB8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1226" name="Google Shape;1226;p40"/>
          <p:cNvCxnSpPr>
            <a:endCxn id="1227" idx="2"/>
          </p:cNvCxnSpPr>
          <p:nvPr/>
        </p:nvCxnSpPr>
        <p:spPr>
          <a:xfrm>
            <a:off x="6309763" y="2863838"/>
            <a:ext cx="408900" cy="0"/>
          </a:xfrm>
          <a:prstGeom prst="straightConnector1">
            <a:avLst/>
          </a:prstGeom>
          <a:noFill/>
          <a:ln w="9525" cap="flat" cmpd="sng">
            <a:solidFill>
              <a:srgbClr val="CC0000"/>
            </a:solidFill>
            <a:prstDash val="solid"/>
            <a:round/>
            <a:headEnd type="triangle" w="med" len="med"/>
            <a:tailEnd type="none" w="med" len="med"/>
          </a:ln>
        </p:spPr>
      </p:cxnSp>
      <p:sp>
        <p:nvSpPr>
          <p:cNvPr id="1227" name="Google Shape;1227;p40"/>
          <p:cNvSpPr/>
          <p:nvPr/>
        </p:nvSpPr>
        <p:spPr>
          <a:xfrm>
            <a:off x="6718663" y="2703788"/>
            <a:ext cx="311700" cy="320100"/>
          </a:xfrm>
          <a:prstGeom prst="ellipse">
            <a:avLst/>
          </a:prstGeom>
          <a:solidFill>
            <a:srgbClr val="FBFB8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28" name="Google Shape;1228;p40"/>
          <p:cNvSpPr/>
          <p:nvPr/>
        </p:nvSpPr>
        <p:spPr>
          <a:xfrm>
            <a:off x="7411513" y="2703788"/>
            <a:ext cx="311700" cy="320100"/>
          </a:xfrm>
          <a:prstGeom prst="ellipse">
            <a:avLst/>
          </a:prstGeom>
          <a:solidFill>
            <a:srgbClr val="FBFB8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1229" name="Google Shape;1229;p40"/>
          <p:cNvCxnSpPr>
            <a:stCxn id="1227" idx="6"/>
            <a:endCxn id="1228" idx="2"/>
          </p:cNvCxnSpPr>
          <p:nvPr/>
        </p:nvCxnSpPr>
        <p:spPr>
          <a:xfrm>
            <a:off x="7030363" y="2863838"/>
            <a:ext cx="381300" cy="0"/>
          </a:xfrm>
          <a:prstGeom prst="straightConnector1">
            <a:avLst/>
          </a:prstGeom>
          <a:noFill/>
          <a:ln w="9525" cap="flat" cmpd="sng">
            <a:solidFill>
              <a:srgbClr val="CC0000"/>
            </a:solidFill>
            <a:prstDash val="solid"/>
            <a:round/>
            <a:headEnd type="triangle" w="med" len="med"/>
            <a:tailEnd type="none" w="med" len="med"/>
          </a:ln>
        </p:spPr>
      </p:cxnSp>
      <p:cxnSp>
        <p:nvCxnSpPr>
          <p:cNvPr id="1230" name="Google Shape;1230;p40"/>
          <p:cNvCxnSpPr>
            <a:stCxn id="1228" idx="6"/>
            <a:endCxn id="1231" idx="2"/>
          </p:cNvCxnSpPr>
          <p:nvPr/>
        </p:nvCxnSpPr>
        <p:spPr>
          <a:xfrm>
            <a:off x="7723213" y="2863838"/>
            <a:ext cx="408900" cy="0"/>
          </a:xfrm>
          <a:prstGeom prst="straightConnector1">
            <a:avLst/>
          </a:prstGeom>
          <a:noFill/>
          <a:ln w="9525" cap="flat" cmpd="sng">
            <a:solidFill>
              <a:srgbClr val="CC0000"/>
            </a:solidFill>
            <a:prstDash val="solid"/>
            <a:round/>
            <a:headEnd type="triangle" w="med" len="med"/>
            <a:tailEnd type="none" w="med" len="med"/>
          </a:ln>
        </p:spPr>
      </p:cxnSp>
      <p:sp>
        <p:nvSpPr>
          <p:cNvPr id="1231" name="Google Shape;1231;p40"/>
          <p:cNvSpPr/>
          <p:nvPr/>
        </p:nvSpPr>
        <p:spPr>
          <a:xfrm>
            <a:off x="8132213" y="2703788"/>
            <a:ext cx="311700" cy="320100"/>
          </a:xfrm>
          <a:prstGeom prst="ellipse">
            <a:avLst/>
          </a:prstGeom>
          <a:solidFill>
            <a:srgbClr val="FBFB8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1232" name="Google Shape;1232;p40"/>
          <p:cNvCxnSpPr>
            <a:endCxn id="1233" idx="2"/>
          </p:cNvCxnSpPr>
          <p:nvPr/>
        </p:nvCxnSpPr>
        <p:spPr>
          <a:xfrm>
            <a:off x="6305963" y="2278238"/>
            <a:ext cx="408900" cy="0"/>
          </a:xfrm>
          <a:prstGeom prst="straightConnector1">
            <a:avLst/>
          </a:prstGeom>
          <a:noFill/>
          <a:ln w="9525" cap="flat" cmpd="sng">
            <a:solidFill>
              <a:srgbClr val="3D85C6"/>
            </a:solidFill>
            <a:prstDash val="solid"/>
            <a:round/>
            <a:headEnd type="none" w="med" len="med"/>
            <a:tailEnd type="triangle" w="med" len="med"/>
          </a:ln>
        </p:spPr>
      </p:cxnSp>
      <p:sp>
        <p:nvSpPr>
          <p:cNvPr id="1233" name="Google Shape;1233;p40"/>
          <p:cNvSpPr/>
          <p:nvPr/>
        </p:nvSpPr>
        <p:spPr>
          <a:xfrm>
            <a:off x="6714863" y="2118188"/>
            <a:ext cx="311700" cy="320100"/>
          </a:xfrm>
          <a:prstGeom prst="ellipse">
            <a:avLst/>
          </a:prstGeom>
          <a:solidFill>
            <a:schemeClr val="accent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34" name="Google Shape;1234;p40"/>
          <p:cNvSpPr/>
          <p:nvPr/>
        </p:nvSpPr>
        <p:spPr>
          <a:xfrm>
            <a:off x="7407713" y="2118188"/>
            <a:ext cx="311700" cy="320100"/>
          </a:xfrm>
          <a:prstGeom prst="ellipse">
            <a:avLst/>
          </a:prstGeom>
          <a:solidFill>
            <a:schemeClr val="accent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1235" name="Google Shape;1235;p40"/>
          <p:cNvCxnSpPr>
            <a:stCxn id="1233" idx="6"/>
            <a:endCxn id="1234" idx="2"/>
          </p:cNvCxnSpPr>
          <p:nvPr/>
        </p:nvCxnSpPr>
        <p:spPr>
          <a:xfrm>
            <a:off x="7026563" y="2278238"/>
            <a:ext cx="381300" cy="0"/>
          </a:xfrm>
          <a:prstGeom prst="straightConnector1">
            <a:avLst/>
          </a:prstGeom>
          <a:noFill/>
          <a:ln w="9525" cap="flat" cmpd="sng">
            <a:solidFill>
              <a:srgbClr val="3D85C6"/>
            </a:solidFill>
            <a:prstDash val="solid"/>
            <a:round/>
            <a:headEnd type="none" w="med" len="med"/>
            <a:tailEnd type="triangle" w="med" len="med"/>
          </a:ln>
        </p:spPr>
      </p:cxnSp>
      <p:cxnSp>
        <p:nvCxnSpPr>
          <p:cNvPr id="1236" name="Google Shape;1236;p40"/>
          <p:cNvCxnSpPr>
            <a:stCxn id="1234" idx="6"/>
            <a:endCxn id="1237" idx="2"/>
          </p:cNvCxnSpPr>
          <p:nvPr/>
        </p:nvCxnSpPr>
        <p:spPr>
          <a:xfrm>
            <a:off x="7719413" y="2278238"/>
            <a:ext cx="408900" cy="0"/>
          </a:xfrm>
          <a:prstGeom prst="straightConnector1">
            <a:avLst/>
          </a:prstGeom>
          <a:noFill/>
          <a:ln w="9525" cap="flat" cmpd="sng">
            <a:solidFill>
              <a:srgbClr val="3D85C6"/>
            </a:solidFill>
            <a:prstDash val="solid"/>
            <a:round/>
            <a:headEnd type="none" w="med" len="med"/>
            <a:tailEnd type="triangle" w="med" len="med"/>
          </a:ln>
        </p:spPr>
      </p:cxnSp>
      <p:sp>
        <p:nvSpPr>
          <p:cNvPr id="1237" name="Google Shape;1237;p40"/>
          <p:cNvSpPr/>
          <p:nvPr/>
        </p:nvSpPr>
        <p:spPr>
          <a:xfrm>
            <a:off x="8128413" y="2118188"/>
            <a:ext cx="311700" cy="320100"/>
          </a:xfrm>
          <a:prstGeom prst="ellipse">
            <a:avLst/>
          </a:prstGeom>
          <a:solidFill>
            <a:schemeClr val="accent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1238" name="Google Shape;1238;p40"/>
          <p:cNvCxnSpPr>
            <a:endCxn id="1239" idx="2"/>
          </p:cNvCxnSpPr>
          <p:nvPr/>
        </p:nvCxnSpPr>
        <p:spPr>
          <a:xfrm>
            <a:off x="6305963" y="1692638"/>
            <a:ext cx="408900" cy="0"/>
          </a:xfrm>
          <a:prstGeom prst="straightConnector1">
            <a:avLst/>
          </a:prstGeom>
          <a:noFill/>
          <a:ln w="9525" cap="flat" cmpd="sng">
            <a:solidFill>
              <a:srgbClr val="CC0000"/>
            </a:solidFill>
            <a:prstDash val="solid"/>
            <a:round/>
            <a:headEnd type="triangle" w="med" len="med"/>
            <a:tailEnd type="none" w="med" len="med"/>
          </a:ln>
        </p:spPr>
      </p:cxnSp>
      <p:sp>
        <p:nvSpPr>
          <p:cNvPr id="1239" name="Google Shape;1239;p40"/>
          <p:cNvSpPr/>
          <p:nvPr/>
        </p:nvSpPr>
        <p:spPr>
          <a:xfrm>
            <a:off x="6714863" y="1532588"/>
            <a:ext cx="311700" cy="320100"/>
          </a:xfrm>
          <a:prstGeom prst="ellipse">
            <a:avLst/>
          </a:prstGeom>
          <a:solidFill>
            <a:schemeClr val="accent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40" name="Google Shape;1240;p40"/>
          <p:cNvSpPr/>
          <p:nvPr/>
        </p:nvSpPr>
        <p:spPr>
          <a:xfrm>
            <a:off x="7407713" y="1532588"/>
            <a:ext cx="311700" cy="320100"/>
          </a:xfrm>
          <a:prstGeom prst="ellipse">
            <a:avLst/>
          </a:prstGeom>
          <a:solidFill>
            <a:schemeClr val="accent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1241" name="Google Shape;1241;p40"/>
          <p:cNvCxnSpPr>
            <a:stCxn id="1239" idx="6"/>
            <a:endCxn id="1240" idx="2"/>
          </p:cNvCxnSpPr>
          <p:nvPr/>
        </p:nvCxnSpPr>
        <p:spPr>
          <a:xfrm>
            <a:off x="7026563" y="1692638"/>
            <a:ext cx="381300" cy="0"/>
          </a:xfrm>
          <a:prstGeom prst="straightConnector1">
            <a:avLst/>
          </a:prstGeom>
          <a:noFill/>
          <a:ln w="9525" cap="flat" cmpd="sng">
            <a:solidFill>
              <a:srgbClr val="CC0000"/>
            </a:solidFill>
            <a:prstDash val="solid"/>
            <a:round/>
            <a:headEnd type="triangle" w="med" len="med"/>
            <a:tailEnd type="none" w="med" len="med"/>
          </a:ln>
        </p:spPr>
      </p:cxnSp>
      <p:cxnSp>
        <p:nvCxnSpPr>
          <p:cNvPr id="1242" name="Google Shape;1242;p40"/>
          <p:cNvCxnSpPr>
            <a:stCxn id="1240" idx="6"/>
            <a:endCxn id="1243" idx="2"/>
          </p:cNvCxnSpPr>
          <p:nvPr/>
        </p:nvCxnSpPr>
        <p:spPr>
          <a:xfrm>
            <a:off x="7719413" y="1692638"/>
            <a:ext cx="408900" cy="0"/>
          </a:xfrm>
          <a:prstGeom prst="straightConnector1">
            <a:avLst/>
          </a:prstGeom>
          <a:noFill/>
          <a:ln w="9525" cap="flat" cmpd="sng">
            <a:solidFill>
              <a:srgbClr val="CC0000"/>
            </a:solidFill>
            <a:prstDash val="solid"/>
            <a:round/>
            <a:headEnd type="triangle" w="med" len="med"/>
            <a:tailEnd type="none" w="med" len="med"/>
          </a:ln>
        </p:spPr>
      </p:cxnSp>
      <p:sp>
        <p:nvSpPr>
          <p:cNvPr id="1243" name="Google Shape;1243;p40"/>
          <p:cNvSpPr/>
          <p:nvPr/>
        </p:nvSpPr>
        <p:spPr>
          <a:xfrm>
            <a:off x="8128413" y="1532588"/>
            <a:ext cx="311700" cy="320100"/>
          </a:xfrm>
          <a:prstGeom prst="ellipse">
            <a:avLst/>
          </a:prstGeom>
          <a:solidFill>
            <a:schemeClr val="accent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44" name="Google Shape;1244;p40"/>
          <p:cNvSpPr/>
          <p:nvPr/>
        </p:nvSpPr>
        <p:spPr>
          <a:xfrm>
            <a:off x="6718663" y="946988"/>
            <a:ext cx="311700" cy="320100"/>
          </a:xfrm>
          <a:prstGeom prst="ellipse">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p>
        </p:txBody>
      </p:sp>
      <p:sp>
        <p:nvSpPr>
          <p:cNvPr id="1245" name="Google Shape;1245;p40"/>
          <p:cNvSpPr/>
          <p:nvPr/>
        </p:nvSpPr>
        <p:spPr>
          <a:xfrm>
            <a:off x="7411513" y="946988"/>
            <a:ext cx="311700" cy="320100"/>
          </a:xfrm>
          <a:prstGeom prst="ellipse">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p>
        </p:txBody>
      </p:sp>
      <p:sp>
        <p:nvSpPr>
          <p:cNvPr id="1246" name="Google Shape;1246;p40"/>
          <p:cNvSpPr/>
          <p:nvPr/>
        </p:nvSpPr>
        <p:spPr>
          <a:xfrm>
            <a:off x="8132213" y="946988"/>
            <a:ext cx="311700" cy="320100"/>
          </a:xfrm>
          <a:prstGeom prst="ellipse">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p>
        </p:txBody>
      </p:sp>
      <p:cxnSp>
        <p:nvCxnSpPr>
          <p:cNvPr id="1247" name="Google Shape;1247;p40"/>
          <p:cNvCxnSpPr>
            <a:stCxn id="1214" idx="0"/>
            <a:endCxn id="1227" idx="6"/>
          </p:cNvCxnSpPr>
          <p:nvPr/>
        </p:nvCxnSpPr>
        <p:spPr>
          <a:xfrm rot="-5400000">
            <a:off x="6367438" y="3377438"/>
            <a:ext cx="1176600" cy="149100"/>
          </a:xfrm>
          <a:prstGeom prst="curvedConnector4">
            <a:avLst>
              <a:gd name="adj1" fmla="val 43192"/>
              <a:gd name="adj2" fmla="val 259759"/>
            </a:avLst>
          </a:prstGeom>
          <a:noFill/>
          <a:ln w="9525" cap="flat" cmpd="sng">
            <a:solidFill>
              <a:srgbClr val="CC0000"/>
            </a:solidFill>
            <a:prstDash val="solid"/>
            <a:round/>
            <a:headEnd type="none" w="med" len="med"/>
            <a:tailEnd type="triangle" w="med" len="med"/>
          </a:ln>
        </p:spPr>
      </p:cxnSp>
      <p:cxnSp>
        <p:nvCxnSpPr>
          <p:cNvPr id="1248" name="Google Shape;1248;p40"/>
          <p:cNvCxnSpPr>
            <a:endCxn id="1231" idx="6"/>
          </p:cNvCxnSpPr>
          <p:nvPr/>
        </p:nvCxnSpPr>
        <p:spPr>
          <a:xfrm rot="-5400000">
            <a:off x="7781513" y="3377138"/>
            <a:ext cx="1175700" cy="149100"/>
          </a:xfrm>
          <a:prstGeom prst="curvedConnector4">
            <a:avLst>
              <a:gd name="adj1" fmla="val 43193"/>
              <a:gd name="adj2" fmla="val 259708"/>
            </a:avLst>
          </a:prstGeom>
          <a:noFill/>
          <a:ln w="9525" cap="flat" cmpd="sng">
            <a:solidFill>
              <a:srgbClr val="CC0000"/>
            </a:solidFill>
            <a:prstDash val="solid"/>
            <a:round/>
            <a:headEnd type="none" w="med" len="med"/>
            <a:tailEnd type="triangle" w="med" len="med"/>
          </a:ln>
        </p:spPr>
      </p:cxnSp>
      <p:cxnSp>
        <p:nvCxnSpPr>
          <p:cNvPr id="1249" name="Google Shape;1249;p40"/>
          <p:cNvCxnSpPr/>
          <p:nvPr/>
        </p:nvCxnSpPr>
        <p:spPr>
          <a:xfrm rot="5400000" flipH="1">
            <a:off x="6282838" y="2702588"/>
            <a:ext cx="1018500" cy="170100"/>
          </a:xfrm>
          <a:prstGeom prst="curvedConnector4">
            <a:avLst>
              <a:gd name="adj1" fmla="val 27619"/>
              <a:gd name="adj2" fmla="val 239991"/>
            </a:avLst>
          </a:prstGeom>
          <a:noFill/>
          <a:ln w="9525" cap="flat" cmpd="sng">
            <a:solidFill>
              <a:srgbClr val="3D85C6"/>
            </a:solidFill>
            <a:prstDash val="solid"/>
            <a:round/>
            <a:headEnd type="none" w="med" len="med"/>
            <a:tailEnd type="triangle" w="med" len="med"/>
          </a:ln>
        </p:spPr>
      </p:cxnSp>
      <p:cxnSp>
        <p:nvCxnSpPr>
          <p:cNvPr id="1250" name="Google Shape;1250;p40"/>
          <p:cNvCxnSpPr/>
          <p:nvPr/>
        </p:nvCxnSpPr>
        <p:spPr>
          <a:xfrm rot="5400000" flipH="1">
            <a:off x="6984775" y="2702438"/>
            <a:ext cx="1018500" cy="170100"/>
          </a:xfrm>
          <a:prstGeom prst="curvedConnector4">
            <a:avLst>
              <a:gd name="adj1" fmla="val 27619"/>
              <a:gd name="adj2" fmla="val 239991"/>
            </a:avLst>
          </a:prstGeom>
          <a:noFill/>
          <a:ln w="9525" cap="flat" cmpd="sng">
            <a:solidFill>
              <a:srgbClr val="3D85C6"/>
            </a:solidFill>
            <a:prstDash val="solid"/>
            <a:round/>
            <a:headEnd type="none" w="med" len="med"/>
            <a:tailEnd type="triangle" w="med" len="med"/>
          </a:ln>
        </p:spPr>
      </p:cxnSp>
      <p:cxnSp>
        <p:nvCxnSpPr>
          <p:cNvPr id="1251" name="Google Shape;1251;p40"/>
          <p:cNvCxnSpPr>
            <a:stCxn id="1222" idx="0"/>
            <a:endCxn id="1237" idx="2"/>
          </p:cNvCxnSpPr>
          <p:nvPr/>
        </p:nvCxnSpPr>
        <p:spPr>
          <a:xfrm rot="5400000" flipH="1">
            <a:off x="7705663" y="2701088"/>
            <a:ext cx="1011000" cy="165600"/>
          </a:xfrm>
          <a:prstGeom prst="curvedConnector4">
            <a:avLst>
              <a:gd name="adj1" fmla="val 42080"/>
              <a:gd name="adj2" fmla="val 243765"/>
            </a:avLst>
          </a:prstGeom>
          <a:noFill/>
          <a:ln w="9525" cap="flat" cmpd="sng">
            <a:solidFill>
              <a:srgbClr val="3D85C6"/>
            </a:solidFill>
            <a:prstDash val="solid"/>
            <a:round/>
            <a:headEnd type="none" w="med" len="med"/>
            <a:tailEnd type="triangle" w="med" len="med"/>
          </a:ln>
        </p:spPr>
      </p:cxnSp>
      <p:cxnSp>
        <p:nvCxnSpPr>
          <p:cNvPr id="1252" name="Google Shape;1252;p40"/>
          <p:cNvCxnSpPr>
            <a:stCxn id="1215" idx="0"/>
            <a:endCxn id="1228" idx="6"/>
          </p:cNvCxnSpPr>
          <p:nvPr/>
        </p:nvCxnSpPr>
        <p:spPr>
          <a:xfrm rot="-5400000">
            <a:off x="7059963" y="3376988"/>
            <a:ext cx="1176600" cy="150000"/>
          </a:xfrm>
          <a:prstGeom prst="curvedConnector4">
            <a:avLst>
              <a:gd name="adj1" fmla="val 43192"/>
              <a:gd name="adj2" fmla="val 258717"/>
            </a:avLst>
          </a:prstGeom>
          <a:noFill/>
          <a:ln w="9525" cap="flat" cmpd="sng">
            <a:solidFill>
              <a:srgbClr val="CC0000"/>
            </a:solidFill>
            <a:prstDash val="solid"/>
            <a:round/>
            <a:headEnd type="none" w="med" len="med"/>
            <a:tailEnd type="triangle" w="med" len="med"/>
          </a:ln>
        </p:spPr>
      </p:cxnSp>
      <p:cxnSp>
        <p:nvCxnSpPr>
          <p:cNvPr id="1253" name="Google Shape;1253;p40"/>
          <p:cNvCxnSpPr/>
          <p:nvPr/>
        </p:nvCxnSpPr>
        <p:spPr>
          <a:xfrm rot="-5400000">
            <a:off x="7142838" y="2128988"/>
            <a:ext cx="1011900" cy="147600"/>
          </a:xfrm>
          <a:prstGeom prst="curvedConnector4">
            <a:avLst>
              <a:gd name="adj1" fmla="val 31443"/>
              <a:gd name="adj2" fmla="val 261331"/>
            </a:avLst>
          </a:prstGeom>
          <a:noFill/>
          <a:ln w="9525" cap="flat" cmpd="sng">
            <a:solidFill>
              <a:srgbClr val="CC0000"/>
            </a:solidFill>
            <a:prstDash val="solid"/>
            <a:round/>
            <a:headEnd type="none" w="med" len="med"/>
            <a:tailEnd type="triangle" w="med" len="med"/>
          </a:ln>
        </p:spPr>
      </p:cxnSp>
      <p:cxnSp>
        <p:nvCxnSpPr>
          <p:cNvPr id="1254" name="Google Shape;1254;p40"/>
          <p:cNvCxnSpPr/>
          <p:nvPr/>
        </p:nvCxnSpPr>
        <p:spPr>
          <a:xfrm rot="-5400000">
            <a:off x="7866013" y="2128988"/>
            <a:ext cx="1011900" cy="147600"/>
          </a:xfrm>
          <a:prstGeom prst="curvedConnector4">
            <a:avLst>
              <a:gd name="adj1" fmla="val 31443"/>
              <a:gd name="adj2" fmla="val 261331"/>
            </a:avLst>
          </a:prstGeom>
          <a:noFill/>
          <a:ln w="9525" cap="flat" cmpd="sng">
            <a:solidFill>
              <a:srgbClr val="CC0000"/>
            </a:solidFill>
            <a:prstDash val="solid"/>
            <a:round/>
            <a:headEnd type="none" w="med" len="med"/>
            <a:tailEnd type="triangle" w="med" len="med"/>
          </a:ln>
        </p:spPr>
      </p:cxnSp>
      <p:cxnSp>
        <p:nvCxnSpPr>
          <p:cNvPr id="1255" name="Google Shape;1255;p40"/>
          <p:cNvCxnSpPr>
            <a:endCxn id="1239" idx="6"/>
          </p:cNvCxnSpPr>
          <p:nvPr/>
        </p:nvCxnSpPr>
        <p:spPr>
          <a:xfrm rot="-5400000">
            <a:off x="6440213" y="2117888"/>
            <a:ext cx="1011600" cy="161100"/>
          </a:xfrm>
          <a:prstGeom prst="curvedConnector4">
            <a:avLst>
              <a:gd name="adj1" fmla="val 42089"/>
              <a:gd name="adj2" fmla="val 247812"/>
            </a:avLst>
          </a:prstGeom>
          <a:noFill/>
          <a:ln w="9525" cap="flat" cmpd="sng">
            <a:solidFill>
              <a:srgbClr val="CC0000"/>
            </a:solidFill>
            <a:prstDash val="solid"/>
            <a:round/>
            <a:headEnd type="none" w="med" len="med"/>
            <a:tailEnd type="triangle" w="med" len="med"/>
          </a:ln>
        </p:spPr>
      </p:cxnSp>
      <p:cxnSp>
        <p:nvCxnSpPr>
          <p:cNvPr id="1256" name="Google Shape;1256;p40"/>
          <p:cNvCxnSpPr>
            <a:stCxn id="1239" idx="0"/>
            <a:endCxn id="1244" idx="4"/>
          </p:cNvCxnSpPr>
          <p:nvPr/>
        </p:nvCxnSpPr>
        <p:spPr>
          <a:xfrm rot="10800000" flipH="1">
            <a:off x="6870713" y="1267088"/>
            <a:ext cx="3900" cy="265500"/>
          </a:xfrm>
          <a:prstGeom prst="straightConnector1">
            <a:avLst/>
          </a:prstGeom>
          <a:noFill/>
          <a:ln w="9525" cap="flat" cmpd="sng">
            <a:solidFill>
              <a:srgbClr val="CC0000"/>
            </a:solidFill>
            <a:prstDash val="solid"/>
            <a:round/>
            <a:headEnd type="none" w="med" len="med"/>
            <a:tailEnd type="triangle" w="med" len="med"/>
          </a:ln>
        </p:spPr>
      </p:cxnSp>
      <p:cxnSp>
        <p:nvCxnSpPr>
          <p:cNvPr id="1257" name="Google Shape;1257;p40"/>
          <p:cNvCxnSpPr>
            <a:stCxn id="1240" idx="0"/>
            <a:endCxn id="1245" idx="4"/>
          </p:cNvCxnSpPr>
          <p:nvPr/>
        </p:nvCxnSpPr>
        <p:spPr>
          <a:xfrm rot="10800000" flipH="1">
            <a:off x="7563563" y="1267088"/>
            <a:ext cx="3900" cy="265500"/>
          </a:xfrm>
          <a:prstGeom prst="straightConnector1">
            <a:avLst/>
          </a:prstGeom>
          <a:noFill/>
          <a:ln w="9525" cap="flat" cmpd="sng">
            <a:solidFill>
              <a:srgbClr val="CC0000"/>
            </a:solidFill>
            <a:prstDash val="solid"/>
            <a:round/>
            <a:headEnd type="none" w="med" len="med"/>
            <a:tailEnd type="triangle" w="med" len="med"/>
          </a:ln>
        </p:spPr>
      </p:cxnSp>
      <p:cxnSp>
        <p:nvCxnSpPr>
          <p:cNvPr id="1258" name="Google Shape;1258;p40"/>
          <p:cNvCxnSpPr>
            <a:stCxn id="1243" idx="0"/>
            <a:endCxn id="1246" idx="4"/>
          </p:cNvCxnSpPr>
          <p:nvPr/>
        </p:nvCxnSpPr>
        <p:spPr>
          <a:xfrm rot="10800000" flipH="1">
            <a:off x="8284263" y="1267088"/>
            <a:ext cx="3900" cy="265500"/>
          </a:xfrm>
          <a:prstGeom prst="straightConnector1">
            <a:avLst/>
          </a:prstGeom>
          <a:noFill/>
          <a:ln w="9525" cap="flat" cmpd="sng">
            <a:solidFill>
              <a:srgbClr val="CC0000"/>
            </a:solidFill>
            <a:prstDash val="solid"/>
            <a:round/>
            <a:headEnd type="none" w="med" len="med"/>
            <a:tailEnd type="triangle" w="med" len="med"/>
          </a:ln>
        </p:spPr>
      </p:cxnSp>
      <p:cxnSp>
        <p:nvCxnSpPr>
          <p:cNvPr id="1259" name="Google Shape;1259;p40"/>
          <p:cNvCxnSpPr>
            <a:stCxn id="1244" idx="0"/>
            <a:endCxn id="1174" idx="4"/>
          </p:cNvCxnSpPr>
          <p:nvPr/>
        </p:nvCxnSpPr>
        <p:spPr>
          <a:xfrm rot="10800000">
            <a:off x="5100313" y="608588"/>
            <a:ext cx="1774200" cy="338400"/>
          </a:xfrm>
          <a:prstGeom prst="straightConnector1">
            <a:avLst/>
          </a:prstGeom>
          <a:noFill/>
          <a:ln w="9525" cap="flat" cmpd="sng">
            <a:solidFill>
              <a:srgbClr val="000000"/>
            </a:solidFill>
            <a:prstDash val="solid"/>
            <a:round/>
            <a:headEnd type="none" w="med" len="med"/>
            <a:tailEnd type="triangle" w="med" len="med"/>
          </a:ln>
        </p:spPr>
      </p:cxnSp>
      <p:cxnSp>
        <p:nvCxnSpPr>
          <p:cNvPr id="1260" name="Google Shape;1260;p40"/>
          <p:cNvCxnSpPr>
            <a:stCxn id="1245" idx="0"/>
            <a:endCxn id="1174" idx="4"/>
          </p:cNvCxnSpPr>
          <p:nvPr/>
        </p:nvCxnSpPr>
        <p:spPr>
          <a:xfrm rot="10800000">
            <a:off x="5100463" y="608588"/>
            <a:ext cx="2466900" cy="338400"/>
          </a:xfrm>
          <a:prstGeom prst="straightConnector1">
            <a:avLst/>
          </a:prstGeom>
          <a:noFill/>
          <a:ln w="9525" cap="flat" cmpd="sng">
            <a:solidFill>
              <a:srgbClr val="000000"/>
            </a:solidFill>
            <a:prstDash val="solid"/>
            <a:round/>
            <a:headEnd type="none" w="med" len="med"/>
            <a:tailEnd type="triangle" w="med" len="med"/>
          </a:ln>
        </p:spPr>
      </p:cxnSp>
      <p:cxnSp>
        <p:nvCxnSpPr>
          <p:cNvPr id="1261" name="Google Shape;1261;p40"/>
          <p:cNvCxnSpPr>
            <a:stCxn id="1246" idx="0"/>
            <a:endCxn id="1174" idx="4"/>
          </p:cNvCxnSpPr>
          <p:nvPr/>
        </p:nvCxnSpPr>
        <p:spPr>
          <a:xfrm rot="10800000">
            <a:off x="5100263" y="608588"/>
            <a:ext cx="3187800" cy="338400"/>
          </a:xfrm>
          <a:prstGeom prst="straightConnector1">
            <a:avLst/>
          </a:prstGeom>
          <a:noFill/>
          <a:ln w="9525" cap="flat" cmpd="sng">
            <a:solidFill>
              <a:srgbClr val="000000"/>
            </a:solidFill>
            <a:prstDash val="solid"/>
            <a:round/>
            <a:headEnd type="none" w="med" len="med"/>
            <a:tailEnd type="triangle" w="med" len="med"/>
          </a:ln>
        </p:spPr>
      </p:cxnSp>
      <p:cxnSp>
        <p:nvCxnSpPr>
          <p:cNvPr id="1262" name="Google Shape;1262;p40"/>
          <p:cNvCxnSpPr/>
          <p:nvPr/>
        </p:nvCxnSpPr>
        <p:spPr>
          <a:xfrm>
            <a:off x="6320200" y="1687088"/>
            <a:ext cx="381000" cy="0"/>
          </a:xfrm>
          <a:prstGeom prst="straightConnector1">
            <a:avLst/>
          </a:prstGeom>
          <a:noFill/>
          <a:ln w="9525" cap="flat" cmpd="sng">
            <a:solidFill>
              <a:srgbClr val="CC0000"/>
            </a:solidFill>
            <a:prstDash val="solid"/>
            <a:round/>
            <a:headEnd type="triangle" w="med" len="med"/>
            <a:tailEnd type="none" w="med" len="med"/>
          </a:ln>
        </p:spPr>
      </p:cxnSp>
      <p:cxnSp>
        <p:nvCxnSpPr>
          <p:cNvPr id="1263" name="Google Shape;1263;p40"/>
          <p:cNvCxnSpPr>
            <a:endCxn id="1244" idx="2"/>
          </p:cNvCxnSpPr>
          <p:nvPr/>
        </p:nvCxnSpPr>
        <p:spPr>
          <a:xfrm rot="5400000" flipH="1">
            <a:off x="6283963" y="1541738"/>
            <a:ext cx="1016700" cy="147300"/>
          </a:xfrm>
          <a:prstGeom prst="curvedConnector4">
            <a:avLst>
              <a:gd name="adj1" fmla="val 42129"/>
              <a:gd name="adj2" fmla="val 261660"/>
            </a:avLst>
          </a:prstGeom>
          <a:noFill/>
          <a:ln w="9525" cap="flat" cmpd="sng">
            <a:solidFill>
              <a:srgbClr val="3D85C6"/>
            </a:solidFill>
            <a:prstDash val="solid"/>
            <a:round/>
            <a:headEnd type="none" w="med" len="med"/>
            <a:tailEnd type="triangle" w="med" len="med"/>
          </a:ln>
        </p:spPr>
      </p:cxnSp>
      <p:cxnSp>
        <p:nvCxnSpPr>
          <p:cNvPr id="1264" name="Google Shape;1264;p40"/>
          <p:cNvCxnSpPr/>
          <p:nvPr/>
        </p:nvCxnSpPr>
        <p:spPr>
          <a:xfrm>
            <a:off x="7024163" y="1682513"/>
            <a:ext cx="381000" cy="0"/>
          </a:xfrm>
          <a:prstGeom prst="straightConnector1">
            <a:avLst/>
          </a:prstGeom>
          <a:noFill/>
          <a:ln w="9525" cap="flat" cmpd="sng">
            <a:solidFill>
              <a:srgbClr val="CC0000"/>
            </a:solidFill>
            <a:prstDash val="solid"/>
            <a:round/>
            <a:headEnd type="triangle" w="med" len="med"/>
            <a:tailEnd type="none" w="med" len="med"/>
          </a:ln>
        </p:spPr>
      </p:cxnSp>
      <p:cxnSp>
        <p:nvCxnSpPr>
          <p:cNvPr id="1265" name="Google Shape;1265;p40"/>
          <p:cNvCxnSpPr>
            <a:endCxn id="1245" idx="2"/>
          </p:cNvCxnSpPr>
          <p:nvPr/>
        </p:nvCxnSpPr>
        <p:spPr>
          <a:xfrm rot="5400000" flipH="1">
            <a:off x="6984763" y="1533788"/>
            <a:ext cx="1011900" cy="158400"/>
          </a:xfrm>
          <a:prstGeom prst="curvedConnector4">
            <a:avLst>
              <a:gd name="adj1" fmla="val 42092"/>
              <a:gd name="adj2" fmla="val 250331"/>
            </a:avLst>
          </a:prstGeom>
          <a:noFill/>
          <a:ln w="9525" cap="flat" cmpd="sng">
            <a:solidFill>
              <a:srgbClr val="3D85C6"/>
            </a:solidFill>
            <a:prstDash val="solid"/>
            <a:round/>
            <a:headEnd type="none" w="med" len="med"/>
            <a:tailEnd type="triangle" w="med" len="med"/>
          </a:ln>
        </p:spPr>
      </p:cxnSp>
      <p:cxnSp>
        <p:nvCxnSpPr>
          <p:cNvPr id="1266" name="Google Shape;1266;p40"/>
          <p:cNvCxnSpPr/>
          <p:nvPr/>
        </p:nvCxnSpPr>
        <p:spPr>
          <a:xfrm>
            <a:off x="7737850" y="1682513"/>
            <a:ext cx="381000" cy="0"/>
          </a:xfrm>
          <a:prstGeom prst="straightConnector1">
            <a:avLst/>
          </a:prstGeom>
          <a:noFill/>
          <a:ln w="9525" cap="flat" cmpd="sng">
            <a:solidFill>
              <a:srgbClr val="CC0000"/>
            </a:solidFill>
            <a:prstDash val="solid"/>
            <a:round/>
            <a:headEnd type="triangle" w="med" len="med"/>
            <a:tailEnd type="none" w="med" len="med"/>
          </a:ln>
        </p:spPr>
      </p:cxnSp>
      <p:cxnSp>
        <p:nvCxnSpPr>
          <p:cNvPr id="1267" name="Google Shape;1267;p40"/>
          <p:cNvCxnSpPr>
            <a:endCxn id="1246" idx="2"/>
          </p:cNvCxnSpPr>
          <p:nvPr/>
        </p:nvCxnSpPr>
        <p:spPr>
          <a:xfrm rot="5400000" flipH="1">
            <a:off x="7701863" y="1537388"/>
            <a:ext cx="1011900" cy="151200"/>
          </a:xfrm>
          <a:prstGeom prst="curvedConnector4">
            <a:avLst>
              <a:gd name="adj1" fmla="val 42092"/>
              <a:gd name="adj2" fmla="val 257490"/>
            </a:avLst>
          </a:prstGeom>
          <a:noFill/>
          <a:ln w="9525" cap="flat" cmpd="sng">
            <a:solidFill>
              <a:srgbClr val="3D85C6"/>
            </a:solidFill>
            <a:prstDash val="solid"/>
            <a:round/>
            <a:headEnd type="none" w="med" len="med"/>
            <a:tailEnd type="triangle" w="med" len="med"/>
          </a:ln>
        </p:spPr>
      </p:cxnSp>
      <p:pic>
        <p:nvPicPr>
          <p:cNvPr id="1268" name="Google Shape;1268;p40"/>
          <p:cNvPicPr preferRelativeResize="0"/>
          <p:nvPr/>
        </p:nvPicPr>
        <p:blipFill>
          <a:blip r:embed="rId3">
            <a:alphaModFix/>
          </a:blip>
          <a:stretch>
            <a:fillRect/>
          </a:stretch>
        </p:blipFill>
        <p:spPr>
          <a:xfrm>
            <a:off x="6809503" y="3354713"/>
            <a:ext cx="141709" cy="196950"/>
          </a:xfrm>
          <a:prstGeom prst="rect">
            <a:avLst/>
          </a:prstGeom>
          <a:noFill/>
          <a:ln>
            <a:noFill/>
          </a:ln>
        </p:spPr>
      </p:pic>
      <p:pic>
        <p:nvPicPr>
          <p:cNvPr id="1269" name="Google Shape;1269;p40"/>
          <p:cNvPicPr preferRelativeResize="0"/>
          <p:nvPr/>
        </p:nvPicPr>
        <p:blipFill>
          <a:blip r:embed="rId3">
            <a:alphaModFix/>
          </a:blip>
          <a:stretch>
            <a:fillRect/>
          </a:stretch>
        </p:blipFill>
        <p:spPr>
          <a:xfrm>
            <a:off x="7502328" y="3354638"/>
            <a:ext cx="141709" cy="196950"/>
          </a:xfrm>
          <a:prstGeom prst="rect">
            <a:avLst/>
          </a:prstGeom>
          <a:noFill/>
          <a:ln>
            <a:noFill/>
          </a:ln>
        </p:spPr>
      </p:pic>
      <p:pic>
        <p:nvPicPr>
          <p:cNvPr id="1270" name="Google Shape;1270;p40"/>
          <p:cNvPicPr preferRelativeResize="0"/>
          <p:nvPr/>
        </p:nvPicPr>
        <p:blipFill>
          <a:blip r:embed="rId3">
            <a:alphaModFix/>
          </a:blip>
          <a:stretch>
            <a:fillRect/>
          </a:stretch>
        </p:blipFill>
        <p:spPr>
          <a:xfrm>
            <a:off x="8223078" y="3350963"/>
            <a:ext cx="141709" cy="196950"/>
          </a:xfrm>
          <a:prstGeom prst="rect">
            <a:avLst/>
          </a:prstGeom>
          <a:noFill/>
          <a:ln>
            <a:noFill/>
          </a:ln>
        </p:spPr>
      </p:pic>
      <p:pic>
        <p:nvPicPr>
          <p:cNvPr id="1271" name="Google Shape;1271;p40"/>
          <p:cNvPicPr preferRelativeResize="0"/>
          <p:nvPr/>
        </p:nvPicPr>
        <p:blipFill>
          <a:blip r:embed="rId3">
            <a:alphaModFix/>
          </a:blip>
          <a:stretch>
            <a:fillRect/>
          </a:stretch>
        </p:blipFill>
        <p:spPr>
          <a:xfrm>
            <a:off x="6799803" y="2179763"/>
            <a:ext cx="141709" cy="196950"/>
          </a:xfrm>
          <a:prstGeom prst="rect">
            <a:avLst/>
          </a:prstGeom>
          <a:noFill/>
          <a:ln>
            <a:noFill/>
          </a:ln>
        </p:spPr>
      </p:pic>
      <p:pic>
        <p:nvPicPr>
          <p:cNvPr id="1272" name="Google Shape;1272;p40"/>
          <p:cNvPicPr preferRelativeResize="0"/>
          <p:nvPr/>
        </p:nvPicPr>
        <p:blipFill>
          <a:blip r:embed="rId3">
            <a:alphaModFix/>
          </a:blip>
          <a:stretch>
            <a:fillRect/>
          </a:stretch>
        </p:blipFill>
        <p:spPr>
          <a:xfrm>
            <a:off x="7492628" y="2179763"/>
            <a:ext cx="141709" cy="196950"/>
          </a:xfrm>
          <a:prstGeom prst="rect">
            <a:avLst/>
          </a:prstGeom>
          <a:noFill/>
          <a:ln>
            <a:noFill/>
          </a:ln>
        </p:spPr>
      </p:pic>
      <p:pic>
        <p:nvPicPr>
          <p:cNvPr id="1273" name="Google Shape;1273;p40"/>
          <p:cNvPicPr preferRelativeResize="0"/>
          <p:nvPr/>
        </p:nvPicPr>
        <p:blipFill>
          <a:blip r:embed="rId3">
            <a:alphaModFix/>
          </a:blip>
          <a:stretch>
            <a:fillRect/>
          </a:stretch>
        </p:blipFill>
        <p:spPr>
          <a:xfrm>
            <a:off x="8213378" y="2179763"/>
            <a:ext cx="141709" cy="196950"/>
          </a:xfrm>
          <a:prstGeom prst="rect">
            <a:avLst/>
          </a:prstGeom>
          <a:noFill/>
          <a:ln>
            <a:noFill/>
          </a:ln>
        </p:spPr>
      </p:pic>
      <p:pic>
        <p:nvPicPr>
          <p:cNvPr id="1274" name="Google Shape;1274;p40"/>
          <p:cNvPicPr preferRelativeResize="0"/>
          <p:nvPr/>
        </p:nvPicPr>
        <p:blipFill>
          <a:blip r:embed="rId4">
            <a:alphaModFix/>
          </a:blip>
          <a:stretch>
            <a:fillRect/>
          </a:stretch>
        </p:blipFill>
        <p:spPr>
          <a:xfrm>
            <a:off x="6787337" y="1594163"/>
            <a:ext cx="166650" cy="196950"/>
          </a:xfrm>
          <a:prstGeom prst="rect">
            <a:avLst/>
          </a:prstGeom>
          <a:noFill/>
          <a:ln>
            <a:noFill/>
          </a:ln>
        </p:spPr>
      </p:pic>
      <p:pic>
        <p:nvPicPr>
          <p:cNvPr id="1275" name="Google Shape;1275;p40"/>
          <p:cNvPicPr preferRelativeResize="0"/>
          <p:nvPr/>
        </p:nvPicPr>
        <p:blipFill>
          <a:blip r:embed="rId4">
            <a:alphaModFix/>
          </a:blip>
          <a:stretch>
            <a:fillRect/>
          </a:stretch>
        </p:blipFill>
        <p:spPr>
          <a:xfrm>
            <a:off x="7489387" y="1594163"/>
            <a:ext cx="166650" cy="196950"/>
          </a:xfrm>
          <a:prstGeom prst="rect">
            <a:avLst/>
          </a:prstGeom>
          <a:noFill/>
          <a:ln>
            <a:noFill/>
          </a:ln>
        </p:spPr>
      </p:pic>
      <p:pic>
        <p:nvPicPr>
          <p:cNvPr id="1276" name="Google Shape;1276;p40"/>
          <p:cNvPicPr preferRelativeResize="0"/>
          <p:nvPr/>
        </p:nvPicPr>
        <p:blipFill>
          <a:blip r:embed="rId4">
            <a:alphaModFix/>
          </a:blip>
          <a:stretch>
            <a:fillRect/>
          </a:stretch>
        </p:blipFill>
        <p:spPr>
          <a:xfrm>
            <a:off x="8191687" y="1594163"/>
            <a:ext cx="166650" cy="196950"/>
          </a:xfrm>
          <a:prstGeom prst="rect">
            <a:avLst/>
          </a:prstGeom>
          <a:noFill/>
          <a:ln>
            <a:noFill/>
          </a:ln>
        </p:spPr>
      </p:pic>
      <p:pic>
        <p:nvPicPr>
          <p:cNvPr id="1277" name="Google Shape;1277;p40"/>
          <p:cNvPicPr preferRelativeResize="0"/>
          <p:nvPr/>
        </p:nvPicPr>
        <p:blipFill>
          <a:blip r:embed="rId4">
            <a:alphaModFix/>
          </a:blip>
          <a:stretch>
            <a:fillRect/>
          </a:stretch>
        </p:blipFill>
        <p:spPr>
          <a:xfrm>
            <a:off x="6791137" y="2765363"/>
            <a:ext cx="166650" cy="196950"/>
          </a:xfrm>
          <a:prstGeom prst="rect">
            <a:avLst/>
          </a:prstGeom>
          <a:noFill/>
          <a:ln>
            <a:noFill/>
          </a:ln>
        </p:spPr>
      </p:pic>
      <p:pic>
        <p:nvPicPr>
          <p:cNvPr id="1278" name="Google Shape;1278;p40"/>
          <p:cNvPicPr preferRelativeResize="0"/>
          <p:nvPr/>
        </p:nvPicPr>
        <p:blipFill>
          <a:blip r:embed="rId4">
            <a:alphaModFix/>
          </a:blip>
          <a:stretch>
            <a:fillRect/>
          </a:stretch>
        </p:blipFill>
        <p:spPr>
          <a:xfrm>
            <a:off x="7483962" y="2765363"/>
            <a:ext cx="166650" cy="196950"/>
          </a:xfrm>
          <a:prstGeom prst="rect">
            <a:avLst/>
          </a:prstGeom>
          <a:noFill/>
          <a:ln>
            <a:noFill/>
          </a:ln>
        </p:spPr>
      </p:pic>
      <p:pic>
        <p:nvPicPr>
          <p:cNvPr id="1279" name="Google Shape;1279;p40"/>
          <p:cNvPicPr preferRelativeResize="0"/>
          <p:nvPr/>
        </p:nvPicPr>
        <p:blipFill>
          <a:blip r:embed="rId4">
            <a:alphaModFix/>
          </a:blip>
          <a:stretch>
            <a:fillRect/>
          </a:stretch>
        </p:blipFill>
        <p:spPr>
          <a:xfrm>
            <a:off x="8204712" y="2765363"/>
            <a:ext cx="166650" cy="196950"/>
          </a:xfrm>
          <a:prstGeom prst="rect">
            <a:avLst/>
          </a:prstGeom>
          <a:noFill/>
          <a:ln>
            <a:noFill/>
          </a:ln>
        </p:spPr>
      </p:pic>
      <p:pic>
        <p:nvPicPr>
          <p:cNvPr id="1280" name="Google Shape;1280;p40"/>
          <p:cNvPicPr preferRelativeResize="0"/>
          <p:nvPr/>
        </p:nvPicPr>
        <p:blipFill>
          <a:blip r:embed="rId5">
            <a:alphaModFix/>
          </a:blip>
          <a:stretch>
            <a:fillRect/>
          </a:stretch>
        </p:blipFill>
        <p:spPr>
          <a:xfrm>
            <a:off x="6791187" y="1008563"/>
            <a:ext cx="166650" cy="196950"/>
          </a:xfrm>
          <a:prstGeom prst="rect">
            <a:avLst/>
          </a:prstGeom>
          <a:noFill/>
          <a:ln>
            <a:noFill/>
          </a:ln>
        </p:spPr>
      </p:pic>
      <p:pic>
        <p:nvPicPr>
          <p:cNvPr id="1281" name="Google Shape;1281;p40"/>
          <p:cNvPicPr preferRelativeResize="0"/>
          <p:nvPr/>
        </p:nvPicPr>
        <p:blipFill>
          <a:blip r:embed="rId5">
            <a:alphaModFix/>
          </a:blip>
          <a:stretch>
            <a:fillRect/>
          </a:stretch>
        </p:blipFill>
        <p:spPr>
          <a:xfrm>
            <a:off x="7497962" y="1008563"/>
            <a:ext cx="166650" cy="196950"/>
          </a:xfrm>
          <a:prstGeom prst="rect">
            <a:avLst/>
          </a:prstGeom>
          <a:noFill/>
          <a:ln>
            <a:noFill/>
          </a:ln>
        </p:spPr>
      </p:pic>
      <p:pic>
        <p:nvPicPr>
          <p:cNvPr id="1282" name="Google Shape;1282;p40"/>
          <p:cNvPicPr preferRelativeResize="0"/>
          <p:nvPr/>
        </p:nvPicPr>
        <p:blipFill>
          <a:blip r:embed="rId5">
            <a:alphaModFix/>
          </a:blip>
          <a:stretch>
            <a:fillRect/>
          </a:stretch>
        </p:blipFill>
        <p:spPr>
          <a:xfrm>
            <a:off x="8204737" y="1008563"/>
            <a:ext cx="166650" cy="1969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286"/>
        <p:cNvGrpSpPr/>
        <p:nvPr/>
      </p:nvGrpSpPr>
      <p:grpSpPr>
        <a:xfrm>
          <a:off x="0" y="0"/>
          <a:ext cx="0" cy="0"/>
          <a:chOff x="0" y="0"/>
          <a:chExt cx="0" cy="0"/>
        </a:xfrm>
      </p:grpSpPr>
      <p:cxnSp>
        <p:nvCxnSpPr>
          <p:cNvPr id="1287" name="Google Shape;1287;p41"/>
          <p:cNvCxnSpPr>
            <a:stCxn id="1288" idx="0"/>
          </p:cNvCxnSpPr>
          <p:nvPr/>
        </p:nvCxnSpPr>
        <p:spPr>
          <a:xfrm rot="10800000" flipH="1">
            <a:off x="1773413" y="3071713"/>
            <a:ext cx="5700" cy="430800"/>
          </a:xfrm>
          <a:prstGeom prst="straightConnector1">
            <a:avLst/>
          </a:prstGeom>
          <a:noFill/>
          <a:ln w="9525" cap="flat" cmpd="sng">
            <a:solidFill>
              <a:srgbClr val="3D85C6"/>
            </a:solidFill>
            <a:prstDash val="solid"/>
            <a:round/>
            <a:headEnd type="none" w="med" len="med"/>
            <a:tailEnd type="triangle" w="med" len="med"/>
          </a:ln>
        </p:spPr>
      </p:cxnSp>
      <p:sp>
        <p:nvSpPr>
          <p:cNvPr id="1288" name="Google Shape;1288;p41"/>
          <p:cNvSpPr/>
          <p:nvPr/>
        </p:nvSpPr>
        <p:spPr>
          <a:xfrm>
            <a:off x="1617563" y="3502513"/>
            <a:ext cx="311700" cy="791400"/>
          </a:xfrm>
          <a:prstGeom prst="rect">
            <a:avLst/>
          </a:prstGeom>
          <a:solidFill>
            <a:srgbClr val="53C6F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41"/>
          <p:cNvSpPr/>
          <p:nvPr/>
        </p:nvSpPr>
        <p:spPr>
          <a:xfrm>
            <a:off x="2309638" y="3502513"/>
            <a:ext cx="311700" cy="791400"/>
          </a:xfrm>
          <a:prstGeom prst="rect">
            <a:avLst/>
          </a:prstGeom>
          <a:solidFill>
            <a:srgbClr val="53C6F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41"/>
          <p:cNvSpPr txBox="1"/>
          <p:nvPr/>
        </p:nvSpPr>
        <p:spPr>
          <a:xfrm>
            <a:off x="2183623" y="3689308"/>
            <a:ext cx="563400" cy="61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1291" name="Google Shape;1291;p41"/>
          <p:cNvSpPr txBox="1"/>
          <p:nvPr/>
        </p:nvSpPr>
        <p:spPr>
          <a:xfrm>
            <a:off x="1490938" y="3677768"/>
            <a:ext cx="563400" cy="61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1292" name="Google Shape;1292;p41"/>
          <p:cNvSpPr/>
          <p:nvPr/>
        </p:nvSpPr>
        <p:spPr>
          <a:xfrm>
            <a:off x="1616788" y="2751613"/>
            <a:ext cx="311700" cy="320100"/>
          </a:xfrm>
          <a:prstGeom prst="ellipse">
            <a:avLst/>
          </a:prstGeom>
          <a:solidFill>
            <a:srgbClr val="FBFB8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93" name="Google Shape;1293;p41"/>
          <p:cNvCxnSpPr/>
          <p:nvPr/>
        </p:nvCxnSpPr>
        <p:spPr>
          <a:xfrm rot="10800000" flipH="1">
            <a:off x="2466257" y="3071713"/>
            <a:ext cx="5700" cy="430800"/>
          </a:xfrm>
          <a:prstGeom prst="straightConnector1">
            <a:avLst/>
          </a:prstGeom>
          <a:noFill/>
          <a:ln w="9525" cap="flat" cmpd="sng">
            <a:solidFill>
              <a:srgbClr val="3D85C6"/>
            </a:solidFill>
            <a:prstDash val="solid"/>
            <a:round/>
            <a:headEnd type="none" w="med" len="med"/>
            <a:tailEnd type="triangle" w="med" len="med"/>
          </a:ln>
        </p:spPr>
      </p:cxnSp>
      <p:sp>
        <p:nvSpPr>
          <p:cNvPr id="1294" name="Google Shape;1294;p41"/>
          <p:cNvSpPr/>
          <p:nvPr/>
        </p:nvSpPr>
        <p:spPr>
          <a:xfrm>
            <a:off x="2309638" y="2751613"/>
            <a:ext cx="311700" cy="320100"/>
          </a:xfrm>
          <a:prstGeom prst="ellipse">
            <a:avLst/>
          </a:prstGeom>
          <a:solidFill>
            <a:srgbClr val="FBFB8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1295" name="Google Shape;1295;p41"/>
          <p:cNvCxnSpPr>
            <a:stCxn id="1292" idx="6"/>
            <a:endCxn id="1294" idx="2"/>
          </p:cNvCxnSpPr>
          <p:nvPr/>
        </p:nvCxnSpPr>
        <p:spPr>
          <a:xfrm>
            <a:off x="1928488" y="2911663"/>
            <a:ext cx="381300" cy="0"/>
          </a:xfrm>
          <a:prstGeom prst="straightConnector1">
            <a:avLst/>
          </a:prstGeom>
          <a:noFill/>
          <a:ln w="9525" cap="flat" cmpd="sng">
            <a:solidFill>
              <a:srgbClr val="3D85C6"/>
            </a:solidFill>
            <a:prstDash val="solid"/>
            <a:round/>
            <a:headEnd type="none" w="med" len="med"/>
            <a:tailEnd type="triangle" w="med" len="med"/>
          </a:ln>
        </p:spPr>
      </p:cxnSp>
      <p:cxnSp>
        <p:nvCxnSpPr>
          <p:cNvPr id="1296" name="Google Shape;1296;p41"/>
          <p:cNvCxnSpPr>
            <a:stCxn id="1294" idx="6"/>
            <a:endCxn id="1297" idx="2"/>
          </p:cNvCxnSpPr>
          <p:nvPr/>
        </p:nvCxnSpPr>
        <p:spPr>
          <a:xfrm>
            <a:off x="2621338" y="2911663"/>
            <a:ext cx="417900" cy="0"/>
          </a:xfrm>
          <a:prstGeom prst="straightConnector1">
            <a:avLst/>
          </a:prstGeom>
          <a:noFill/>
          <a:ln w="9525" cap="flat" cmpd="sng">
            <a:solidFill>
              <a:srgbClr val="3D85C6"/>
            </a:solidFill>
            <a:prstDash val="solid"/>
            <a:round/>
            <a:headEnd type="none" w="med" len="med"/>
            <a:tailEnd type="triangle" w="med" len="med"/>
          </a:ln>
        </p:spPr>
      </p:cxnSp>
      <p:cxnSp>
        <p:nvCxnSpPr>
          <p:cNvPr id="1298" name="Google Shape;1298;p41"/>
          <p:cNvCxnSpPr>
            <a:stCxn id="1299" idx="0"/>
          </p:cNvCxnSpPr>
          <p:nvPr/>
        </p:nvCxnSpPr>
        <p:spPr>
          <a:xfrm rot="10800000" flipH="1">
            <a:off x="3195763" y="3071713"/>
            <a:ext cx="5700" cy="430800"/>
          </a:xfrm>
          <a:prstGeom prst="straightConnector1">
            <a:avLst/>
          </a:prstGeom>
          <a:noFill/>
          <a:ln w="9525" cap="flat" cmpd="sng">
            <a:solidFill>
              <a:srgbClr val="3D85C6"/>
            </a:solidFill>
            <a:prstDash val="solid"/>
            <a:round/>
            <a:headEnd type="none" w="med" len="med"/>
            <a:tailEnd type="triangle" w="med" len="med"/>
          </a:ln>
        </p:spPr>
      </p:cxnSp>
      <p:sp>
        <p:nvSpPr>
          <p:cNvPr id="1299" name="Google Shape;1299;p41"/>
          <p:cNvSpPr/>
          <p:nvPr/>
        </p:nvSpPr>
        <p:spPr>
          <a:xfrm>
            <a:off x="3039913" y="3502513"/>
            <a:ext cx="311700" cy="791400"/>
          </a:xfrm>
          <a:prstGeom prst="rect">
            <a:avLst/>
          </a:prstGeom>
          <a:solidFill>
            <a:srgbClr val="53C6F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41"/>
          <p:cNvSpPr/>
          <p:nvPr/>
        </p:nvSpPr>
        <p:spPr>
          <a:xfrm>
            <a:off x="3731988" y="3502513"/>
            <a:ext cx="311700" cy="791400"/>
          </a:xfrm>
          <a:prstGeom prst="rect">
            <a:avLst/>
          </a:prstGeom>
          <a:solidFill>
            <a:srgbClr val="53C6F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41"/>
          <p:cNvSpPr txBox="1"/>
          <p:nvPr/>
        </p:nvSpPr>
        <p:spPr>
          <a:xfrm>
            <a:off x="3605973" y="3689308"/>
            <a:ext cx="563400" cy="61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1302" name="Google Shape;1302;p41"/>
          <p:cNvSpPr txBox="1"/>
          <p:nvPr/>
        </p:nvSpPr>
        <p:spPr>
          <a:xfrm>
            <a:off x="2913288" y="3677768"/>
            <a:ext cx="563400" cy="61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1297" name="Google Shape;1297;p41"/>
          <p:cNvSpPr/>
          <p:nvPr/>
        </p:nvSpPr>
        <p:spPr>
          <a:xfrm>
            <a:off x="3039138" y="2751613"/>
            <a:ext cx="311700" cy="320100"/>
          </a:xfrm>
          <a:prstGeom prst="ellipse">
            <a:avLst/>
          </a:prstGeom>
          <a:solidFill>
            <a:srgbClr val="FBFB8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1303" name="Google Shape;1303;p41"/>
          <p:cNvCxnSpPr/>
          <p:nvPr/>
        </p:nvCxnSpPr>
        <p:spPr>
          <a:xfrm rot="10800000" flipH="1">
            <a:off x="3888607" y="3071713"/>
            <a:ext cx="5700" cy="430800"/>
          </a:xfrm>
          <a:prstGeom prst="straightConnector1">
            <a:avLst/>
          </a:prstGeom>
          <a:noFill/>
          <a:ln w="9525" cap="flat" cmpd="sng">
            <a:solidFill>
              <a:srgbClr val="3D85C6"/>
            </a:solidFill>
            <a:prstDash val="solid"/>
            <a:round/>
            <a:headEnd type="none" w="med" len="med"/>
            <a:tailEnd type="triangle" w="med" len="med"/>
          </a:ln>
        </p:spPr>
      </p:cxnSp>
      <p:sp>
        <p:nvSpPr>
          <p:cNvPr id="1304" name="Google Shape;1304;p41"/>
          <p:cNvSpPr/>
          <p:nvPr/>
        </p:nvSpPr>
        <p:spPr>
          <a:xfrm>
            <a:off x="3731988" y="2751613"/>
            <a:ext cx="311700" cy="320100"/>
          </a:xfrm>
          <a:prstGeom prst="ellipse">
            <a:avLst/>
          </a:prstGeom>
          <a:solidFill>
            <a:srgbClr val="FBFB8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1305" name="Google Shape;1305;p41"/>
          <p:cNvCxnSpPr>
            <a:stCxn id="1297" idx="6"/>
            <a:endCxn id="1304" idx="2"/>
          </p:cNvCxnSpPr>
          <p:nvPr/>
        </p:nvCxnSpPr>
        <p:spPr>
          <a:xfrm>
            <a:off x="3350838" y="2911663"/>
            <a:ext cx="381300" cy="0"/>
          </a:xfrm>
          <a:prstGeom prst="straightConnector1">
            <a:avLst/>
          </a:prstGeom>
          <a:noFill/>
          <a:ln w="9525" cap="flat" cmpd="sng">
            <a:solidFill>
              <a:srgbClr val="3D85C6"/>
            </a:solidFill>
            <a:prstDash val="solid"/>
            <a:round/>
            <a:headEnd type="none" w="med" len="med"/>
            <a:tailEnd type="triangle" w="med" len="med"/>
          </a:ln>
        </p:spPr>
      </p:cxnSp>
      <p:cxnSp>
        <p:nvCxnSpPr>
          <p:cNvPr id="1306" name="Google Shape;1306;p41"/>
          <p:cNvCxnSpPr>
            <a:stCxn id="1304" idx="6"/>
            <a:endCxn id="1307" idx="2"/>
          </p:cNvCxnSpPr>
          <p:nvPr/>
        </p:nvCxnSpPr>
        <p:spPr>
          <a:xfrm>
            <a:off x="4043688" y="2911663"/>
            <a:ext cx="408900" cy="0"/>
          </a:xfrm>
          <a:prstGeom prst="straightConnector1">
            <a:avLst/>
          </a:prstGeom>
          <a:noFill/>
          <a:ln w="9525" cap="flat" cmpd="sng">
            <a:solidFill>
              <a:srgbClr val="3D85C6"/>
            </a:solidFill>
            <a:prstDash val="solid"/>
            <a:round/>
            <a:headEnd type="none" w="med" len="med"/>
            <a:tailEnd type="triangle" w="med" len="med"/>
          </a:ln>
        </p:spPr>
      </p:cxnSp>
      <p:cxnSp>
        <p:nvCxnSpPr>
          <p:cNvPr id="1308" name="Google Shape;1308;p41"/>
          <p:cNvCxnSpPr>
            <a:stCxn id="1309" idx="0"/>
          </p:cNvCxnSpPr>
          <p:nvPr/>
        </p:nvCxnSpPr>
        <p:spPr>
          <a:xfrm rot="10800000" flipH="1">
            <a:off x="4609313" y="3071713"/>
            <a:ext cx="5700" cy="430800"/>
          </a:xfrm>
          <a:prstGeom prst="straightConnector1">
            <a:avLst/>
          </a:prstGeom>
          <a:noFill/>
          <a:ln w="9525" cap="flat" cmpd="sng">
            <a:solidFill>
              <a:srgbClr val="3D85C6"/>
            </a:solidFill>
            <a:prstDash val="solid"/>
            <a:round/>
            <a:headEnd type="none" w="med" len="med"/>
            <a:tailEnd type="triangle" w="med" len="med"/>
          </a:ln>
        </p:spPr>
      </p:cxnSp>
      <p:sp>
        <p:nvSpPr>
          <p:cNvPr id="1309" name="Google Shape;1309;p41"/>
          <p:cNvSpPr/>
          <p:nvPr/>
        </p:nvSpPr>
        <p:spPr>
          <a:xfrm>
            <a:off x="4453463" y="3502513"/>
            <a:ext cx="311700" cy="791400"/>
          </a:xfrm>
          <a:prstGeom prst="rect">
            <a:avLst/>
          </a:prstGeom>
          <a:solidFill>
            <a:srgbClr val="53C6F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41"/>
          <p:cNvSpPr/>
          <p:nvPr/>
        </p:nvSpPr>
        <p:spPr>
          <a:xfrm>
            <a:off x="5145538" y="3502513"/>
            <a:ext cx="311700" cy="791400"/>
          </a:xfrm>
          <a:prstGeom prst="rect">
            <a:avLst/>
          </a:prstGeom>
          <a:solidFill>
            <a:srgbClr val="53C6F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41"/>
          <p:cNvSpPr txBox="1"/>
          <p:nvPr/>
        </p:nvSpPr>
        <p:spPr>
          <a:xfrm>
            <a:off x="5019523" y="3689308"/>
            <a:ext cx="563400" cy="61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1312" name="Google Shape;1312;p41"/>
          <p:cNvSpPr txBox="1"/>
          <p:nvPr/>
        </p:nvSpPr>
        <p:spPr>
          <a:xfrm>
            <a:off x="4326838" y="3677768"/>
            <a:ext cx="563400" cy="61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1307" name="Google Shape;1307;p41"/>
          <p:cNvSpPr/>
          <p:nvPr/>
        </p:nvSpPr>
        <p:spPr>
          <a:xfrm>
            <a:off x="4452688" y="2751613"/>
            <a:ext cx="311700" cy="320100"/>
          </a:xfrm>
          <a:prstGeom prst="ellipse">
            <a:avLst/>
          </a:prstGeom>
          <a:solidFill>
            <a:srgbClr val="FBFB8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1313" name="Google Shape;1313;p41"/>
          <p:cNvCxnSpPr/>
          <p:nvPr/>
        </p:nvCxnSpPr>
        <p:spPr>
          <a:xfrm rot="10800000" flipH="1">
            <a:off x="5302157" y="3071713"/>
            <a:ext cx="5700" cy="430800"/>
          </a:xfrm>
          <a:prstGeom prst="straightConnector1">
            <a:avLst/>
          </a:prstGeom>
          <a:noFill/>
          <a:ln w="9525" cap="flat" cmpd="sng">
            <a:solidFill>
              <a:srgbClr val="3D85C6"/>
            </a:solidFill>
            <a:prstDash val="solid"/>
            <a:round/>
            <a:headEnd type="none" w="med" len="med"/>
            <a:tailEnd type="triangle" w="med" len="med"/>
          </a:ln>
        </p:spPr>
      </p:cxnSp>
      <p:sp>
        <p:nvSpPr>
          <p:cNvPr id="1314" name="Google Shape;1314;p41"/>
          <p:cNvSpPr/>
          <p:nvPr/>
        </p:nvSpPr>
        <p:spPr>
          <a:xfrm>
            <a:off x="5145538" y="2751613"/>
            <a:ext cx="311700" cy="320100"/>
          </a:xfrm>
          <a:prstGeom prst="ellipse">
            <a:avLst/>
          </a:prstGeom>
          <a:solidFill>
            <a:srgbClr val="FBFB8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1315" name="Google Shape;1315;p41"/>
          <p:cNvCxnSpPr>
            <a:stCxn id="1307" idx="6"/>
            <a:endCxn id="1314" idx="2"/>
          </p:cNvCxnSpPr>
          <p:nvPr/>
        </p:nvCxnSpPr>
        <p:spPr>
          <a:xfrm>
            <a:off x="4764388" y="2911663"/>
            <a:ext cx="381300" cy="0"/>
          </a:xfrm>
          <a:prstGeom prst="straightConnector1">
            <a:avLst/>
          </a:prstGeom>
          <a:noFill/>
          <a:ln w="9525" cap="flat" cmpd="sng">
            <a:solidFill>
              <a:srgbClr val="3D85C6"/>
            </a:solidFill>
            <a:prstDash val="solid"/>
            <a:round/>
            <a:headEnd type="none" w="med" len="med"/>
            <a:tailEnd type="triangle" w="med" len="med"/>
          </a:ln>
        </p:spPr>
      </p:cxnSp>
      <p:cxnSp>
        <p:nvCxnSpPr>
          <p:cNvPr id="1316" name="Google Shape;1316;p41"/>
          <p:cNvCxnSpPr>
            <a:stCxn id="1314" idx="6"/>
            <a:endCxn id="1317" idx="2"/>
          </p:cNvCxnSpPr>
          <p:nvPr/>
        </p:nvCxnSpPr>
        <p:spPr>
          <a:xfrm>
            <a:off x="5457238" y="2911663"/>
            <a:ext cx="408900" cy="0"/>
          </a:xfrm>
          <a:prstGeom prst="straightConnector1">
            <a:avLst/>
          </a:prstGeom>
          <a:noFill/>
          <a:ln w="9525" cap="flat" cmpd="sng">
            <a:solidFill>
              <a:srgbClr val="3D85C6"/>
            </a:solidFill>
            <a:prstDash val="solid"/>
            <a:round/>
            <a:headEnd type="none" w="med" len="med"/>
            <a:tailEnd type="triangle" w="med" len="med"/>
          </a:ln>
        </p:spPr>
      </p:cxnSp>
      <p:cxnSp>
        <p:nvCxnSpPr>
          <p:cNvPr id="1318" name="Google Shape;1318;p41"/>
          <p:cNvCxnSpPr>
            <a:stCxn id="1319" idx="0"/>
          </p:cNvCxnSpPr>
          <p:nvPr/>
        </p:nvCxnSpPr>
        <p:spPr>
          <a:xfrm rot="10800000" flipH="1">
            <a:off x="6022863" y="3071713"/>
            <a:ext cx="5700" cy="430800"/>
          </a:xfrm>
          <a:prstGeom prst="straightConnector1">
            <a:avLst/>
          </a:prstGeom>
          <a:noFill/>
          <a:ln w="9525" cap="flat" cmpd="sng">
            <a:solidFill>
              <a:srgbClr val="3D85C6"/>
            </a:solidFill>
            <a:prstDash val="solid"/>
            <a:round/>
            <a:headEnd type="none" w="med" len="med"/>
            <a:tailEnd type="triangle" w="med" len="med"/>
          </a:ln>
        </p:spPr>
      </p:cxnSp>
      <p:sp>
        <p:nvSpPr>
          <p:cNvPr id="1319" name="Google Shape;1319;p41"/>
          <p:cNvSpPr/>
          <p:nvPr/>
        </p:nvSpPr>
        <p:spPr>
          <a:xfrm>
            <a:off x="5867013" y="3502513"/>
            <a:ext cx="311700" cy="791400"/>
          </a:xfrm>
          <a:prstGeom prst="rect">
            <a:avLst/>
          </a:prstGeom>
          <a:solidFill>
            <a:srgbClr val="53C6F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41"/>
          <p:cNvSpPr txBox="1"/>
          <p:nvPr/>
        </p:nvSpPr>
        <p:spPr>
          <a:xfrm>
            <a:off x="5740388" y="3677768"/>
            <a:ext cx="563400" cy="61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1317" name="Google Shape;1317;p41"/>
          <p:cNvSpPr/>
          <p:nvPr/>
        </p:nvSpPr>
        <p:spPr>
          <a:xfrm>
            <a:off x="5866238" y="2751613"/>
            <a:ext cx="311700" cy="320100"/>
          </a:xfrm>
          <a:prstGeom prst="ellipse">
            <a:avLst/>
          </a:prstGeom>
          <a:solidFill>
            <a:srgbClr val="FBFB8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321" name="Google Shape;1321;p41"/>
          <p:cNvSpPr/>
          <p:nvPr/>
        </p:nvSpPr>
        <p:spPr>
          <a:xfrm>
            <a:off x="1610888" y="2166013"/>
            <a:ext cx="311700" cy="320100"/>
          </a:xfrm>
          <a:prstGeom prst="ellipse">
            <a:avLst/>
          </a:prstGeom>
          <a:solidFill>
            <a:srgbClr val="FBFB8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322" name="Google Shape;1322;p41"/>
          <p:cNvSpPr/>
          <p:nvPr/>
        </p:nvSpPr>
        <p:spPr>
          <a:xfrm>
            <a:off x="2303738" y="2166013"/>
            <a:ext cx="311700" cy="320100"/>
          </a:xfrm>
          <a:prstGeom prst="ellipse">
            <a:avLst/>
          </a:prstGeom>
          <a:solidFill>
            <a:srgbClr val="FBFB8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1323" name="Google Shape;1323;p41"/>
          <p:cNvCxnSpPr>
            <a:stCxn id="1321" idx="6"/>
            <a:endCxn id="1322" idx="2"/>
          </p:cNvCxnSpPr>
          <p:nvPr/>
        </p:nvCxnSpPr>
        <p:spPr>
          <a:xfrm>
            <a:off x="1922588" y="2326063"/>
            <a:ext cx="381300" cy="0"/>
          </a:xfrm>
          <a:prstGeom prst="straightConnector1">
            <a:avLst/>
          </a:prstGeom>
          <a:noFill/>
          <a:ln w="9525" cap="flat" cmpd="sng">
            <a:solidFill>
              <a:srgbClr val="CC0000"/>
            </a:solidFill>
            <a:prstDash val="solid"/>
            <a:round/>
            <a:headEnd type="triangle" w="med" len="med"/>
            <a:tailEnd type="none" w="med" len="med"/>
          </a:ln>
        </p:spPr>
      </p:cxnSp>
      <p:cxnSp>
        <p:nvCxnSpPr>
          <p:cNvPr id="1324" name="Google Shape;1324;p41"/>
          <p:cNvCxnSpPr>
            <a:stCxn id="1322" idx="6"/>
            <a:endCxn id="1325" idx="2"/>
          </p:cNvCxnSpPr>
          <p:nvPr/>
        </p:nvCxnSpPr>
        <p:spPr>
          <a:xfrm>
            <a:off x="2615438" y="2326063"/>
            <a:ext cx="417900" cy="0"/>
          </a:xfrm>
          <a:prstGeom prst="straightConnector1">
            <a:avLst/>
          </a:prstGeom>
          <a:noFill/>
          <a:ln w="9525" cap="flat" cmpd="sng">
            <a:solidFill>
              <a:srgbClr val="CC0000"/>
            </a:solidFill>
            <a:prstDash val="solid"/>
            <a:round/>
            <a:headEnd type="triangle" w="med" len="med"/>
            <a:tailEnd type="none" w="med" len="med"/>
          </a:ln>
        </p:spPr>
      </p:cxnSp>
      <p:sp>
        <p:nvSpPr>
          <p:cNvPr id="1325" name="Google Shape;1325;p41"/>
          <p:cNvSpPr/>
          <p:nvPr/>
        </p:nvSpPr>
        <p:spPr>
          <a:xfrm>
            <a:off x="3033238" y="2166013"/>
            <a:ext cx="311700" cy="320100"/>
          </a:xfrm>
          <a:prstGeom prst="ellipse">
            <a:avLst/>
          </a:prstGeom>
          <a:solidFill>
            <a:srgbClr val="FBFB8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326" name="Google Shape;1326;p41"/>
          <p:cNvSpPr/>
          <p:nvPr/>
        </p:nvSpPr>
        <p:spPr>
          <a:xfrm>
            <a:off x="3726088" y="2166013"/>
            <a:ext cx="311700" cy="320100"/>
          </a:xfrm>
          <a:prstGeom prst="ellipse">
            <a:avLst/>
          </a:prstGeom>
          <a:solidFill>
            <a:srgbClr val="FBFB8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1327" name="Google Shape;1327;p41"/>
          <p:cNvCxnSpPr>
            <a:stCxn id="1325" idx="6"/>
            <a:endCxn id="1326" idx="2"/>
          </p:cNvCxnSpPr>
          <p:nvPr/>
        </p:nvCxnSpPr>
        <p:spPr>
          <a:xfrm>
            <a:off x="3344938" y="2326063"/>
            <a:ext cx="381300" cy="0"/>
          </a:xfrm>
          <a:prstGeom prst="straightConnector1">
            <a:avLst/>
          </a:prstGeom>
          <a:noFill/>
          <a:ln w="9525" cap="flat" cmpd="sng">
            <a:solidFill>
              <a:srgbClr val="CC0000"/>
            </a:solidFill>
            <a:prstDash val="solid"/>
            <a:round/>
            <a:headEnd type="triangle" w="sm" len="sm"/>
            <a:tailEnd type="none" w="sm" len="sm"/>
          </a:ln>
        </p:spPr>
      </p:cxnSp>
      <p:cxnSp>
        <p:nvCxnSpPr>
          <p:cNvPr id="1328" name="Google Shape;1328;p41"/>
          <p:cNvCxnSpPr>
            <a:stCxn id="1326" idx="6"/>
            <a:endCxn id="1329" idx="2"/>
          </p:cNvCxnSpPr>
          <p:nvPr/>
        </p:nvCxnSpPr>
        <p:spPr>
          <a:xfrm>
            <a:off x="4037788" y="2326063"/>
            <a:ext cx="408900" cy="0"/>
          </a:xfrm>
          <a:prstGeom prst="straightConnector1">
            <a:avLst/>
          </a:prstGeom>
          <a:noFill/>
          <a:ln w="9525" cap="flat" cmpd="sng">
            <a:solidFill>
              <a:srgbClr val="CC0000"/>
            </a:solidFill>
            <a:prstDash val="solid"/>
            <a:round/>
            <a:headEnd type="triangle" w="med" len="med"/>
            <a:tailEnd type="none" w="med" len="med"/>
          </a:ln>
        </p:spPr>
      </p:cxnSp>
      <p:sp>
        <p:nvSpPr>
          <p:cNvPr id="1329" name="Google Shape;1329;p41"/>
          <p:cNvSpPr/>
          <p:nvPr/>
        </p:nvSpPr>
        <p:spPr>
          <a:xfrm>
            <a:off x="4446788" y="2166013"/>
            <a:ext cx="311700" cy="320100"/>
          </a:xfrm>
          <a:prstGeom prst="ellipse">
            <a:avLst/>
          </a:prstGeom>
          <a:solidFill>
            <a:srgbClr val="FBFB8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330" name="Google Shape;1330;p41"/>
          <p:cNvSpPr/>
          <p:nvPr/>
        </p:nvSpPr>
        <p:spPr>
          <a:xfrm>
            <a:off x="5139638" y="2166013"/>
            <a:ext cx="311700" cy="320100"/>
          </a:xfrm>
          <a:prstGeom prst="ellipse">
            <a:avLst/>
          </a:prstGeom>
          <a:solidFill>
            <a:srgbClr val="FBFB8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1331" name="Google Shape;1331;p41"/>
          <p:cNvCxnSpPr>
            <a:stCxn id="1329" idx="6"/>
            <a:endCxn id="1330" idx="2"/>
          </p:cNvCxnSpPr>
          <p:nvPr/>
        </p:nvCxnSpPr>
        <p:spPr>
          <a:xfrm>
            <a:off x="4758488" y="2326063"/>
            <a:ext cx="381300" cy="0"/>
          </a:xfrm>
          <a:prstGeom prst="straightConnector1">
            <a:avLst/>
          </a:prstGeom>
          <a:noFill/>
          <a:ln w="9525" cap="flat" cmpd="sng">
            <a:solidFill>
              <a:srgbClr val="CC0000"/>
            </a:solidFill>
            <a:prstDash val="solid"/>
            <a:round/>
            <a:headEnd type="triangle" w="med" len="med"/>
            <a:tailEnd type="none" w="med" len="med"/>
          </a:ln>
        </p:spPr>
      </p:cxnSp>
      <p:cxnSp>
        <p:nvCxnSpPr>
          <p:cNvPr id="1332" name="Google Shape;1332;p41"/>
          <p:cNvCxnSpPr>
            <a:stCxn id="1330" idx="6"/>
            <a:endCxn id="1333" idx="2"/>
          </p:cNvCxnSpPr>
          <p:nvPr/>
        </p:nvCxnSpPr>
        <p:spPr>
          <a:xfrm>
            <a:off x="5451338" y="2326063"/>
            <a:ext cx="408900" cy="0"/>
          </a:xfrm>
          <a:prstGeom prst="straightConnector1">
            <a:avLst/>
          </a:prstGeom>
          <a:noFill/>
          <a:ln w="9525" cap="flat" cmpd="sng">
            <a:solidFill>
              <a:srgbClr val="CC0000"/>
            </a:solidFill>
            <a:prstDash val="solid"/>
            <a:round/>
            <a:headEnd type="triangle" w="med" len="med"/>
            <a:tailEnd type="none" w="med" len="med"/>
          </a:ln>
        </p:spPr>
      </p:cxnSp>
      <p:sp>
        <p:nvSpPr>
          <p:cNvPr id="1333" name="Google Shape;1333;p41"/>
          <p:cNvSpPr/>
          <p:nvPr/>
        </p:nvSpPr>
        <p:spPr>
          <a:xfrm>
            <a:off x="5860338" y="2166013"/>
            <a:ext cx="311700" cy="320100"/>
          </a:xfrm>
          <a:prstGeom prst="ellipse">
            <a:avLst/>
          </a:prstGeom>
          <a:solidFill>
            <a:srgbClr val="FBFB8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1334" name="Google Shape;1334;p41"/>
          <p:cNvCxnSpPr>
            <a:endCxn id="1321" idx="6"/>
          </p:cNvCxnSpPr>
          <p:nvPr/>
        </p:nvCxnSpPr>
        <p:spPr>
          <a:xfrm rot="-5400000">
            <a:off x="1260488" y="2844163"/>
            <a:ext cx="1180200" cy="144000"/>
          </a:xfrm>
          <a:prstGeom prst="curvedConnector4">
            <a:avLst>
              <a:gd name="adj1" fmla="val 43219"/>
              <a:gd name="adj2" fmla="val 265365"/>
            </a:avLst>
          </a:prstGeom>
          <a:noFill/>
          <a:ln w="9525" cap="flat" cmpd="sng">
            <a:solidFill>
              <a:srgbClr val="CC0000"/>
            </a:solidFill>
            <a:prstDash val="solid"/>
            <a:round/>
            <a:headEnd type="none" w="med" len="med"/>
            <a:tailEnd type="triangle" w="med" len="med"/>
          </a:ln>
        </p:spPr>
      </p:cxnSp>
      <p:cxnSp>
        <p:nvCxnSpPr>
          <p:cNvPr id="1335" name="Google Shape;1335;p41"/>
          <p:cNvCxnSpPr>
            <a:endCxn id="1322" idx="6"/>
          </p:cNvCxnSpPr>
          <p:nvPr/>
        </p:nvCxnSpPr>
        <p:spPr>
          <a:xfrm rot="-5400000">
            <a:off x="1955888" y="2837713"/>
            <a:ext cx="1171200" cy="147900"/>
          </a:xfrm>
          <a:prstGeom prst="curvedConnector4">
            <a:avLst>
              <a:gd name="adj1" fmla="val 43167"/>
              <a:gd name="adj2" fmla="val 261004"/>
            </a:avLst>
          </a:prstGeom>
          <a:noFill/>
          <a:ln w="9525" cap="flat" cmpd="sng">
            <a:solidFill>
              <a:srgbClr val="CC0000"/>
            </a:solidFill>
            <a:prstDash val="solid"/>
            <a:round/>
            <a:headEnd type="none" w="med" len="med"/>
            <a:tailEnd type="triangle" w="med" len="med"/>
          </a:ln>
        </p:spPr>
      </p:cxnSp>
      <p:cxnSp>
        <p:nvCxnSpPr>
          <p:cNvPr id="1336" name="Google Shape;1336;p41"/>
          <p:cNvCxnSpPr>
            <a:stCxn id="1299" idx="0"/>
            <a:endCxn id="1325" idx="6"/>
          </p:cNvCxnSpPr>
          <p:nvPr/>
        </p:nvCxnSpPr>
        <p:spPr>
          <a:xfrm rot="-5400000">
            <a:off x="2682013" y="2839663"/>
            <a:ext cx="1176600" cy="149100"/>
          </a:xfrm>
          <a:prstGeom prst="curvedConnector4">
            <a:avLst>
              <a:gd name="adj1" fmla="val 43192"/>
              <a:gd name="adj2" fmla="val 259759"/>
            </a:avLst>
          </a:prstGeom>
          <a:noFill/>
          <a:ln w="9525" cap="flat" cmpd="sng">
            <a:solidFill>
              <a:srgbClr val="CC0000"/>
            </a:solidFill>
            <a:prstDash val="solid"/>
            <a:round/>
            <a:headEnd type="none" w="med" len="med"/>
            <a:tailEnd type="triangle" w="med" len="med"/>
          </a:ln>
        </p:spPr>
      </p:cxnSp>
      <p:cxnSp>
        <p:nvCxnSpPr>
          <p:cNvPr id="1337" name="Google Shape;1337;p41"/>
          <p:cNvCxnSpPr>
            <a:stCxn id="1300" idx="0"/>
            <a:endCxn id="1326" idx="6"/>
          </p:cNvCxnSpPr>
          <p:nvPr/>
        </p:nvCxnSpPr>
        <p:spPr>
          <a:xfrm rot="-5400000">
            <a:off x="3374538" y="2839213"/>
            <a:ext cx="1176600" cy="150000"/>
          </a:xfrm>
          <a:prstGeom prst="curvedConnector4">
            <a:avLst>
              <a:gd name="adj1" fmla="val 43192"/>
              <a:gd name="adj2" fmla="val 258717"/>
            </a:avLst>
          </a:prstGeom>
          <a:noFill/>
          <a:ln w="9525" cap="flat" cmpd="sng">
            <a:solidFill>
              <a:srgbClr val="CC0000"/>
            </a:solidFill>
            <a:prstDash val="solid"/>
            <a:round/>
            <a:headEnd type="none" w="med" len="med"/>
            <a:tailEnd type="triangle" w="med" len="med"/>
          </a:ln>
        </p:spPr>
      </p:cxnSp>
      <p:cxnSp>
        <p:nvCxnSpPr>
          <p:cNvPr id="1338" name="Google Shape;1338;p41"/>
          <p:cNvCxnSpPr>
            <a:stCxn id="1309" idx="0"/>
            <a:endCxn id="1329" idx="6"/>
          </p:cNvCxnSpPr>
          <p:nvPr/>
        </p:nvCxnSpPr>
        <p:spPr>
          <a:xfrm rot="-5400000">
            <a:off x="4095563" y="2839663"/>
            <a:ext cx="1176600" cy="149100"/>
          </a:xfrm>
          <a:prstGeom prst="curvedConnector4">
            <a:avLst>
              <a:gd name="adj1" fmla="val 43192"/>
              <a:gd name="adj2" fmla="val 259759"/>
            </a:avLst>
          </a:prstGeom>
          <a:noFill/>
          <a:ln w="9525" cap="flat" cmpd="sng">
            <a:solidFill>
              <a:srgbClr val="CC0000"/>
            </a:solidFill>
            <a:prstDash val="solid"/>
            <a:round/>
            <a:headEnd type="none" w="med" len="med"/>
            <a:tailEnd type="triangle" w="med" len="med"/>
          </a:ln>
        </p:spPr>
      </p:cxnSp>
      <p:cxnSp>
        <p:nvCxnSpPr>
          <p:cNvPr id="1339" name="Google Shape;1339;p41"/>
          <p:cNvCxnSpPr>
            <a:endCxn id="1333" idx="6"/>
          </p:cNvCxnSpPr>
          <p:nvPr/>
        </p:nvCxnSpPr>
        <p:spPr>
          <a:xfrm rot="-5400000">
            <a:off x="5509638" y="2839363"/>
            <a:ext cx="1175700" cy="149100"/>
          </a:xfrm>
          <a:prstGeom prst="curvedConnector4">
            <a:avLst>
              <a:gd name="adj1" fmla="val 43193"/>
              <a:gd name="adj2" fmla="val 259708"/>
            </a:avLst>
          </a:prstGeom>
          <a:noFill/>
          <a:ln w="9525" cap="flat" cmpd="sng">
            <a:solidFill>
              <a:srgbClr val="CC0000"/>
            </a:solidFill>
            <a:prstDash val="solid"/>
            <a:round/>
            <a:headEnd type="none" w="med" len="med"/>
            <a:tailEnd type="triangle" w="med" len="med"/>
          </a:ln>
        </p:spPr>
      </p:cxnSp>
      <p:cxnSp>
        <p:nvCxnSpPr>
          <p:cNvPr id="1340" name="Google Shape;1340;p41"/>
          <p:cNvCxnSpPr>
            <a:stCxn id="1310" idx="0"/>
            <a:endCxn id="1330" idx="6"/>
          </p:cNvCxnSpPr>
          <p:nvPr/>
        </p:nvCxnSpPr>
        <p:spPr>
          <a:xfrm rot="-5400000">
            <a:off x="4788088" y="2839213"/>
            <a:ext cx="1176600" cy="150000"/>
          </a:xfrm>
          <a:prstGeom prst="curvedConnector4">
            <a:avLst>
              <a:gd name="adj1" fmla="val 43192"/>
              <a:gd name="adj2" fmla="val 258717"/>
            </a:avLst>
          </a:prstGeom>
          <a:noFill/>
          <a:ln w="9525" cap="flat" cmpd="sng">
            <a:solidFill>
              <a:srgbClr val="CC0000"/>
            </a:solidFill>
            <a:prstDash val="solid"/>
            <a:round/>
            <a:headEnd type="none" w="med" len="med"/>
            <a:tailEnd type="triangle" w="med" len="med"/>
          </a:ln>
        </p:spPr>
      </p:cxnSp>
      <p:pic>
        <p:nvPicPr>
          <p:cNvPr id="1341" name="Google Shape;1341;p41"/>
          <p:cNvPicPr preferRelativeResize="0"/>
          <p:nvPr/>
        </p:nvPicPr>
        <p:blipFill>
          <a:blip r:embed="rId3">
            <a:alphaModFix/>
          </a:blip>
          <a:stretch>
            <a:fillRect/>
          </a:stretch>
        </p:blipFill>
        <p:spPr>
          <a:xfrm>
            <a:off x="1692078" y="2818588"/>
            <a:ext cx="141709" cy="196950"/>
          </a:xfrm>
          <a:prstGeom prst="rect">
            <a:avLst/>
          </a:prstGeom>
          <a:noFill/>
          <a:ln>
            <a:noFill/>
          </a:ln>
        </p:spPr>
      </p:pic>
      <p:pic>
        <p:nvPicPr>
          <p:cNvPr id="1342" name="Google Shape;1342;p41"/>
          <p:cNvPicPr preferRelativeResize="0"/>
          <p:nvPr/>
        </p:nvPicPr>
        <p:blipFill>
          <a:blip r:embed="rId3">
            <a:alphaModFix/>
          </a:blip>
          <a:stretch>
            <a:fillRect/>
          </a:stretch>
        </p:blipFill>
        <p:spPr>
          <a:xfrm>
            <a:off x="2394553" y="2814013"/>
            <a:ext cx="141709" cy="196950"/>
          </a:xfrm>
          <a:prstGeom prst="rect">
            <a:avLst/>
          </a:prstGeom>
          <a:noFill/>
          <a:ln>
            <a:noFill/>
          </a:ln>
        </p:spPr>
      </p:pic>
      <p:pic>
        <p:nvPicPr>
          <p:cNvPr id="1343" name="Google Shape;1343;p41"/>
          <p:cNvPicPr preferRelativeResize="0"/>
          <p:nvPr/>
        </p:nvPicPr>
        <p:blipFill>
          <a:blip r:embed="rId3">
            <a:alphaModFix/>
          </a:blip>
          <a:stretch>
            <a:fillRect/>
          </a:stretch>
        </p:blipFill>
        <p:spPr>
          <a:xfrm>
            <a:off x="3124178" y="2816863"/>
            <a:ext cx="141709" cy="196950"/>
          </a:xfrm>
          <a:prstGeom prst="rect">
            <a:avLst/>
          </a:prstGeom>
          <a:noFill/>
          <a:ln>
            <a:noFill/>
          </a:ln>
        </p:spPr>
      </p:pic>
      <p:pic>
        <p:nvPicPr>
          <p:cNvPr id="1344" name="Google Shape;1344;p41"/>
          <p:cNvPicPr preferRelativeResize="0"/>
          <p:nvPr/>
        </p:nvPicPr>
        <p:blipFill>
          <a:blip r:embed="rId3">
            <a:alphaModFix/>
          </a:blip>
          <a:stretch>
            <a:fillRect/>
          </a:stretch>
        </p:blipFill>
        <p:spPr>
          <a:xfrm>
            <a:off x="3816903" y="2816863"/>
            <a:ext cx="141709" cy="196950"/>
          </a:xfrm>
          <a:prstGeom prst="rect">
            <a:avLst/>
          </a:prstGeom>
          <a:noFill/>
          <a:ln>
            <a:noFill/>
          </a:ln>
        </p:spPr>
      </p:pic>
      <p:pic>
        <p:nvPicPr>
          <p:cNvPr id="1345" name="Google Shape;1345;p41"/>
          <p:cNvPicPr preferRelativeResize="0"/>
          <p:nvPr/>
        </p:nvPicPr>
        <p:blipFill>
          <a:blip r:embed="rId3">
            <a:alphaModFix/>
          </a:blip>
          <a:stretch>
            <a:fillRect/>
          </a:stretch>
        </p:blipFill>
        <p:spPr>
          <a:xfrm>
            <a:off x="4537628" y="2816938"/>
            <a:ext cx="141709" cy="196950"/>
          </a:xfrm>
          <a:prstGeom prst="rect">
            <a:avLst/>
          </a:prstGeom>
          <a:noFill/>
          <a:ln>
            <a:noFill/>
          </a:ln>
        </p:spPr>
      </p:pic>
      <p:pic>
        <p:nvPicPr>
          <p:cNvPr id="1346" name="Google Shape;1346;p41"/>
          <p:cNvPicPr preferRelativeResize="0"/>
          <p:nvPr/>
        </p:nvPicPr>
        <p:blipFill>
          <a:blip r:embed="rId3">
            <a:alphaModFix/>
          </a:blip>
          <a:stretch>
            <a:fillRect/>
          </a:stretch>
        </p:blipFill>
        <p:spPr>
          <a:xfrm>
            <a:off x="5230453" y="2816863"/>
            <a:ext cx="141709" cy="196950"/>
          </a:xfrm>
          <a:prstGeom prst="rect">
            <a:avLst/>
          </a:prstGeom>
          <a:noFill/>
          <a:ln>
            <a:noFill/>
          </a:ln>
        </p:spPr>
      </p:pic>
      <p:pic>
        <p:nvPicPr>
          <p:cNvPr id="1347" name="Google Shape;1347;p41"/>
          <p:cNvPicPr preferRelativeResize="0"/>
          <p:nvPr/>
        </p:nvPicPr>
        <p:blipFill>
          <a:blip r:embed="rId3">
            <a:alphaModFix/>
          </a:blip>
          <a:stretch>
            <a:fillRect/>
          </a:stretch>
        </p:blipFill>
        <p:spPr>
          <a:xfrm>
            <a:off x="5951203" y="2813188"/>
            <a:ext cx="141709" cy="196950"/>
          </a:xfrm>
          <a:prstGeom prst="rect">
            <a:avLst/>
          </a:prstGeom>
          <a:noFill/>
          <a:ln>
            <a:noFill/>
          </a:ln>
        </p:spPr>
      </p:pic>
      <p:pic>
        <p:nvPicPr>
          <p:cNvPr id="1348" name="Google Shape;1348;p41"/>
          <p:cNvPicPr preferRelativeResize="0"/>
          <p:nvPr/>
        </p:nvPicPr>
        <p:blipFill>
          <a:blip r:embed="rId4">
            <a:alphaModFix/>
          </a:blip>
          <a:stretch>
            <a:fillRect/>
          </a:stretch>
        </p:blipFill>
        <p:spPr>
          <a:xfrm>
            <a:off x="2376187" y="2227588"/>
            <a:ext cx="166650" cy="196950"/>
          </a:xfrm>
          <a:prstGeom prst="rect">
            <a:avLst/>
          </a:prstGeom>
          <a:noFill/>
          <a:ln>
            <a:noFill/>
          </a:ln>
        </p:spPr>
      </p:pic>
      <p:pic>
        <p:nvPicPr>
          <p:cNvPr id="1349" name="Google Shape;1349;p41"/>
          <p:cNvPicPr preferRelativeResize="0"/>
          <p:nvPr/>
        </p:nvPicPr>
        <p:blipFill>
          <a:blip r:embed="rId4">
            <a:alphaModFix/>
          </a:blip>
          <a:stretch>
            <a:fillRect/>
          </a:stretch>
        </p:blipFill>
        <p:spPr>
          <a:xfrm>
            <a:off x="1683337" y="2227588"/>
            <a:ext cx="166650" cy="196950"/>
          </a:xfrm>
          <a:prstGeom prst="rect">
            <a:avLst/>
          </a:prstGeom>
          <a:noFill/>
          <a:ln>
            <a:noFill/>
          </a:ln>
        </p:spPr>
      </p:pic>
      <p:pic>
        <p:nvPicPr>
          <p:cNvPr id="1350" name="Google Shape;1350;p41"/>
          <p:cNvPicPr preferRelativeResize="0"/>
          <p:nvPr/>
        </p:nvPicPr>
        <p:blipFill>
          <a:blip r:embed="rId4">
            <a:alphaModFix/>
          </a:blip>
          <a:stretch>
            <a:fillRect/>
          </a:stretch>
        </p:blipFill>
        <p:spPr>
          <a:xfrm>
            <a:off x="3105812" y="2227588"/>
            <a:ext cx="166650" cy="196950"/>
          </a:xfrm>
          <a:prstGeom prst="rect">
            <a:avLst/>
          </a:prstGeom>
          <a:noFill/>
          <a:ln>
            <a:noFill/>
          </a:ln>
        </p:spPr>
      </p:pic>
      <p:pic>
        <p:nvPicPr>
          <p:cNvPr id="1351" name="Google Shape;1351;p41"/>
          <p:cNvPicPr preferRelativeResize="0"/>
          <p:nvPr/>
        </p:nvPicPr>
        <p:blipFill>
          <a:blip r:embed="rId4">
            <a:alphaModFix/>
          </a:blip>
          <a:stretch>
            <a:fillRect/>
          </a:stretch>
        </p:blipFill>
        <p:spPr>
          <a:xfrm>
            <a:off x="3798537" y="2227588"/>
            <a:ext cx="166650" cy="196950"/>
          </a:xfrm>
          <a:prstGeom prst="rect">
            <a:avLst/>
          </a:prstGeom>
          <a:noFill/>
          <a:ln>
            <a:noFill/>
          </a:ln>
        </p:spPr>
      </p:pic>
      <p:pic>
        <p:nvPicPr>
          <p:cNvPr id="1352" name="Google Shape;1352;p41"/>
          <p:cNvPicPr preferRelativeResize="0"/>
          <p:nvPr/>
        </p:nvPicPr>
        <p:blipFill>
          <a:blip r:embed="rId4">
            <a:alphaModFix/>
          </a:blip>
          <a:stretch>
            <a:fillRect/>
          </a:stretch>
        </p:blipFill>
        <p:spPr>
          <a:xfrm>
            <a:off x="4519262" y="2227588"/>
            <a:ext cx="166650" cy="196950"/>
          </a:xfrm>
          <a:prstGeom prst="rect">
            <a:avLst/>
          </a:prstGeom>
          <a:noFill/>
          <a:ln>
            <a:noFill/>
          </a:ln>
        </p:spPr>
      </p:pic>
      <p:pic>
        <p:nvPicPr>
          <p:cNvPr id="1353" name="Google Shape;1353;p41"/>
          <p:cNvPicPr preferRelativeResize="0"/>
          <p:nvPr/>
        </p:nvPicPr>
        <p:blipFill>
          <a:blip r:embed="rId4">
            <a:alphaModFix/>
          </a:blip>
          <a:stretch>
            <a:fillRect/>
          </a:stretch>
        </p:blipFill>
        <p:spPr>
          <a:xfrm>
            <a:off x="5212087" y="2227588"/>
            <a:ext cx="166650" cy="196950"/>
          </a:xfrm>
          <a:prstGeom prst="rect">
            <a:avLst/>
          </a:prstGeom>
          <a:noFill/>
          <a:ln>
            <a:noFill/>
          </a:ln>
        </p:spPr>
      </p:pic>
      <p:pic>
        <p:nvPicPr>
          <p:cNvPr id="1354" name="Google Shape;1354;p41"/>
          <p:cNvPicPr preferRelativeResize="0"/>
          <p:nvPr/>
        </p:nvPicPr>
        <p:blipFill>
          <a:blip r:embed="rId4">
            <a:alphaModFix/>
          </a:blip>
          <a:stretch>
            <a:fillRect/>
          </a:stretch>
        </p:blipFill>
        <p:spPr>
          <a:xfrm>
            <a:off x="5932837" y="2227588"/>
            <a:ext cx="166650" cy="196950"/>
          </a:xfrm>
          <a:prstGeom prst="rect">
            <a:avLst/>
          </a:prstGeom>
          <a:noFill/>
          <a:ln>
            <a:noFill/>
          </a:ln>
        </p:spPr>
      </p:pic>
      <p:sp>
        <p:nvSpPr>
          <p:cNvPr id="1355" name="Google Shape;1355;p41"/>
          <p:cNvSpPr/>
          <p:nvPr/>
        </p:nvSpPr>
        <p:spPr>
          <a:xfrm>
            <a:off x="1610900" y="1569463"/>
            <a:ext cx="311700" cy="320100"/>
          </a:xfrm>
          <a:prstGeom prst="ellipse">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p>
        </p:txBody>
      </p:sp>
      <p:sp>
        <p:nvSpPr>
          <p:cNvPr id="1356" name="Google Shape;1356;p41"/>
          <p:cNvSpPr/>
          <p:nvPr/>
        </p:nvSpPr>
        <p:spPr>
          <a:xfrm>
            <a:off x="2303750" y="1569463"/>
            <a:ext cx="311700" cy="320100"/>
          </a:xfrm>
          <a:prstGeom prst="ellipse">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p>
        </p:txBody>
      </p:sp>
      <p:sp>
        <p:nvSpPr>
          <p:cNvPr id="1357" name="Google Shape;1357;p41"/>
          <p:cNvSpPr/>
          <p:nvPr/>
        </p:nvSpPr>
        <p:spPr>
          <a:xfrm>
            <a:off x="3033250" y="1569463"/>
            <a:ext cx="311700" cy="320100"/>
          </a:xfrm>
          <a:prstGeom prst="ellipse">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p>
        </p:txBody>
      </p:sp>
      <p:sp>
        <p:nvSpPr>
          <p:cNvPr id="1358" name="Google Shape;1358;p41"/>
          <p:cNvSpPr/>
          <p:nvPr/>
        </p:nvSpPr>
        <p:spPr>
          <a:xfrm>
            <a:off x="3726100" y="1569463"/>
            <a:ext cx="311700" cy="320100"/>
          </a:xfrm>
          <a:prstGeom prst="ellipse">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p>
        </p:txBody>
      </p:sp>
      <p:sp>
        <p:nvSpPr>
          <p:cNvPr id="1359" name="Google Shape;1359;p41"/>
          <p:cNvSpPr/>
          <p:nvPr/>
        </p:nvSpPr>
        <p:spPr>
          <a:xfrm>
            <a:off x="4446800" y="1569463"/>
            <a:ext cx="311700" cy="320100"/>
          </a:xfrm>
          <a:prstGeom prst="ellipse">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p>
        </p:txBody>
      </p:sp>
      <p:sp>
        <p:nvSpPr>
          <p:cNvPr id="1360" name="Google Shape;1360;p41"/>
          <p:cNvSpPr/>
          <p:nvPr/>
        </p:nvSpPr>
        <p:spPr>
          <a:xfrm>
            <a:off x="5139650" y="1569463"/>
            <a:ext cx="311700" cy="320100"/>
          </a:xfrm>
          <a:prstGeom prst="ellipse">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p>
        </p:txBody>
      </p:sp>
      <p:sp>
        <p:nvSpPr>
          <p:cNvPr id="1361" name="Google Shape;1361;p41"/>
          <p:cNvSpPr/>
          <p:nvPr/>
        </p:nvSpPr>
        <p:spPr>
          <a:xfrm>
            <a:off x="5860350" y="1569463"/>
            <a:ext cx="311700" cy="320100"/>
          </a:xfrm>
          <a:prstGeom prst="ellipse">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p>
        </p:txBody>
      </p:sp>
      <p:cxnSp>
        <p:nvCxnSpPr>
          <p:cNvPr id="1362" name="Google Shape;1362;p41"/>
          <p:cNvCxnSpPr>
            <a:endCxn id="1355" idx="2"/>
          </p:cNvCxnSpPr>
          <p:nvPr/>
        </p:nvCxnSpPr>
        <p:spPr>
          <a:xfrm rot="5400000" flipH="1">
            <a:off x="1184600" y="2155813"/>
            <a:ext cx="1012800" cy="160200"/>
          </a:xfrm>
          <a:prstGeom prst="curvedConnector4">
            <a:avLst>
              <a:gd name="adj1" fmla="val 27025"/>
              <a:gd name="adj2" fmla="val 248642"/>
            </a:avLst>
          </a:prstGeom>
          <a:noFill/>
          <a:ln w="9525" cap="flat" cmpd="sng">
            <a:solidFill>
              <a:srgbClr val="3D85C6"/>
            </a:solidFill>
            <a:prstDash val="solid"/>
            <a:round/>
            <a:headEnd type="none" w="med" len="med"/>
            <a:tailEnd type="triangle" w="med" len="med"/>
          </a:ln>
        </p:spPr>
      </p:cxnSp>
      <p:cxnSp>
        <p:nvCxnSpPr>
          <p:cNvPr id="1363" name="Google Shape;1363;p41"/>
          <p:cNvCxnSpPr/>
          <p:nvPr/>
        </p:nvCxnSpPr>
        <p:spPr>
          <a:xfrm rot="5400000" flipH="1">
            <a:off x="1875513" y="2155813"/>
            <a:ext cx="1012800" cy="160200"/>
          </a:xfrm>
          <a:prstGeom prst="curvedConnector4">
            <a:avLst>
              <a:gd name="adj1" fmla="val 26296"/>
              <a:gd name="adj2" fmla="val 248642"/>
            </a:avLst>
          </a:prstGeom>
          <a:noFill/>
          <a:ln w="9525" cap="flat" cmpd="sng">
            <a:solidFill>
              <a:srgbClr val="3D85C6"/>
            </a:solidFill>
            <a:prstDash val="solid"/>
            <a:round/>
            <a:headEnd type="none" w="med" len="med"/>
            <a:tailEnd type="triangle" w="med" len="med"/>
          </a:ln>
        </p:spPr>
      </p:cxnSp>
      <p:cxnSp>
        <p:nvCxnSpPr>
          <p:cNvPr id="1364" name="Google Shape;1364;p41"/>
          <p:cNvCxnSpPr/>
          <p:nvPr/>
        </p:nvCxnSpPr>
        <p:spPr>
          <a:xfrm rot="5400000" flipH="1">
            <a:off x="2618338" y="2152913"/>
            <a:ext cx="1012800" cy="160200"/>
          </a:xfrm>
          <a:prstGeom prst="curvedConnector4">
            <a:avLst>
              <a:gd name="adj1" fmla="val 26296"/>
              <a:gd name="adj2" fmla="val 248642"/>
            </a:avLst>
          </a:prstGeom>
          <a:noFill/>
          <a:ln w="9525" cap="flat" cmpd="sng">
            <a:solidFill>
              <a:srgbClr val="3D85C6"/>
            </a:solidFill>
            <a:prstDash val="solid"/>
            <a:round/>
            <a:headEnd type="none" w="med" len="med"/>
            <a:tailEnd type="triangle" w="med" len="med"/>
          </a:ln>
        </p:spPr>
      </p:cxnSp>
      <p:cxnSp>
        <p:nvCxnSpPr>
          <p:cNvPr id="1365" name="Google Shape;1365;p41"/>
          <p:cNvCxnSpPr/>
          <p:nvPr/>
        </p:nvCxnSpPr>
        <p:spPr>
          <a:xfrm rot="5400000" flipH="1">
            <a:off x="3300325" y="2165113"/>
            <a:ext cx="1012800" cy="160200"/>
          </a:xfrm>
          <a:prstGeom prst="curvedConnector4">
            <a:avLst>
              <a:gd name="adj1" fmla="val 26296"/>
              <a:gd name="adj2" fmla="val 248642"/>
            </a:avLst>
          </a:prstGeom>
          <a:noFill/>
          <a:ln w="9525" cap="flat" cmpd="sng">
            <a:solidFill>
              <a:srgbClr val="3D85C6"/>
            </a:solidFill>
            <a:prstDash val="solid"/>
            <a:round/>
            <a:headEnd type="none" w="med" len="med"/>
            <a:tailEnd type="triangle" w="med" len="med"/>
          </a:ln>
        </p:spPr>
      </p:cxnSp>
      <p:cxnSp>
        <p:nvCxnSpPr>
          <p:cNvPr id="1366" name="Google Shape;1366;p41"/>
          <p:cNvCxnSpPr>
            <a:endCxn id="1355" idx="4"/>
          </p:cNvCxnSpPr>
          <p:nvPr/>
        </p:nvCxnSpPr>
        <p:spPr>
          <a:xfrm rot="10800000" flipH="1">
            <a:off x="1762850" y="1889563"/>
            <a:ext cx="3900" cy="265500"/>
          </a:xfrm>
          <a:prstGeom prst="straightConnector1">
            <a:avLst/>
          </a:prstGeom>
          <a:noFill/>
          <a:ln w="9525" cap="flat" cmpd="sng">
            <a:solidFill>
              <a:srgbClr val="CC0000"/>
            </a:solidFill>
            <a:prstDash val="solid"/>
            <a:round/>
            <a:headEnd type="none" w="med" len="med"/>
            <a:tailEnd type="triangle" w="med" len="med"/>
          </a:ln>
        </p:spPr>
      </p:cxnSp>
      <p:cxnSp>
        <p:nvCxnSpPr>
          <p:cNvPr id="1367" name="Google Shape;1367;p41"/>
          <p:cNvCxnSpPr>
            <a:endCxn id="1356" idx="4"/>
          </p:cNvCxnSpPr>
          <p:nvPr/>
        </p:nvCxnSpPr>
        <p:spPr>
          <a:xfrm rot="10800000" flipH="1">
            <a:off x="2455700" y="1889563"/>
            <a:ext cx="3900" cy="265500"/>
          </a:xfrm>
          <a:prstGeom prst="straightConnector1">
            <a:avLst/>
          </a:prstGeom>
          <a:noFill/>
          <a:ln w="9525" cap="flat" cmpd="sng">
            <a:solidFill>
              <a:srgbClr val="CC0000"/>
            </a:solidFill>
            <a:prstDash val="solid"/>
            <a:round/>
            <a:headEnd type="none" w="med" len="med"/>
            <a:tailEnd type="triangle" w="med" len="med"/>
          </a:ln>
        </p:spPr>
      </p:cxnSp>
      <p:cxnSp>
        <p:nvCxnSpPr>
          <p:cNvPr id="1368" name="Google Shape;1368;p41"/>
          <p:cNvCxnSpPr>
            <a:endCxn id="1357" idx="4"/>
          </p:cNvCxnSpPr>
          <p:nvPr/>
        </p:nvCxnSpPr>
        <p:spPr>
          <a:xfrm rot="10800000" flipH="1">
            <a:off x="3185200" y="1889563"/>
            <a:ext cx="3900" cy="265500"/>
          </a:xfrm>
          <a:prstGeom prst="straightConnector1">
            <a:avLst/>
          </a:prstGeom>
          <a:noFill/>
          <a:ln w="9525" cap="flat" cmpd="sng">
            <a:solidFill>
              <a:srgbClr val="CC0000"/>
            </a:solidFill>
            <a:prstDash val="solid"/>
            <a:round/>
            <a:headEnd type="none" w="med" len="med"/>
            <a:tailEnd type="triangle" w="med" len="med"/>
          </a:ln>
        </p:spPr>
      </p:cxnSp>
      <p:cxnSp>
        <p:nvCxnSpPr>
          <p:cNvPr id="1369" name="Google Shape;1369;p41"/>
          <p:cNvCxnSpPr>
            <a:endCxn id="1358" idx="4"/>
          </p:cNvCxnSpPr>
          <p:nvPr/>
        </p:nvCxnSpPr>
        <p:spPr>
          <a:xfrm rot="10800000">
            <a:off x="3881950" y="1889563"/>
            <a:ext cx="5700" cy="268200"/>
          </a:xfrm>
          <a:prstGeom prst="straightConnector1">
            <a:avLst/>
          </a:prstGeom>
          <a:noFill/>
          <a:ln w="9525" cap="flat" cmpd="sng">
            <a:solidFill>
              <a:srgbClr val="CC0000"/>
            </a:solidFill>
            <a:prstDash val="solid"/>
            <a:round/>
            <a:headEnd type="none" w="med" len="med"/>
            <a:tailEnd type="triangle" w="med" len="med"/>
          </a:ln>
        </p:spPr>
      </p:cxnSp>
      <p:cxnSp>
        <p:nvCxnSpPr>
          <p:cNvPr id="1370" name="Google Shape;1370;p41"/>
          <p:cNvCxnSpPr>
            <a:endCxn id="1359" idx="4"/>
          </p:cNvCxnSpPr>
          <p:nvPr/>
        </p:nvCxnSpPr>
        <p:spPr>
          <a:xfrm rot="10800000" flipH="1">
            <a:off x="4598750" y="1889563"/>
            <a:ext cx="3900" cy="265500"/>
          </a:xfrm>
          <a:prstGeom prst="straightConnector1">
            <a:avLst/>
          </a:prstGeom>
          <a:noFill/>
          <a:ln w="9525" cap="flat" cmpd="sng">
            <a:solidFill>
              <a:srgbClr val="CC0000"/>
            </a:solidFill>
            <a:prstDash val="solid"/>
            <a:round/>
            <a:headEnd type="none" w="med" len="med"/>
            <a:tailEnd type="triangle" w="med" len="med"/>
          </a:ln>
        </p:spPr>
      </p:cxnSp>
      <p:cxnSp>
        <p:nvCxnSpPr>
          <p:cNvPr id="1371" name="Google Shape;1371;p41"/>
          <p:cNvCxnSpPr>
            <a:endCxn id="1360" idx="4"/>
          </p:cNvCxnSpPr>
          <p:nvPr/>
        </p:nvCxnSpPr>
        <p:spPr>
          <a:xfrm rot="10800000" flipH="1">
            <a:off x="5291600" y="1889563"/>
            <a:ext cx="3900" cy="265500"/>
          </a:xfrm>
          <a:prstGeom prst="straightConnector1">
            <a:avLst/>
          </a:prstGeom>
          <a:noFill/>
          <a:ln w="9525" cap="flat" cmpd="sng">
            <a:solidFill>
              <a:srgbClr val="CC0000"/>
            </a:solidFill>
            <a:prstDash val="solid"/>
            <a:round/>
            <a:headEnd type="none" w="med" len="med"/>
            <a:tailEnd type="triangle" w="med" len="med"/>
          </a:ln>
        </p:spPr>
      </p:cxnSp>
      <p:cxnSp>
        <p:nvCxnSpPr>
          <p:cNvPr id="1372" name="Google Shape;1372;p41"/>
          <p:cNvCxnSpPr>
            <a:endCxn id="1361" idx="4"/>
          </p:cNvCxnSpPr>
          <p:nvPr/>
        </p:nvCxnSpPr>
        <p:spPr>
          <a:xfrm rot="10800000" flipH="1">
            <a:off x="6012300" y="1889563"/>
            <a:ext cx="3900" cy="265500"/>
          </a:xfrm>
          <a:prstGeom prst="straightConnector1">
            <a:avLst/>
          </a:prstGeom>
          <a:noFill/>
          <a:ln w="9525" cap="flat" cmpd="sng">
            <a:solidFill>
              <a:srgbClr val="CC0000"/>
            </a:solidFill>
            <a:prstDash val="solid"/>
            <a:round/>
            <a:headEnd type="none" w="med" len="med"/>
            <a:tailEnd type="triangle" w="med" len="med"/>
          </a:ln>
        </p:spPr>
      </p:cxnSp>
      <p:sp>
        <p:nvSpPr>
          <p:cNvPr id="1373" name="Google Shape;1373;p41"/>
          <p:cNvSpPr/>
          <p:nvPr/>
        </p:nvSpPr>
        <p:spPr>
          <a:xfrm>
            <a:off x="4796825" y="899563"/>
            <a:ext cx="311700" cy="3201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74" name="Google Shape;1374;p41"/>
          <p:cNvCxnSpPr>
            <a:stCxn id="1355" idx="0"/>
            <a:endCxn id="1373" idx="4"/>
          </p:cNvCxnSpPr>
          <p:nvPr/>
        </p:nvCxnSpPr>
        <p:spPr>
          <a:xfrm rot="10800000" flipH="1">
            <a:off x="1766750" y="1219663"/>
            <a:ext cx="3186000" cy="349800"/>
          </a:xfrm>
          <a:prstGeom prst="straightConnector1">
            <a:avLst/>
          </a:prstGeom>
          <a:noFill/>
          <a:ln w="9525" cap="flat" cmpd="sng">
            <a:solidFill>
              <a:srgbClr val="000000"/>
            </a:solidFill>
            <a:prstDash val="solid"/>
            <a:round/>
            <a:headEnd type="none" w="med" len="med"/>
            <a:tailEnd type="triangle" w="med" len="med"/>
          </a:ln>
        </p:spPr>
      </p:cxnSp>
      <p:cxnSp>
        <p:nvCxnSpPr>
          <p:cNvPr id="1375" name="Google Shape;1375;p41"/>
          <p:cNvCxnSpPr>
            <a:stCxn id="1356" idx="0"/>
            <a:endCxn id="1373" idx="4"/>
          </p:cNvCxnSpPr>
          <p:nvPr/>
        </p:nvCxnSpPr>
        <p:spPr>
          <a:xfrm rot="10800000" flipH="1">
            <a:off x="2459600" y="1219663"/>
            <a:ext cx="2493000" cy="349800"/>
          </a:xfrm>
          <a:prstGeom prst="straightConnector1">
            <a:avLst/>
          </a:prstGeom>
          <a:noFill/>
          <a:ln w="9525" cap="flat" cmpd="sng">
            <a:solidFill>
              <a:srgbClr val="000000"/>
            </a:solidFill>
            <a:prstDash val="solid"/>
            <a:round/>
            <a:headEnd type="none" w="med" len="med"/>
            <a:tailEnd type="triangle" w="med" len="med"/>
          </a:ln>
        </p:spPr>
      </p:cxnSp>
      <p:cxnSp>
        <p:nvCxnSpPr>
          <p:cNvPr id="1376" name="Google Shape;1376;p41"/>
          <p:cNvCxnSpPr>
            <a:stCxn id="1357" idx="0"/>
            <a:endCxn id="1373" idx="4"/>
          </p:cNvCxnSpPr>
          <p:nvPr/>
        </p:nvCxnSpPr>
        <p:spPr>
          <a:xfrm rot="10800000" flipH="1">
            <a:off x="3189100" y="1219663"/>
            <a:ext cx="1763700" cy="349800"/>
          </a:xfrm>
          <a:prstGeom prst="straightConnector1">
            <a:avLst/>
          </a:prstGeom>
          <a:noFill/>
          <a:ln w="9525" cap="flat" cmpd="sng">
            <a:solidFill>
              <a:srgbClr val="000000"/>
            </a:solidFill>
            <a:prstDash val="solid"/>
            <a:round/>
            <a:headEnd type="none" w="med" len="med"/>
            <a:tailEnd type="triangle" w="med" len="med"/>
          </a:ln>
        </p:spPr>
      </p:cxnSp>
      <p:cxnSp>
        <p:nvCxnSpPr>
          <p:cNvPr id="1377" name="Google Shape;1377;p41"/>
          <p:cNvCxnSpPr>
            <a:stCxn id="1358" idx="0"/>
            <a:endCxn id="1373" idx="4"/>
          </p:cNvCxnSpPr>
          <p:nvPr/>
        </p:nvCxnSpPr>
        <p:spPr>
          <a:xfrm rot="10800000" flipH="1">
            <a:off x="3881950" y="1219663"/>
            <a:ext cx="1070700" cy="349800"/>
          </a:xfrm>
          <a:prstGeom prst="straightConnector1">
            <a:avLst/>
          </a:prstGeom>
          <a:noFill/>
          <a:ln w="9525" cap="flat" cmpd="sng">
            <a:solidFill>
              <a:srgbClr val="000000"/>
            </a:solidFill>
            <a:prstDash val="solid"/>
            <a:round/>
            <a:headEnd type="none" w="med" len="med"/>
            <a:tailEnd type="triangle" w="med" len="med"/>
          </a:ln>
        </p:spPr>
      </p:cxnSp>
      <p:cxnSp>
        <p:nvCxnSpPr>
          <p:cNvPr id="1378" name="Google Shape;1378;p41"/>
          <p:cNvCxnSpPr>
            <a:stCxn id="1359" idx="0"/>
            <a:endCxn id="1373" idx="4"/>
          </p:cNvCxnSpPr>
          <p:nvPr/>
        </p:nvCxnSpPr>
        <p:spPr>
          <a:xfrm rot="10800000" flipH="1">
            <a:off x="4602650" y="1219663"/>
            <a:ext cx="350100" cy="349800"/>
          </a:xfrm>
          <a:prstGeom prst="straightConnector1">
            <a:avLst/>
          </a:prstGeom>
          <a:noFill/>
          <a:ln w="9525" cap="flat" cmpd="sng">
            <a:solidFill>
              <a:srgbClr val="000000"/>
            </a:solidFill>
            <a:prstDash val="solid"/>
            <a:round/>
            <a:headEnd type="none" w="med" len="med"/>
            <a:tailEnd type="triangle" w="med" len="med"/>
          </a:ln>
        </p:spPr>
      </p:cxnSp>
      <p:cxnSp>
        <p:nvCxnSpPr>
          <p:cNvPr id="1379" name="Google Shape;1379;p41"/>
          <p:cNvCxnSpPr>
            <a:stCxn id="1360" idx="0"/>
            <a:endCxn id="1373" idx="4"/>
          </p:cNvCxnSpPr>
          <p:nvPr/>
        </p:nvCxnSpPr>
        <p:spPr>
          <a:xfrm rot="10800000">
            <a:off x="4952600" y="1219663"/>
            <a:ext cx="342900" cy="349800"/>
          </a:xfrm>
          <a:prstGeom prst="straightConnector1">
            <a:avLst/>
          </a:prstGeom>
          <a:noFill/>
          <a:ln w="9525" cap="flat" cmpd="sng">
            <a:solidFill>
              <a:srgbClr val="000000"/>
            </a:solidFill>
            <a:prstDash val="solid"/>
            <a:round/>
            <a:headEnd type="none" w="med" len="med"/>
            <a:tailEnd type="triangle" w="med" len="med"/>
          </a:ln>
        </p:spPr>
      </p:cxnSp>
      <p:cxnSp>
        <p:nvCxnSpPr>
          <p:cNvPr id="1380" name="Google Shape;1380;p41"/>
          <p:cNvCxnSpPr>
            <a:stCxn id="1361" idx="0"/>
            <a:endCxn id="1373" idx="4"/>
          </p:cNvCxnSpPr>
          <p:nvPr/>
        </p:nvCxnSpPr>
        <p:spPr>
          <a:xfrm rot="10800000">
            <a:off x="4952700" y="1219663"/>
            <a:ext cx="1063500" cy="349800"/>
          </a:xfrm>
          <a:prstGeom prst="straightConnector1">
            <a:avLst/>
          </a:prstGeom>
          <a:noFill/>
          <a:ln w="9525" cap="flat" cmpd="sng">
            <a:solidFill>
              <a:srgbClr val="000000"/>
            </a:solidFill>
            <a:prstDash val="solid"/>
            <a:round/>
            <a:headEnd type="none" w="med" len="med"/>
            <a:tailEnd type="triangle" w="med" len="med"/>
          </a:ln>
        </p:spPr>
      </p:cxnSp>
      <p:cxnSp>
        <p:nvCxnSpPr>
          <p:cNvPr id="1381" name="Google Shape;1381;p41"/>
          <p:cNvCxnSpPr>
            <a:endCxn id="1359" idx="2"/>
          </p:cNvCxnSpPr>
          <p:nvPr/>
        </p:nvCxnSpPr>
        <p:spPr>
          <a:xfrm rot="5400000" flipH="1">
            <a:off x="4012100" y="2164213"/>
            <a:ext cx="1016700" cy="147300"/>
          </a:xfrm>
          <a:prstGeom prst="curvedConnector4">
            <a:avLst>
              <a:gd name="adj1" fmla="val 27305"/>
              <a:gd name="adj2" fmla="val 261660"/>
            </a:avLst>
          </a:prstGeom>
          <a:noFill/>
          <a:ln w="9525" cap="flat" cmpd="sng">
            <a:solidFill>
              <a:srgbClr val="3D85C6"/>
            </a:solidFill>
            <a:prstDash val="solid"/>
            <a:round/>
            <a:headEnd type="none" w="med" len="med"/>
            <a:tailEnd type="triangle" w="med" len="med"/>
          </a:ln>
        </p:spPr>
      </p:cxnSp>
      <p:cxnSp>
        <p:nvCxnSpPr>
          <p:cNvPr id="1382" name="Google Shape;1382;p41"/>
          <p:cNvCxnSpPr>
            <a:endCxn id="1360" idx="2"/>
          </p:cNvCxnSpPr>
          <p:nvPr/>
        </p:nvCxnSpPr>
        <p:spPr>
          <a:xfrm rot="5400000" flipH="1">
            <a:off x="4712900" y="2156263"/>
            <a:ext cx="1011900" cy="158400"/>
          </a:xfrm>
          <a:prstGeom prst="curvedConnector4">
            <a:avLst>
              <a:gd name="adj1" fmla="val 29451"/>
              <a:gd name="adj2" fmla="val 250331"/>
            </a:avLst>
          </a:prstGeom>
          <a:noFill/>
          <a:ln w="9525" cap="flat" cmpd="sng">
            <a:solidFill>
              <a:srgbClr val="3D85C6"/>
            </a:solidFill>
            <a:prstDash val="solid"/>
            <a:round/>
            <a:headEnd type="none" w="med" len="med"/>
            <a:tailEnd type="triangle" w="med" len="med"/>
          </a:ln>
        </p:spPr>
      </p:cxnSp>
      <p:cxnSp>
        <p:nvCxnSpPr>
          <p:cNvPr id="1383" name="Google Shape;1383;p41"/>
          <p:cNvCxnSpPr>
            <a:endCxn id="1361" idx="2"/>
          </p:cNvCxnSpPr>
          <p:nvPr/>
        </p:nvCxnSpPr>
        <p:spPr>
          <a:xfrm rot="5400000" flipH="1">
            <a:off x="5430000" y="2159863"/>
            <a:ext cx="1011900" cy="151200"/>
          </a:xfrm>
          <a:prstGeom prst="curvedConnector4">
            <a:avLst>
              <a:gd name="adj1" fmla="val 26960"/>
              <a:gd name="adj2" fmla="val 257490"/>
            </a:avLst>
          </a:prstGeom>
          <a:noFill/>
          <a:ln w="9525" cap="flat" cmpd="sng">
            <a:solidFill>
              <a:srgbClr val="3D85C6"/>
            </a:solidFill>
            <a:prstDash val="solid"/>
            <a:round/>
            <a:headEnd type="none" w="med" len="med"/>
            <a:tailEnd type="triangle" w="med" len="med"/>
          </a:ln>
        </p:spPr>
      </p:cxnSp>
      <p:sp>
        <p:nvSpPr>
          <p:cNvPr id="1384" name="Google Shape;1384;p41"/>
          <p:cNvSpPr/>
          <p:nvPr/>
        </p:nvSpPr>
        <p:spPr>
          <a:xfrm>
            <a:off x="4796825" y="899488"/>
            <a:ext cx="311700" cy="320100"/>
          </a:xfrm>
          <a:prstGeom prst="flowChartOr">
            <a:avLst/>
          </a:prstGeom>
          <a:solidFill>
            <a:srgbClr val="FCE5CD"/>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p>
        </p:txBody>
      </p:sp>
      <p:pic>
        <p:nvPicPr>
          <p:cNvPr id="1385" name="Google Shape;1385;p41"/>
          <p:cNvPicPr preferRelativeResize="0"/>
          <p:nvPr/>
        </p:nvPicPr>
        <p:blipFill>
          <a:blip r:embed="rId5">
            <a:alphaModFix/>
          </a:blip>
          <a:stretch>
            <a:fillRect/>
          </a:stretch>
        </p:blipFill>
        <p:spPr>
          <a:xfrm>
            <a:off x="3101375" y="1631038"/>
            <a:ext cx="166650" cy="196950"/>
          </a:xfrm>
          <a:prstGeom prst="rect">
            <a:avLst/>
          </a:prstGeom>
          <a:noFill/>
          <a:ln>
            <a:noFill/>
          </a:ln>
        </p:spPr>
      </p:pic>
      <p:pic>
        <p:nvPicPr>
          <p:cNvPr id="1386" name="Google Shape;1386;p41"/>
          <p:cNvPicPr preferRelativeResize="0"/>
          <p:nvPr/>
        </p:nvPicPr>
        <p:blipFill>
          <a:blip r:embed="rId5">
            <a:alphaModFix/>
          </a:blip>
          <a:stretch>
            <a:fillRect/>
          </a:stretch>
        </p:blipFill>
        <p:spPr>
          <a:xfrm>
            <a:off x="3812550" y="1631038"/>
            <a:ext cx="166650" cy="196950"/>
          </a:xfrm>
          <a:prstGeom prst="rect">
            <a:avLst/>
          </a:prstGeom>
          <a:noFill/>
          <a:ln>
            <a:noFill/>
          </a:ln>
        </p:spPr>
      </p:pic>
      <p:pic>
        <p:nvPicPr>
          <p:cNvPr id="1387" name="Google Shape;1387;p41"/>
          <p:cNvPicPr preferRelativeResize="0"/>
          <p:nvPr/>
        </p:nvPicPr>
        <p:blipFill>
          <a:blip r:embed="rId5">
            <a:alphaModFix/>
          </a:blip>
          <a:stretch>
            <a:fillRect/>
          </a:stretch>
        </p:blipFill>
        <p:spPr>
          <a:xfrm>
            <a:off x="4519325" y="1631038"/>
            <a:ext cx="166650" cy="196950"/>
          </a:xfrm>
          <a:prstGeom prst="rect">
            <a:avLst/>
          </a:prstGeom>
          <a:noFill/>
          <a:ln>
            <a:noFill/>
          </a:ln>
        </p:spPr>
      </p:pic>
      <p:pic>
        <p:nvPicPr>
          <p:cNvPr id="1388" name="Google Shape;1388;p41"/>
          <p:cNvPicPr preferRelativeResize="0"/>
          <p:nvPr/>
        </p:nvPicPr>
        <p:blipFill>
          <a:blip r:embed="rId5">
            <a:alphaModFix/>
          </a:blip>
          <a:stretch>
            <a:fillRect/>
          </a:stretch>
        </p:blipFill>
        <p:spPr>
          <a:xfrm>
            <a:off x="5226100" y="1631038"/>
            <a:ext cx="166650" cy="196950"/>
          </a:xfrm>
          <a:prstGeom prst="rect">
            <a:avLst/>
          </a:prstGeom>
          <a:noFill/>
          <a:ln>
            <a:noFill/>
          </a:ln>
        </p:spPr>
      </p:pic>
      <p:pic>
        <p:nvPicPr>
          <p:cNvPr id="1389" name="Google Shape;1389;p41"/>
          <p:cNvPicPr preferRelativeResize="0"/>
          <p:nvPr/>
        </p:nvPicPr>
        <p:blipFill>
          <a:blip r:embed="rId5">
            <a:alphaModFix/>
          </a:blip>
          <a:stretch>
            <a:fillRect/>
          </a:stretch>
        </p:blipFill>
        <p:spPr>
          <a:xfrm>
            <a:off x="5932875" y="1631038"/>
            <a:ext cx="166650" cy="196950"/>
          </a:xfrm>
          <a:prstGeom prst="rect">
            <a:avLst/>
          </a:prstGeom>
          <a:noFill/>
          <a:ln>
            <a:noFill/>
          </a:ln>
        </p:spPr>
      </p:pic>
      <p:pic>
        <p:nvPicPr>
          <p:cNvPr id="1390" name="Google Shape;1390;p41"/>
          <p:cNvPicPr preferRelativeResize="0"/>
          <p:nvPr/>
        </p:nvPicPr>
        <p:blipFill>
          <a:blip r:embed="rId5">
            <a:alphaModFix/>
          </a:blip>
          <a:stretch>
            <a:fillRect/>
          </a:stretch>
        </p:blipFill>
        <p:spPr>
          <a:xfrm>
            <a:off x="2360537" y="1631038"/>
            <a:ext cx="166650" cy="196950"/>
          </a:xfrm>
          <a:prstGeom prst="rect">
            <a:avLst/>
          </a:prstGeom>
          <a:noFill/>
          <a:ln>
            <a:noFill/>
          </a:ln>
        </p:spPr>
      </p:pic>
      <p:pic>
        <p:nvPicPr>
          <p:cNvPr id="1391" name="Google Shape;1391;p41"/>
          <p:cNvPicPr preferRelativeResize="0"/>
          <p:nvPr/>
        </p:nvPicPr>
        <p:blipFill>
          <a:blip r:embed="rId5">
            <a:alphaModFix/>
          </a:blip>
          <a:stretch>
            <a:fillRect/>
          </a:stretch>
        </p:blipFill>
        <p:spPr>
          <a:xfrm>
            <a:off x="1687825" y="1631038"/>
            <a:ext cx="166650" cy="196950"/>
          </a:xfrm>
          <a:prstGeom prst="rect">
            <a:avLst/>
          </a:prstGeom>
          <a:noFill/>
          <a:ln>
            <a:noFill/>
          </a:ln>
        </p:spPr>
      </p:pic>
      <p:cxnSp>
        <p:nvCxnSpPr>
          <p:cNvPr id="1392" name="Google Shape;1392;p41"/>
          <p:cNvCxnSpPr>
            <a:endCxn id="1393" idx="2"/>
          </p:cNvCxnSpPr>
          <p:nvPr/>
        </p:nvCxnSpPr>
        <p:spPr>
          <a:xfrm>
            <a:off x="6165988" y="2911663"/>
            <a:ext cx="408900" cy="0"/>
          </a:xfrm>
          <a:prstGeom prst="straightConnector1">
            <a:avLst/>
          </a:prstGeom>
          <a:noFill/>
          <a:ln w="9525" cap="flat" cmpd="sng">
            <a:solidFill>
              <a:srgbClr val="3D85C6"/>
            </a:solidFill>
            <a:prstDash val="solid"/>
            <a:round/>
            <a:headEnd type="none" w="med" len="med"/>
            <a:tailEnd type="triangle" w="med" len="med"/>
          </a:ln>
        </p:spPr>
      </p:cxnSp>
      <p:cxnSp>
        <p:nvCxnSpPr>
          <p:cNvPr id="1394" name="Google Shape;1394;p41"/>
          <p:cNvCxnSpPr>
            <a:stCxn id="1395" idx="0"/>
          </p:cNvCxnSpPr>
          <p:nvPr/>
        </p:nvCxnSpPr>
        <p:spPr>
          <a:xfrm rot="10800000" flipH="1">
            <a:off x="6731513" y="3071713"/>
            <a:ext cx="5700" cy="430800"/>
          </a:xfrm>
          <a:prstGeom prst="straightConnector1">
            <a:avLst/>
          </a:prstGeom>
          <a:noFill/>
          <a:ln w="9525" cap="flat" cmpd="sng">
            <a:solidFill>
              <a:srgbClr val="3D85C6"/>
            </a:solidFill>
            <a:prstDash val="solid"/>
            <a:round/>
            <a:headEnd type="none" w="med" len="med"/>
            <a:tailEnd type="triangle" w="med" len="med"/>
          </a:ln>
        </p:spPr>
      </p:cxnSp>
      <p:sp>
        <p:nvSpPr>
          <p:cNvPr id="1395" name="Google Shape;1395;p41"/>
          <p:cNvSpPr/>
          <p:nvPr/>
        </p:nvSpPr>
        <p:spPr>
          <a:xfrm>
            <a:off x="6575663" y="3502513"/>
            <a:ext cx="311700" cy="791400"/>
          </a:xfrm>
          <a:prstGeom prst="rect">
            <a:avLst/>
          </a:prstGeom>
          <a:solidFill>
            <a:srgbClr val="53C6F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41"/>
          <p:cNvSpPr/>
          <p:nvPr/>
        </p:nvSpPr>
        <p:spPr>
          <a:xfrm>
            <a:off x="7267738" y="3502513"/>
            <a:ext cx="311700" cy="791400"/>
          </a:xfrm>
          <a:prstGeom prst="rect">
            <a:avLst/>
          </a:prstGeom>
          <a:solidFill>
            <a:srgbClr val="53C6F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41"/>
          <p:cNvSpPr txBox="1"/>
          <p:nvPr/>
        </p:nvSpPr>
        <p:spPr>
          <a:xfrm>
            <a:off x="7141723" y="3689308"/>
            <a:ext cx="563400" cy="61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1398" name="Google Shape;1398;p41"/>
          <p:cNvSpPr txBox="1"/>
          <p:nvPr/>
        </p:nvSpPr>
        <p:spPr>
          <a:xfrm>
            <a:off x="6449038" y="3677768"/>
            <a:ext cx="563400" cy="61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1393" name="Google Shape;1393;p41"/>
          <p:cNvSpPr/>
          <p:nvPr/>
        </p:nvSpPr>
        <p:spPr>
          <a:xfrm>
            <a:off x="6574888" y="2751613"/>
            <a:ext cx="311700" cy="320100"/>
          </a:xfrm>
          <a:prstGeom prst="ellipse">
            <a:avLst/>
          </a:prstGeom>
          <a:solidFill>
            <a:srgbClr val="FBFB8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1399" name="Google Shape;1399;p41"/>
          <p:cNvCxnSpPr/>
          <p:nvPr/>
        </p:nvCxnSpPr>
        <p:spPr>
          <a:xfrm rot="10800000" flipH="1">
            <a:off x="7424357" y="3071713"/>
            <a:ext cx="5700" cy="430800"/>
          </a:xfrm>
          <a:prstGeom prst="straightConnector1">
            <a:avLst/>
          </a:prstGeom>
          <a:noFill/>
          <a:ln w="9525" cap="flat" cmpd="sng">
            <a:solidFill>
              <a:srgbClr val="3D85C6"/>
            </a:solidFill>
            <a:prstDash val="solid"/>
            <a:round/>
            <a:headEnd type="none" w="med" len="med"/>
            <a:tailEnd type="triangle" w="med" len="med"/>
          </a:ln>
        </p:spPr>
      </p:cxnSp>
      <p:sp>
        <p:nvSpPr>
          <p:cNvPr id="1400" name="Google Shape;1400;p41"/>
          <p:cNvSpPr/>
          <p:nvPr/>
        </p:nvSpPr>
        <p:spPr>
          <a:xfrm>
            <a:off x="7267738" y="2751613"/>
            <a:ext cx="311700" cy="320100"/>
          </a:xfrm>
          <a:prstGeom prst="ellipse">
            <a:avLst/>
          </a:prstGeom>
          <a:solidFill>
            <a:srgbClr val="FBFB8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1401" name="Google Shape;1401;p41"/>
          <p:cNvCxnSpPr>
            <a:stCxn id="1393" idx="6"/>
            <a:endCxn id="1400" idx="2"/>
          </p:cNvCxnSpPr>
          <p:nvPr/>
        </p:nvCxnSpPr>
        <p:spPr>
          <a:xfrm>
            <a:off x="6886588" y="2911663"/>
            <a:ext cx="381300" cy="0"/>
          </a:xfrm>
          <a:prstGeom prst="straightConnector1">
            <a:avLst/>
          </a:prstGeom>
          <a:noFill/>
          <a:ln w="9525" cap="flat" cmpd="sng">
            <a:solidFill>
              <a:srgbClr val="3D85C6"/>
            </a:solidFill>
            <a:prstDash val="solid"/>
            <a:round/>
            <a:headEnd type="none" w="med" len="med"/>
            <a:tailEnd type="triangle" w="med" len="med"/>
          </a:ln>
        </p:spPr>
      </p:cxnSp>
      <p:cxnSp>
        <p:nvCxnSpPr>
          <p:cNvPr id="1402" name="Google Shape;1402;p41"/>
          <p:cNvCxnSpPr>
            <a:stCxn id="1400" idx="6"/>
            <a:endCxn id="1403" idx="2"/>
          </p:cNvCxnSpPr>
          <p:nvPr/>
        </p:nvCxnSpPr>
        <p:spPr>
          <a:xfrm>
            <a:off x="7579438" y="2911663"/>
            <a:ext cx="408900" cy="0"/>
          </a:xfrm>
          <a:prstGeom prst="straightConnector1">
            <a:avLst/>
          </a:prstGeom>
          <a:noFill/>
          <a:ln w="9525" cap="flat" cmpd="sng">
            <a:solidFill>
              <a:srgbClr val="3D85C6"/>
            </a:solidFill>
            <a:prstDash val="solid"/>
            <a:round/>
            <a:headEnd type="none" w="med" len="med"/>
            <a:tailEnd type="triangle" w="med" len="med"/>
          </a:ln>
        </p:spPr>
      </p:cxnSp>
      <p:cxnSp>
        <p:nvCxnSpPr>
          <p:cNvPr id="1404" name="Google Shape;1404;p41"/>
          <p:cNvCxnSpPr>
            <a:stCxn id="1405" idx="0"/>
          </p:cNvCxnSpPr>
          <p:nvPr/>
        </p:nvCxnSpPr>
        <p:spPr>
          <a:xfrm rot="10800000" flipH="1">
            <a:off x="8145063" y="3071713"/>
            <a:ext cx="5700" cy="430800"/>
          </a:xfrm>
          <a:prstGeom prst="straightConnector1">
            <a:avLst/>
          </a:prstGeom>
          <a:noFill/>
          <a:ln w="9525" cap="flat" cmpd="sng">
            <a:solidFill>
              <a:srgbClr val="3D85C6"/>
            </a:solidFill>
            <a:prstDash val="solid"/>
            <a:round/>
            <a:headEnd type="none" w="med" len="med"/>
            <a:tailEnd type="triangle" w="med" len="med"/>
          </a:ln>
        </p:spPr>
      </p:cxnSp>
      <p:sp>
        <p:nvSpPr>
          <p:cNvPr id="1405" name="Google Shape;1405;p41"/>
          <p:cNvSpPr/>
          <p:nvPr/>
        </p:nvSpPr>
        <p:spPr>
          <a:xfrm>
            <a:off x="7989213" y="3502513"/>
            <a:ext cx="311700" cy="791400"/>
          </a:xfrm>
          <a:prstGeom prst="rect">
            <a:avLst/>
          </a:prstGeom>
          <a:solidFill>
            <a:srgbClr val="53C6F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41"/>
          <p:cNvSpPr txBox="1"/>
          <p:nvPr/>
        </p:nvSpPr>
        <p:spPr>
          <a:xfrm>
            <a:off x="7862588" y="3677768"/>
            <a:ext cx="563400" cy="61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1403" name="Google Shape;1403;p41"/>
          <p:cNvSpPr/>
          <p:nvPr/>
        </p:nvSpPr>
        <p:spPr>
          <a:xfrm>
            <a:off x="7988438" y="2751613"/>
            <a:ext cx="311700" cy="320100"/>
          </a:xfrm>
          <a:prstGeom prst="ellipse">
            <a:avLst/>
          </a:prstGeom>
          <a:solidFill>
            <a:srgbClr val="FBFB8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1407" name="Google Shape;1407;p41"/>
          <p:cNvCxnSpPr>
            <a:endCxn id="1408" idx="2"/>
          </p:cNvCxnSpPr>
          <p:nvPr/>
        </p:nvCxnSpPr>
        <p:spPr>
          <a:xfrm>
            <a:off x="6160088" y="2326063"/>
            <a:ext cx="408900" cy="0"/>
          </a:xfrm>
          <a:prstGeom prst="straightConnector1">
            <a:avLst/>
          </a:prstGeom>
          <a:noFill/>
          <a:ln w="9525" cap="flat" cmpd="sng">
            <a:solidFill>
              <a:srgbClr val="CC0000"/>
            </a:solidFill>
            <a:prstDash val="solid"/>
            <a:round/>
            <a:headEnd type="triangle" w="med" len="med"/>
            <a:tailEnd type="none" w="med" len="med"/>
          </a:ln>
        </p:spPr>
      </p:cxnSp>
      <p:sp>
        <p:nvSpPr>
          <p:cNvPr id="1408" name="Google Shape;1408;p41"/>
          <p:cNvSpPr/>
          <p:nvPr/>
        </p:nvSpPr>
        <p:spPr>
          <a:xfrm>
            <a:off x="6568988" y="2166013"/>
            <a:ext cx="311700" cy="320100"/>
          </a:xfrm>
          <a:prstGeom prst="ellipse">
            <a:avLst/>
          </a:prstGeom>
          <a:solidFill>
            <a:srgbClr val="FBFB8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409" name="Google Shape;1409;p41"/>
          <p:cNvSpPr/>
          <p:nvPr/>
        </p:nvSpPr>
        <p:spPr>
          <a:xfrm>
            <a:off x="7261838" y="2166013"/>
            <a:ext cx="311700" cy="320100"/>
          </a:xfrm>
          <a:prstGeom prst="ellipse">
            <a:avLst/>
          </a:prstGeom>
          <a:solidFill>
            <a:srgbClr val="FBFB8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1410" name="Google Shape;1410;p41"/>
          <p:cNvCxnSpPr>
            <a:stCxn id="1408" idx="6"/>
            <a:endCxn id="1409" idx="2"/>
          </p:cNvCxnSpPr>
          <p:nvPr/>
        </p:nvCxnSpPr>
        <p:spPr>
          <a:xfrm>
            <a:off x="6880688" y="2326063"/>
            <a:ext cx="381300" cy="0"/>
          </a:xfrm>
          <a:prstGeom prst="straightConnector1">
            <a:avLst/>
          </a:prstGeom>
          <a:noFill/>
          <a:ln w="9525" cap="flat" cmpd="sng">
            <a:solidFill>
              <a:srgbClr val="CC0000"/>
            </a:solidFill>
            <a:prstDash val="solid"/>
            <a:round/>
            <a:headEnd type="triangle" w="med" len="med"/>
            <a:tailEnd type="none" w="med" len="med"/>
          </a:ln>
        </p:spPr>
      </p:cxnSp>
      <p:cxnSp>
        <p:nvCxnSpPr>
          <p:cNvPr id="1411" name="Google Shape;1411;p41"/>
          <p:cNvCxnSpPr>
            <a:stCxn id="1409" idx="6"/>
            <a:endCxn id="1412" idx="2"/>
          </p:cNvCxnSpPr>
          <p:nvPr/>
        </p:nvCxnSpPr>
        <p:spPr>
          <a:xfrm>
            <a:off x="7573538" y="2326063"/>
            <a:ext cx="408900" cy="0"/>
          </a:xfrm>
          <a:prstGeom prst="straightConnector1">
            <a:avLst/>
          </a:prstGeom>
          <a:noFill/>
          <a:ln w="9525" cap="flat" cmpd="sng">
            <a:solidFill>
              <a:srgbClr val="CC0000"/>
            </a:solidFill>
            <a:prstDash val="solid"/>
            <a:round/>
            <a:headEnd type="triangle" w="med" len="med"/>
            <a:tailEnd type="none" w="med" len="med"/>
          </a:ln>
        </p:spPr>
      </p:cxnSp>
      <p:sp>
        <p:nvSpPr>
          <p:cNvPr id="1412" name="Google Shape;1412;p41"/>
          <p:cNvSpPr/>
          <p:nvPr/>
        </p:nvSpPr>
        <p:spPr>
          <a:xfrm>
            <a:off x="7982538" y="2166013"/>
            <a:ext cx="311700" cy="320100"/>
          </a:xfrm>
          <a:prstGeom prst="ellipse">
            <a:avLst/>
          </a:prstGeom>
          <a:solidFill>
            <a:srgbClr val="FBFB8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1413" name="Google Shape;1413;p41"/>
          <p:cNvCxnSpPr>
            <a:stCxn id="1395" idx="0"/>
            <a:endCxn id="1408" idx="6"/>
          </p:cNvCxnSpPr>
          <p:nvPr/>
        </p:nvCxnSpPr>
        <p:spPr>
          <a:xfrm rot="-5400000">
            <a:off x="6217763" y="2839663"/>
            <a:ext cx="1176600" cy="149100"/>
          </a:xfrm>
          <a:prstGeom prst="curvedConnector4">
            <a:avLst>
              <a:gd name="adj1" fmla="val 43192"/>
              <a:gd name="adj2" fmla="val 259759"/>
            </a:avLst>
          </a:prstGeom>
          <a:noFill/>
          <a:ln w="9525" cap="flat" cmpd="sng">
            <a:solidFill>
              <a:srgbClr val="CC0000"/>
            </a:solidFill>
            <a:prstDash val="solid"/>
            <a:round/>
            <a:headEnd type="none" w="med" len="med"/>
            <a:tailEnd type="triangle" w="med" len="med"/>
          </a:ln>
        </p:spPr>
      </p:cxnSp>
      <p:cxnSp>
        <p:nvCxnSpPr>
          <p:cNvPr id="1414" name="Google Shape;1414;p41"/>
          <p:cNvCxnSpPr>
            <a:endCxn id="1412" idx="6"/>
          </p:cNvCxnSpPr>
          <p:nvPr/>
        </p:nvCxnSpPr>
        <p:spPr>
          <a:xfrm rot="-5400000">
            <a:off x="7631838" y="2839363"/>
            <a:ext cx="1175700" cy="149100"/>
          </a:xfrm>
          <a:prstGeom prst="curvedConnector4">
            <a:avLst>
              <a:gd name="adj1" fmla="val 43193"/>
              <a:gd name="adj2" fmla="val 259708"/>
            </a:avLst>
          </a:prstGeom>
          <a:noFill/>
          <a:ln w="9525" cap="flat" cmpd="sng">
            <a:solidFill>
              <a:srgbClr val="CC0000"/>
            </a:solidFill>
            <a:prstDash val="solid"/>
            <a:round/>
            <a:headEnd type="none" w="med" len="med"/>
            <a:tailEnd type="triangle" w="med" len="med"/>
          </a:ln>
        </p:spPr>
      </p:cxnSp>
      <p:cxnSp>
        <p:nvCxnSpPr>
          <p:cNvPr id="1415" name="Google Shape;1415;p41"/>
          <p:cNvCxnSpPr>
            <a:stCxn id="1396" idx="0"/>
            <a:endCxn id="1409" idx="6"/>
          </p:cNvCxnSpPr>
          <p:nvPr/>
        </p:nvCxnSpPr>
        <p:spPr>
          <a:xfrm rot="-5400000">
            <a:off x="6910288" y="2839213"/>
            <a:ext cx="1176600" cy="150000"/>
          </a:xfrm>
          <a:prstGeom prst="curvedConnector4">
            <a:avLst>
              <a:gd name="adj1" fmla="val 43192"/>
              <a:gd name="adj2" fmla="val 258717"/>
            </a:avLst>
          </a:prstGeom>
          <a:noFill/>
          <a:ln w="9525" cap="flat" cmpd="sng">
            <a:solidFill>
              <a:srgbClr val="CC0000"/>
            </a:solidFill>
            <a:prstDash val="solid"/>
            <a:round/>
            <a:headEnd type="none" w="med" len="med"/>
            <a:tailEnd type="triangle" w="med" len="med"/>
          </a:ln>
        </p:spPr>
      </p:cxnSp>
      <p:pic>
        <p:nvPicPr>
          <p:cNvPr id="1416" name="Google Shape;1416;p41"/>
          <p:cNvPicPr preferRelativeResize="0"/>
          <p:nvPr/>
        </p:nvPicPr>
        <p:blipFill>
          <a:blip r:embed="rId3">
            <a:alphaModFix/>
          </a:blip>
          <a:stretch>
            <a:fillRect/>
          </a:stretch>
        </p:blipFill>
        <p:spPr>
          <a:xfrm>
            <a:off x="6659828" y="2816938"/>
            <a:ext cx="141709" cy="196950"/>
          </a:xfrm>
          <a:prstGeom prst="rect">
            <a:avLst/>
          </a:prstGeom>
          <a:noFill/>
          <a:ln>
            <a:noFill/>
          </a:ln>
        </p:spPr>
      </p:pic>
      <p:pic>
        <p:nvPicPr>
          <p:cNvPr id="1417" name="Google Shape;1417;p41"/>
          <p:cNvPicPr preferRelativeResize="0"/>
          <p:nvPr/>
        </p:nvPicPr>
        <p:blipFill>
          <a:blip r:embed="rId3">
            <a:alphaModFix/>
          </a:blip>
          <a:stretch>
            <a:fillRect/>
          </a:stretch>
        </p:blipFill>
        <p:spPr>
          <a:xfrm>
            <a:off x="7352653" y="2816863"/>
            <a:ext cx="141709" cy="196950"/>
          </a:xfrm>
          <a:prstGeom prst="rect">
            <a:avLst/>
          </a:prstGeom>
          <a:noFill/>
          <a:ln>
            <a:noFill/>
          </a:ln>
        </p:spPr>
      </p:pic>
      <p:pic>
        <p:nvPicPr>
          <p:cNvPr id="1418" name="Google Shape;1418;p41"/>
          <p:cNvPicPr preferRelativeResize="0"/>
          <p:nvPr/>
        </p:nvPicPr>
        <p:blipFill>
          <a:blip r:embed="rId3">
            <a:alphaModFix/>
          </a:blip>
          <a:stretch>
            <a:fillRect/>
          </a:stretch>
        </p:blipFill>
        <p:spPr>
          <a:xfrm>
            <a:off x="8073403" y="2813188"/>
            <a:ext cx="141709" cy="196950"/>
          </a:xfrm>
          <a:prstGeom prst="rect">
            <a:avLst/>
          </a:prstGeom>
          <a:noFill/>
          <a:ln>
            <a:noFill/>
          </a:ln>
        </p:spPr>
      </p:pic>
      <p:pic>
        <p:nvPicPr>
          <p:cNvPr id="1419" name="Google Shape;1419;p41"/>
          <p:cNvPicPr preferRelativeResize="0"/>
          <p:nvPr/>
        </p:nvPicPr>
        <p:blipFill>
          <a:blip r:embed="rId4">
            <a:alphaModFix/>
          </a:blip>
          <a:stretch>
            <a:fillRect/>
          </a:stretch>
        </p:blipFill>
        <p:spPr>
          <a:xfrm>
            <a:off x="6641462" y="2227588"/>
            <a:ext cx="166650" cy="196950"/>
          </a:xfrm>
          <a:prstGeom prst="rect">
            <a:avLst/>
          </a:prstGeom>
          <a:noFill/>
          <a:ln>
            <a:noFill/>
          </a:ln>
        </p:spPr>
      </p:pic>
      <p:pic>
        <p:nvPicPr>
          <p:cNvPr id="1420" name="Google Shape;1420;p41"/>
          <p:cNvPicPr preferRelativeResize="0"/>
          <p:nvPr/>
        </p:nvPicPr>
        <p:blipFill>
          <a:blip r:embed="rId4">
            <a:alphaModFix/>
          </a:blip>
          <a:stretch>
            <a:fillRect/>
          </a:stretch>
        </p:blipFill>
        <p:spPr>
          <a:xfrm>
            <a:off x="7334287" y="2227588"/>
            <a:ext cx="166650" cy="196950"/>
          </a:xfrm>
          <a:prstGeom prst="rect">
            <a:avLst/>
          </a:prstGeom>
          <a:noFill/>
          <a:ln>
            <a:noFill/>
          </a:ln>
        </p:spPr>
      </p:pic>
      <p:pic>
        <p:nvPicPr>
          <p:cNvPr id="1421" name="Google Shape;1421;p41"/>
          <p:cNvPicPr preferRelativeResize="0"/>
          <p:nvPr/>
        </p:nvPicPr>
        <p:blipFill>
          <a:blip r:embed="rId4">
            <a:alphaModFix/>
          </a:blip>
          <a:stretch>
            <a:fillRect/>
          </a:stretch>
        </p:blipFill>
        <p:spPr>
          <a:xfrm>
            <a:off x="8055037" y="2227588"/>
            <a:ext cx="166650" cy="196950"/>
          </a:xfrm>
          <a:prstGeom prst="rect">
            <a:avLst/>
          </a:prstGeom>
          <a:noFill/>
          <a:ln>
            <a:noFill/>
          </a:ln>
        </p:spPr>
      </p:pic>
      <p:sp>
        <p:nvSpPr>
          <p:cNvPr id="1422" name="Google Shape;1422;p41"/>
          <p:cNvSpPr/>
          <p:nvPr/>
        </p:nvSpPr>
        <p:spPr>
          <a:xfrm>
            <a:off x="6569000" y="1569463"/>
            <a:ext cx="311700" cy="320100"/>
          </a:xfrm>
          <a:prstGeom prst="ellipse">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p>
        </p:txBody>
      </p:sp>
      <p:sp>
        <p:nvSpPr>
          <p:cNvPr id="1423" name="Google Shape;1423;p41"/>
          <p:cNvSpPr/>
          <p:nvPr/>
        </p:nvSpPr>
        <p:spPr>
          <a:xfrm>
            <a:off x="7261850" y="1569463"/>
            <a:ext cx="311700" cy="320100"/>
          </a:xfrm>
          <a:prstGeom prst="ellipse">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p>
        </p:txBody>
      </p:sp>
      <p:sp>
        <p:nvSpPr>
          <p:cNvPr id="1424" name="Google Shape;1424;p41"/>
          <p:cNvSpPr/>
          <p:nvPr/>
        </p:nvSpPr>
        <p:spPr>
          <a:xfrm>
            <a:off x="7982550" y="1569463"/>
            <a:ext cx="311700" cy="320100"/>
          </a:xfrm>
          <a:prstGeom prst="ellipse">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p>
        </p:txBody>
      </p:sp>
      <p:cxnSp>
        <p:nvCxnSpPr>
          <p:cNvPr id="1425" name="Google Shape;1425;p41"/>
          <p:cNvCxnSpPr>
            <a:endCxn id="1422" idx="4"/>
          </p:cNvCxnSpPr>
          <p:nvPr/>
        </p:nvCxnSpPr>
        <p:spPr>
          <a:xfrm rot="10800000" flipH="1">
            <a:off x="6720950" y="1889563"/>
            <a:ext cx="3900" cy="265500"/>
          </a:xfrm>
          <a:prstGeom prst="straightConnector1">
            <a:avLst/>
          </a:prstGeom>
          <a:noFill/>
          <a:ln w="9525" cap="flat" cmpd="sng">
            <a:solidFill>
              <a:srgbClr val="CC0000"/>
            </a:solidFill>
            <a:prstDash val="solid"/>
            <a:round/>
            <a:headEnd type="none" w="med" len="med"/>
            <a:tailEnd type="triangle" w="med" len="med"/>
          </a:ln>
        </p:spPr>
      </p:cxnSp>
      <p:cxnSp>
        <p:nvCxnSpPr>
          <p:cNvPr id="1426" name="Google Shape;1426;p41"/>
          <p:cNvCxnSpPr>
            <a:endCxn id="1423" idx="4"/>
          </p:cNvCxnSpPr>
          <p:nvPr/>
        </p:nvCxnSpPr>
        <p:spPr>
          <a:xfrm rot="10800000" flipH="1">
            <a:off x="7413800" y="1889563"/>
            <a:ext cx="3900" cy="265500"/>
          </a:xfrm>
          <a:prstGeom prst="straightConnector1">
            <a:avLst/>
          </a:prstGeom>
          <a:noFill/>
          <a:ln w="9525" cap="flat" cmpd="sng">
            <a:solidFill>
              <a:srgbClr val="CC0000"/>
            </a:solidFill>
            <a:prstDash val="solid"/>
            <a:round/>
            <a:headEnd type="none" w="med" len="med"/>
            <a:tailEnd type="triangle" w="med" len="med"/>
          </a:ln>
        </p:spPr>
      </p:cxnSp>
      <p:cxnSp>
        <p:nvCxnSpPr>
          <p:cNvPr id="1427" name="Google Shape;1427;p41"/>
          <p:cNvCxnSpPr>
            <a:endCxn id="1424" idx="4"/>
          </p:cNvCxnSpPr>
          <p:nvPr/>
        </p:nvCxnSpPr>
        <p:spPr>
          <a:xfrm rot="10800000" flipH="1">
            <a:off x="8134500" y="1889563"/>
            <a:ext cx="3900" cy="265500"/>
          </a:xfrm>
          <a:prstGeom prst="straightConnector1">
            <a:avLst/>
          </a:prstGeom>
          <a:noFill/>
          <a:ln w="9525" cap="flat" cmpd="sng">
            <a:solidFill>
              <a:srgbClr val="CC0000"/>
            </a:solidFill>
            <a:prstDash val="solid"/>
            <a:round/>
            <a:headEnd type="none" w="med" len="med"/>
            <a:tailEnd type="triangle" w="med" len="med"/>
          </a:ln>
        </p:spPr>
      </p:cxnSp>
      <p:cxnSp>
        <p:nvCxnSpPr>
          <p:cNvPr id="1428" name="Google Shape;1428;p41"/>
          <p:cNvCxnSpPr>
            <a:stCxn id="1422" idx="0"/>
            <a:endCxn id="1384" idx="4"/>
          </p:cNvCxnSpPr>
          <p:nvPr/>
        </p:nvCxnSpPr>
        <p:spPr>
          <a:xfrm rot="10800000">
            <a:off x="4952750" y="1219663"/>
            <a:ext cx="1772100" cy="349800"/>
          </a:xfrm>
          <a:prstGeom prst="straightConnector1">
            <a:avLst/>
          </a:prstGeom>
          <a:noFill/>
          <a:ln w="9525" cap="flat" cmpd="sng">
            <a:solidFill>
              <a:srgbClr val="000000"/>
            </a:solidFill>
            <a:prstDash val="solid"/>
            <a:round/>
            <a:headEnd type="none" w="med" len="med"/>
            <a:tailEnd type="triangle" w="med" len="med"/>
          </a:ln>
        </p:spPr>
      </p:cxnSp>
      <p:cxnSp>
        <p:nvCxnSpPr>
          <p:cNvPr id="1429" name="Google Shape;1429;p41"/>
          <p:cNvCxnSpPr>
            <a:stCxn id="1423" idx="0"/>
            <a:endCxn id="1384" idx="4"/>
          </p:cNvCxnSpPr>
          <p:nvPr/>
        </p:nvCxnSpPr>
        <p:spPr>
          <a:xfrm rot="10800000">
            <a:off x="4952600" y="1219663"/>
            <a:ext cx="2465100" cy="349800"/>
          </a:xfrm>
          <a:prstGeom prst="straightConnector1">
            <a:avLst/>
          </a:prstGeom>
          <a:noFill/>
          <a:ln w="9525" cap="flat" cmpd="sng">
            <a:solidFill>
              <a:srgbClr val="000000"/>
            </a:solidFill>
            <a:prstDash val="solid"/>
            <a:round/>
            <a:headEnd type="none" w="med" len="med"/>
            <a:tailEnd type="triangle" w="med" len="med"/>
          </a:ln>
        </p:spPr>
      </p:cxnSp>
      <p:cxnSp>
        <p:nvCxnSpPr>
          <p:cNvPr id="1430" name="Google Shape;1430;p41"/>
          <p:cNvCxnSpPr>
            <a:stCxn id="1424" idx="0"/>
            <a:endCxn id="1384" idx="4"/>
          </p:cNvCxnSpPr>
          <p:nvPr/>
        </p:nvCxnSpPr>
        <p:spPr>
          <a:xfrm rot="10800000">
            <a:off x="4952700" y="1219663"/>
            <a:ext cx="3185700" cy="349800"/>
          </a:xfrm>
          <a:prstGeom prst="straightConnector1">
            <a:avLst/>
          </a:prstGeom>
          <a:noFill/>
          <a:ln w="9525" cap="flat" cmpd="sng">
            <a:solidFill>
              <a:srgbClr val="000000"/>
            </a:solidFill>
            <a:prstDash val="solid"/>
            <a:round/>
            <a:headEnd type="none" w="med" len="med"/>
            <a:tailEnd type="triangle" w="med" len="med"/>
          </a:ln>
        </p:spPr>
      </p:cxnSp>
      <p:cxnSp>
        <p:nvCxnSpPr>
          <p:cNvPr id="1431" name="Google Shape;1431;p41"/>
          <p:cNvCxnSpPr>
            <a:endCxn id="1422" idx="2"/>
          </p:cNvCxnSpPr>
          <p:nvPr/>
        </p:nvCxnSpPr>
        <p:spPr>
          <a:xfrm rot="5400000" flipH="1">
            <a:off x="6134300" y="2164213"/>
            <a:ext cx="1016700" cy="147300"/>
          </a:xfrm>
          <a:prstGeom prst="curvedConnector4">
            <a:avLst>
              <a:gd name="adj1" fmla="val 29784"/>
              <a:gd name="adj2" fmla="val 261660"/>
            </a:avLst>
          </a:prstGeom>
          <a:noFill/>
          <a:ln w="9525" cap="flat" cmpd="sng">
            <a:solidFill>
              <a:srgbClr val="3D85C6"/>
            </a:solidFill>
            <a:prstDash val="solid"/>
            <a:round/>
            <a:headEnd type="none" w="med" len="med"/>
            <a:tailEnd type="triangle" w="med" len="med"/>
          </a:ln>
        </p:spPr>
      </p:cxnSp>
      <p:cxnSp>
        <p:nvCxnSpPr>
          <p:cNvPr id="1432" name="Google Shape;1432;p41"/>
          <p:cNvCxnSpPr>
            <a:endCxn id="1423" idx="2"/>
          </p:cNvCxnSpPr>
          <p:nvPr/>
        </p:nvCxnSpPr>
        <p:spPr>
          <a:xfrm rot="5400000" flipH="1">
            <a:off x="6835100" y="2156263"/>
            <a:ext cx="1011900" cy="158400"/>
          </a:xfrm>
          <a:prstGeom prst="curvedConnector4">
            <a:avLst>
              <a:gd name="adj1" fmla="val 26960"/>
              <a:gd name="adj2" fmla="val 250331"/>
            </a:avLst>
          </a:prstGeom>
          <a:noFill/>
          <a:ln w="9525" cap="flat" cmpd="sng">
            <a:solidFill>
              <a:srgbClr val="3D85C6"/>
            </a:solidFill>
            <a:prstDash val="solid"/>
            <a:round/>
            <a:headEnd type="none" w="med" len="med"/>
            <a:tailEnd type="triangle" w="med" len="med"/>
          </a:ln>
        </p:spPr>
      </p:cxnSp>
      <p:cxnSp>
        <p:nvCxnSpPr>
          <p:cNvPr id="1433" name="Google Shape;1433;p41"/>
          <p:cNvCxnSpPr>
            <a:endCxn id="1424" idx="2"/>
          </p:cNvCxnSpPr>
          <p:nvPr/>
        </p:nvCxnSpPr>
        <p:spPr>
          <a:xfrm rot="5400000" flipH="1">
            <a:off x="7552200" y="2159863"/>
            <a:ext cx="1011900" cy="151200"/>
          </a:xfrm>
          <a:prstGeom prst="curvedConnector4">
            <a:avLst>
              <a:gd name="adj1" fmla="val 28621"/>
              <a:gd name="adj2" fmla="val 257490"/>
            </a:avLst>
          </a:prstGeom>
          <a:noFill/>
          <a:ln w="9525" cap="flat" cmpd="sng">
            <a:solidFill>
              <a:srgbClr val="3D85C6"/>
            </a:solidFill>
            <a:prstDash val="solid"/>
            <a:round/>
            <a:headEnd type="none" w="med" len="med"/>
            <a:tailEnd type="triangle" w="med" len="med"/>
          </a:ln>
        </p:spPr>
      </p:cxnSp>
      <p:pic>
        <p:nvPicPr>
          <p:cNvPr id="1434" name="Google Shape;1434;p41"/>
          <p:cNvPicPr preferRelativeResize="0"/>
          <p:nvPr/>
        </p:nvPicPr>
        <p:blipFill>
          <a:blip r:embed="rId5">
            <a:alphaModFix/>
          </a:blip>
          <a:stretch>
            <a:fillRect/>
          </a:stretch>
        </p:blipFill>
        <p:spPr>
          <a:xfrm>
            <a:off x="6641525" y="1631038"/>
            <a:ext cx="166650" cy="196950"/>
          </a:xfrm>
          <a:prstGeom prst="rect">
            <a:avLst/>
          </a:prstGeom>
          <a:noFill/>
          <a:ln>
            <a:noFill/>
          </a:ln>
        </p:spPr>
      </p:pic>
      <p:pic>
        <p:nvPicPr>
          <p:cNvPr id="1435" name="Google Shape;1435;p41"/>
          <p:cNvPicPr preferRelativeResize="0"/>
          <p:nvPr/>
        </p:nvPicPr>
        <p:blipFill>
          <a:blip r:embed="rId5">
            <a:alphaModFix/>
          </a:blip>
          <a:stretch>
            <a:fillRect/>
          </a:stretch>
        </p:blipFill>
        <p:spPr>
          <a:xfrm>
            <a:off x="7348300" y="1631038"/>
            <a:ext cx="166650" cy="196950"/>
          </a:xfrm>
          <a:prstGeom prst="rect">
            <a:avLst/>
          </a:prstGeom>
          <a:noFill/>
          <a:ln>
            <a:noFill/>
          </a:ln>
        </p:spPr>
      </p:pic>
      <p:pic>
        <p:nvPicPr>
          <p:cNvPr id="1436" name="Google Shape;1436;p41"/>
          <p:cNvPicPr preferRelativeResize="0"/>
          <p:nvPr/>
        </p:nvPicPr>
        <p:blipFill>
          <a:blip r:embed="rId5">
            <a:alphaModFix/>
          </a:blip>
          <a:stretch>
            <a:fillRect/>
          </a:stretch>
        </p:blipFill>
        <p:spPr>
          <a:xfrm>
            <a:off x="8055075" y="1631038"/>
            <a:ext cx="166650" cy="196950"/>
          </a:xfrm>
          <a:prstGeom prst="rect">
            <a:avLst/>
          </a:prstGeom>
          <a:noFill/>
          <a:ln>
            <a:noFill/>
          </a:ln>
        </p:spPr>
      </p:pic>
      <p:sp>
        <p:nvSpPr>
          <p:cNvPr id="1437" name="Google Shape;1437;p41"/>
          <p:cNvSpPr txBox="1"/>
          <p:nvPr/>
        </p:nvSpPr>
        <p:spPr>
          <a:xfrm>
            <a:off x="611400" y="1924925"/>
            <a:ext cx="858600" cy="61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Times New Roman"/>
                <a:ea typeface="Times New Roman"/>
                <a:cs typeface="Times New Roman"/>
                <a:sym typeface="Times New Roman"/>
              </a:rPr>
              <a:t>LSTM layer </a:t>
            </a:r>
            <a:endParaRPr>
              <a:latin typeface="Times New Roman"/>
              <a:ea typeface="Times New Roman"/>
              <a:cs typeface="Times New Roman"/>
              <a:sym typeface="Times New Roman"/>
            </a:endParaRPr>
          </a:p>
        </p:txBody>
      </p:sp>
      <p:sp>
        <p:nvSpPr>
          <p:cNvPr id="1438" name="Google Shape;1438;p41"/>
          <p:cNvSpPr txBox="1"/>
          <p:nvPr/>
        </p:nvSpPr>
        <p:spPr>
          <a:xfrm>
            <a:off x="2306338" y="838000"/>
            <a:ext cx="1047900" cy="32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Times New Roman"/>
                <a:ea typeface="Times New Roman"/>
                <a:cs typeface="Times New Roman"/>
                <a:sym typeface="Times New Roman"/>
              </a:rPr>
              <a:t>Attention layer</a:t>
            </a:r>
            <a:endParaRPr>
              <a:latin typeface="Times New Roman"/>
              <a:ea typeface="Times New Roman"/>
              <a:cs typeface="Times New Roman"/>
              <a:sym typeface="Times New Roman"/>
            </a:endParaRPr>
          </a:p>
        </p:txBody>
      </p:sp>
      <p:sp>
        <p:nvSpPr>
          <p:cNvPr id="1439" name="Google Shape;1439;p41"/>
          <p:cNvSpPr txBox="1"/>
          <p:nvPr/>
        </p:nvSpPr>
        <p:spPr>
          <a:xfrm>
            <a:off x="737675" y="3624163"/>
            <a:ext cx="624000" cy="548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Times New Roman"/>
                <a:ea typeface="Times New Roman"/>
                <a:cs typeface="Times New Roman"/>
                <a:sym typeface="Times New Roman"/>
              </a:rPr>
              <a:t>CNN</a:t>
            </a:r>
            <a:endParaRPr>
              <a:latin typeface="Times New Roman"/>
              <a:ea typeface="Times New Roman"/>
              <a:cs typeface="Times New Roman"/>
              <a:sym typeface="Times New Roman"/>
            </a:endParaRPr>
          </a:p>
          <a:p>
            <a:pPr marL="0" lvl="0" indent="0" algn="ctr" rtl="0">
              <a:spcBef>
                <a:spcPts val="0"/>
              </a:spcBef>
              <a:spcAft>
                <a:spcPts val="0"/>
              </a:spcAft>
              <a:buNone/>
            </a:pPr>
            <a:r>
              <a:rPr lang="en">
                <a:latin typeface="Times New Roman"/>
                <a:ea typeface="Times New Roman"/>
                <a:cs typeface="Times New Roman"/>
                <a:sym typeface="Times New Roman"/>
              </a:rPr>
              <a:t>layer</a:t>
            </a:r>
            <a:endParaRPr>
              <a:latin typeface="Times New Roman"/>
              <a:ea typeface="Times New Roman"/>
              <a:cs typeface="Times New Roman"/>
              <a:sym typeface="Times New Roman"/>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63"/>
        <p:cNvGrpSpPr/>
        <p:nvPr/>
      </p:nvGrpSpPr>
      <p:grpSpPr>
        <a:xfrm>
          <a:off x="0" y="0"/>
          <a:ext cx="0" cy="0"/>
          <a:chOff x="0" y="0"/>
          <a:chExt cx="0" cy="0"/>
        </a:xfrm>
      </p:grpSpPr>
      <p:sp>
        <p:nvSpPr>
          <p:cNvPr id="64" name="Google Shape;64;p15"/>
          <p:cNvSpPr/>
          <p:nvPr/>
        </p:nvSpPr>
        <p:spPr>
          <a:xfrm>
            <a:off x="912025" y="378275"/>
            <a:ext cx="3027300" cy="790800"/>
          </a:xfrm>
          <a:prstGeom prst="roundRect">
            <a:avLst>
              <a:gd name="adj" fmla="val 50000"/>
            </a:avLst>
          </a:prstGeom>
          <a:gradFill>
            <a:gsLst>
              <a:gs pos="0">
                <a:srgbClr val="DBD4EB"/>
              </a:gs>
              <a:gs pos="100000">
                <a:srgbClr val="9180BB"/>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15"/>
          <p:cNvSpPr/>
          <p:nvPr/>
        </p:nvSpPr>
        <p:spPr>
          <a:xfrm>
            <a:off x="4890125" y="378275"/>
            <a:ext cx="3027300" cy="790800"/>
          </a:xfrm>
          <a:prstGeom prst="roundRect">
            <a:avLst>
              <a:gd name="adj" fmla="val 50000"/>
            </a:avLst>
          </a:prstGeom>
          <a:gradFill>
            <a:gsLst>
              <a:gs pos="0">
                <a:srgbClr val="A8C0FF"/>
              </a:gs>
              <a:gs pos="100000">
                <a:srgbClr val="3F2B9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15"/>
          <p:cNvSpPr/>
          <p:nvPr/>
        </p:nvSpPr>
        <p:spPr>
          <a:xfrm>
            <a:off x="912025" y="1299075"/>
            <a:ext cx="3027300" cy="790800"/>
          </a:xfrm>
          <a:prstGeom prst="roundRect">
            <a:avLst>
              <a:gd name="adj" fmla="val 50000"/>
            </a:avLst>
          </a:prstGeom>
          <a:gradFill>
            <a:gsLst>
              <a:gs pos="0">
                <a:srgbClr val="D8EDBA">
                  <a:alpha val="57647"/>
                </a:srgbClr>
              </a:gs>
              <a:gs pos="100000">
                <a:srgbClr val="FE9696">
                  <a:alpha val="73725"/>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15"/>
          <p:cNvSpPr/>
          <p:nvPr/>
        </p:nvSpPr>
        <p:spPr>
          <a:xfrm>
            <a:off x="912025" y="2219875"/>
            <a:ext cx="3136200" cy="790800"/>
          </a:xfrm>
          <a:prstGeom prst="roundRect">
            <a:avLst>
              <a:gd name="adj" fmla="val 50000"/>
            </a:avLst>
          </a:prstGeom>
          <a:gradFill>
            <a:gsLst>
              <a:gs pos="0">
                <a:srgbClr val="B6D7A8"/>
              </a:gs>
              <a:gs pos="64000">
                <a:srgbClr val="A4C2F4"/>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15"/>
          <p:cNvSpPr/>
          <p:nvPr/>
        </p:nvSpPr>
        <p:spPr>
          <a:xfrm>
            <a:off x="912025" y="3140675"/>
            <a:ext cx="3027300" cy="790800"/>
          </a:xfrm>
          <a:prstGeom prst="roundRect">
            <a:avLst>
              <a:gd name="adj" fmla="val 50000"/>
            </a:avLst>
          </a:prstGeom>
          <a:gradFill>
            <a:gsLst>
              <a:gs pos="0">
                <a:srgbClr val="E0EDBA">
                  <a:alpha val="79215"/>
                </a:srgbClr>
              </a:gs>
              <a:gs pos="100000">
                <a:srgbClr val="DE87F1">
                  <a:alpha val="48235"/>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15"/>
          <p:cNvSpPr/>
          <p:nvPr/>
        </p:nvSpPr>
        <p:spPr>
          <a:xfrm>
            <a:off x="912025" y="4061475"/>
            <a:ext cx="3027300" cy="790800"/>
          </a:xfrm>
          <a:prstGeom prst="roundRect">
            <a:avLst>
              <a:gd name="adj" fmla="val 50000"/>
            </a:avLst>
          </a:prstGeom>
          <a:gradFill>
            <a:gsLst>
              <a:gs pos="0">
                <a:srgbClr val="C9DAF8"/>
              </a:gs>
              <a:gs pos="100000">
                <a:srgbClr val="DE87F1"/>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15"/>
          <p:cNvSpPr/>
          <p:nvPr/>
        </p:nvSpPr>
        <p:spPr>
          <a:xfrm>
            <a:off x="4890125" y="1252975"/>
            <a:ext cx="3027300" cy="790800"/>
          </a:xfrm>
          <a:prstGeom prst="roundRect">
            <a:avLst>
              <a:gd name="adj" fmla="val 50000"/>
            </a:avLst>
          </a:prstGeom>
          <a:gradFill>
            <a:gsLst>
              <a:gs pos="0">
                <a:srgbClr val="F64F59"/>
              </a:gs>
              <a:gs pos="100000">
                <a:srgbClr val="DE87F1"/>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15"/>
          <p:cNvSpPr/>
          <p:nvPr/>
        </p:nvSpPr>
        <p:spPr>
          <a:xfrm>
            <a:off x="4890125" y="2176350"/>
            <a:ext cx="3027300" cy="790800"/>
          </a:xfrm>
          <a:prstGeom prst="roundRect">
            <a:avLst>
              <a:gd name="adj" fmla="val 50000"/>
            </a:avLst>
          </a:prstGeom>
          <a:gradFill>
            <a:gsLst>
              <a:gs pos="0">
                <a:srgbClr val="E0EDBA">
                  <a:alpha val="70980"/>
                </a:srgbClr>
              </a:gs>
              <a:gs pos="100000">
                <a:srgbClr val="B6D7A8"/>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5"/>
          <p:cNvSpPr/>
          <p:nvPr/>
        </p:nvSpPr>
        <p:spPr>
          <a:xfrm>
            <a:off x="4890125" y="3140675"/>
            <a:ext cx="3027300" cy="7908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15"/>
          <p:cNvSpPr/>
          <p:nvPr/>
        </p:nvSpPr>
        <p:spPr>
          <a:xfrm>
            <a:off x="4890125" y="4061475"/>
            <a:ext cx="3027300" cy="790800"/>
          </a:xfrm>
          <a:prstGeom prst="roundRect">
            <a:avLst>
              <a:gd name="adj" fmla="val 50000"/>
            </a:avLst>
          </a:prstGeom>
          <a:gradFill>
            <a:gsLst>
              <a:gs pos="0">
                <a:srgbClr val="00FFFF"/>
              </a:gs>
              <a:gs pos="100000">
                <a:srgbClr val="B0DAF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443"/>
        <p:cNvGrpSpPr/>
        <p:nvPr/>
      </p:nvGrpSpPr>
      <p:grpSpPr>
        <a:xfrm>
          <a:off x="0" y="0"/>
          <a:ext cx="0" cy="0"/>
          <a:chOff x="0" y="0"/>
          <a:chExt cx="0" cy="0"/>
        </a:xfrm>
      </p:grpSpPr>
      <p:sp>
        <p:nvSpPr>
          <p:cNvPr id="1444" name="Google Shape;1444;p42"/>
          <p:cNvSpPr/>
          <p:nvPr/>
        </p:nvSpPr>
        <p:spPr>
          <a:xfrm>
            <a:off x="2261450" y="2405658"/>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L</a:t>
            </a:r>
            <a:endParaRPr/>
          </a:p>
        </p:txBody>
      </p:sp>
      <p:sp>
        <p:nvSpPr>
          <p:cNvPr id="1445" name="Google Shape;1445;p42"/>
          <p:cNvSpPr/>
          <p:nvPr/>
        </p:nvSpPr>
        <p:spPr>
          <a:xfrm>
            <a:off x="2845001" y="2405658"/>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1446" name="Google Shape;1446;p42"/>
          <p:cNvCxnSpPr>
            <a:stCxn id="1444" idx="3"/>
            <a:endCxn id="1445" idx="1"/>
          </p:cNvCxnSpPr>
          <p:nvPr/>
        </p:nvCxnSpPr>
        <p:spPr>
          <a:xfrm>
            <a:off x="2524250" y="2638608"/>
            <a:ext cx="320700" cy="0"/>
          </a:xfrm>
          <a:prstGeom prst="straightConnector1">
            <a:avLst/>
          </a:prstGeom>
          <a:noFill/>
          <a:ln w="19050" cap="flat" cmpd="sng">
            <a:solidFill>
              <a:srgbClr val="000000"/>
            </a:solidFill>
            <a:prstDash val="solid"/>
            <a:round/>
            <a:headEnd type="none" w="med" len="med"/>
            <a:tailEnd type="triangle" w="med" len="med"/>
          </a:ln>
        </p:spPr>
      </p:cxnSp>
      <p:cxnSp>
        <p:nvCxnSpPr>
          <p:cNvPr id="1447" name="Google Shape;1447;p42"/>
          <p:cNvCxnSpPr>
            <a:stCxn id="1445" idx="1"/>
            <a:endCxn id="1444" idx="3"/>
          </p:cNvCxnSpPr>
          <p:nvPr/>
        </p:nvCxnSpPr>
        <p:spPr>
          <a:xfrm rot="10800000">
            <a:off x="2524301" y="2638608"/>
            <a:ext cx="320700" cy="0"/>
          </a:xfrm>
          <a:prstGeom prst="straightConnector1">
            <a:avLst/>
          </a:prstGeom>
          <a:noFill/>
          <a:ln w="19050" cap="flat" cmpd="sng">
            <a:solidFill>
              <a:schemeClr val="dk1"/>
            </a:solidFill>
            <a:prstDash val="solid"/>
            <a:round/>
            <a:headEnd type="none" w="med" len="med"/>
            <a:tailEnd type="triangle" w="med" len="med"/>
          </a:ln>
        </p:spPr>
      </p:cxnSp>
      <p:sp>
        <p:nvSpPr>
          <p:cNvPr id="1448" name="Google Shape;1448;p42"/>
          <p:cNvSpPr/>
          <p:nvPr/>
        </p:nvSpPr>
        <p:spPr>
          <a:xfrm>
            <a:off x="3461430" y="2405658"/>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sp>
        <p:nvSpPr>
          <p:cNvPr id="1449" name="Google Shape;1449;p42"/>
          <p:cNvSpPr/>
          <p:nvPr/>
        </p:nvSpPr>
        <p:spPr>
          <a:xfrm>
            <a:off x="4044981" y="2405658"/>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1450" name="Google Shape;1450;p42"/>
          <p:cNvCxnSpPr>
            <a:stCxn id="1448" idx="3"/>
            <a:endCxn id="1449" idx="1"/>
          </p:cNvCxnSpPr>
          <p:nvPr/>
        </p:nvCxnSpPr>
        <p:spPr>
          <a:xfrm>
            <a:off x="3724230" y="2638608"/>
            <a:ext cx="320700" cy="0"/>
          </a:xfrm>
          <a:prstGeom prst="straightConnector1">
            <a:avLst/>
          </a:prstGeom>
          <a:noFill/>
          <a:ln w="19050" cap="flat" cmpd="sng">
            <a:solidFill>
              <a:srgbClr val="000000"/>
            </a:solidFill>
            <a:prstDash val="solid"/>
            <a:round/>
            <a:headEnd type="none" w="med" len="med"/>
            <a:tailEnd type="triangle" w="med" len="med"/>
          </a:ln>
        </p:spPr>
      </p:cxnSp>
      <p:cxnSp>
        <p:nvCxnSpPr>
          <p:cNvPr id="1451" name="Google Shape;1451;p42"/>
          <p:cNvCxnSpPr>
            <a:stCxn id="1449" idx="1"/>
            <a:endCxn id="1448" idx="3"/>
          </p:cNvCxnSpPr>
          <p:nvPr/>
        </p:nvCxnSpPr>
        <p:spPr>
          <a:xfrm rot="10800000">
            <a:off x="3724281" y="2638608"/>
            <a:ext cx="320700" cy="0"/>
          </a:xfrm>
          <a:prstGeom prst="straightConnector1">
            <a:avLst/>
          </a:prstGeom>
          <a:noFill/>
          <a:ln w="19050" cap="flat" cmpd="sng">
            <a:solidFill>
              <a:schemeClr val="dk1"/>
            </a:solidFill>
            <a:prstDash val="solid"/>
            <a:round/>
            <a:headEnd type="none" w="med" len="med"/>
            <a:tailEnd type="triangle" w="med" len="med"/>
          </a:ln>
        </p:spPr>
      </p:cxnSp>
      <p:cxnSp>
        <p:nvCxnSpPr>
          <p:cNvPr id="1452" name="Google Shape;1452;p42"/>
          <p:cNvCxnSpPr/>
          <p:nvPr/>
        </p:nvCxnSpPr>
        <p:spPr>
          <a:xfrm>
            <a:off x="3124363" y="2638694"/>
            <a:ext cx="320700" cy="0"/>
          </a:xfrm>
          <a:prstGeom prst="straightConnector1">
            <a:avLst/>
          </a:prstGeom>
          <a:noFill/>
          <a:ln w="19050" cap="flat" cmpd="sng">
            <a:solidFill>
              <a:srgbClr val="000000"/>
            </a:solidFill>
            <a:prstDash val="solid"/>
            <a:round/>
            <a:headEnd type="none" w="med" len="med"/>
            <a:tailEnd type="triangle" w="med" len="med"/>
          </a:ln>
        </p:spPr>
      </p:cxnSp>
      <p:cxnSp>
        <p:nvCxnSpPr>
          <p:cNvPr id="1453" name="Google Shape;1453;p42"/>
          <p:cNvCxnSpPr/>
          <p:nvPr/>
        </p:nvCxnSpPr>
        <p:spPr>
          <a:xfrm rot="10800000">
            <a:off x="3124291" y="2638694"/>
            <a:ext cx="320700" cy="0"/>
          </a:xfrm>
          <a:prstGeom prst="straightConnector1">
            <a:avLst/>
          </a:prstGeom>
          <a:noFill/>
          <a:ln w="19050" cap="flat" cmpd="sng">
            <a:solidFill>
              <a:schemeClr val="dk1"/>
            </a:solidFill>
            <a:prstDash val="solid"/>
            <a:round/>
            <a:headEnd type="none" w="med" len="med"/>
            <a:tailEnd type="triangle" w="med" len="med"/>
          </a:ln>
        </p:spPr>
      </p:cxnSp>
      <p:sp>
        <p:nvSpPr>
          <p:cNvPr id="1454" name="Google Shape;1454;p42"/>
          <p:cNvSpPr/>
          <p:nvPr/>
        </p:nvSpPr>
        <p:spPr>
          <a:xfrm>
            <a:off x="4628532" y="2405658"/>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1455" name="Google Shape;1455;p42"/>
          <p:cNvCxnSpPr>
            <a:endCxn id="1454" idx="1"/>
          </p:cNvCxnSpPr>
          <p:nvPr/>
        </p:nvCxnSpPr>
        <p:spPr>
          <a:xfrm>
            <a:off x="4307832" y="2638608"/>
            <a:ext cx="320700" cy="0"/>
          </a:xfrm>
          <a:prstGeom prst="straightConnector1">
            <a:avLst/>
          </a:prstGeom>
          <a:noFill/>
          <a:ln w="19050" cap="flat" cmpd="sng">
            <a:solidFill>
              <a:srgbClr val="000000"/>
            </a:solidFill>
            <a:prstDash val="solid"/>
            <a:round/>
            <a:headEnd type="none" w="med" len="med"/>
            <a:tailEnd type="triangle" w="med" len="med"/>
          </a:ln>
        </p:spPr>
      </p:cxnSp>
      <p:cxnSp>
        <p:nvCxnSpPr>
          <p:cNvPr id="1456" name="Google Shape;1456;p42"/>
          <p:cNvCxnSpPr>
            <a:stCxn id="1454" idx="1"/>
          </p:cNvCxnSpPr>
          <p:nvPr/>
        </p:nvCxnSpPr>
        <p:spPr>
          <a:xfrm rot="10800000">
            <a:off x="4307832" y="2638608"/>
            <a:ext cx="320700" cy="0"/>
          </a:xfrm>
          <a:prstGeom prst="straightConnector1">
            <a:avLst/>
          </a:prstGeom>
          <a:noFill/>
          <a:ln w="19050" cap="flat" cmpd="sng">
            <a:solidFill>
              <a:schemeClr val="dk1"/>
            </a:solidFill>
            <a:prstDash val="solid"/>
            <a:round/>
            <a:headEnd type="none" w="med" len="med"/>
            <a:tailEnd type="triangle" w="med" len="med"/>
          </a:ln>
        </p:spPr>
      </p:cxnSp>
      <p:sp>
        <p:nvSpPr>
          <p:cNvPr id="1457" name="Google Shape;1457;p42"/>
          <p:cNvSpPr/>
          <p:nvPr/>
        </p:nvSpPr>
        <p:spPr>
          <a:xfrm>
            <a:off x="5244962" y="2405658"/>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sp>
        <p:nvSpPr>
          <p:cNvPr id="1458" name="Google Shape;1458;p42"/>
          <p:cNvSpPr/>
          <p:nvPr/>
        </p:nvSpPr>
        <p:spPr>
          <a:xfrm>
            <a:off x="5828513" y="2405658"/>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1459" name="Google Shape;1459;p42"/>
          <p:cNvCxnSpPr>
            <a:stCxn id="1457" idx="3"/>
            <a:endCxn id="1458" idx="1"/>
          </p:cNvCxnSpPr>
          <p:nvPr/>
        </p:nvCxnSpPr>
        <p:spPr>
          <a:xfrm>
            <a:off x="5507762" y="2638608"/>
            <a:ext cx="320700" cy="0"/>
          </a:xfrm>
          <a:prstGeom prst="straightConnector1">
            <a:avLst/>
          </a:prstGeom>
          <a:noFill/>
          <a:ln w="19050" cap="flat" cmpd="sng">
            <a:solidFill>
              <a:srgbClr val="000000"/>
            </a:solidFill>
            <a:prstDash val="solid"/>
            <a:round/>
            <a:headEnd type="none" w="med" len="med"/>
            <a:tailEnd type="triangle" w="med" len="med"/>
          </a:ln>
        </p:spPr>
      </p:cxnSp>
      <p:cxnSp>
        <p:nvCxnSpPr>
          <p:cNvPr id="1460" name="Google Shape;1460;p42"/>
          <p:cNvCxnSpPr>
            <a:stCxn id="1458" idx="1"/>
            <a:endCxn id="1457" idx="3"/>
          </p:cNvCxnSpPr>
          <p:nvPr/>
        </p:nvCxnSpPr>
        <p:spPr>
          <a:xfrm rot="10800000">
            <a:off x="5507813" y="2638608"/>
            <a:ext cx="320700" cy="0"/>
          </a:xfrm>
          <a:prstGeom prst="straightConnector1">
            <a:avLst/>
          </a:prstGeom>
          <a:noFill/>
          <a:ln w="19050" cap="flat" cmpd="sng">
            <a:solidFill>
              <a:schemeClr val="dk1"/>
            </a:solidFill>
            <a:prstDash val="solid"/>
            <a:round/>
            <a:headEnd type="none" w="med" len="med"/>
            <a:tailEnd type="triangle" w="med" len="med"/>
          </a:ln>
        </p:spPr>
      </p:cxnSp>
      <p:cxnSp>
        <p:nvCxnSpPr>
          <p:cNvPr id="1461" name="Google Shape;1461;p42"/>
          <p:cNvCxnSpPr/>
          <p:nvPr/>
        </p:nvCxnSpPr>
        <p:spPr>
          <a:xfrm>
            <a:off x="4907895" y="2638694"/>
            <a:ext cx="320700" cy="0"/>
          </a:xfrm>
          <a:prstGeom prst="straightConnector1">
            <a:avLst/>
          </a:prstGeom>
          <a:noFill/>
          <a:ln w="19050" cap="flat" cmpd="sng">
            <a:solidFill>
              <a:srgbClr val="000000"/>
            </a:solidFill>
            <a:prstDash val="solid"/>
            <a:round/>
            <a:headEnd type="none" w="med" len="med"/>
            <a:tailEnd type="triangle" w="med" len="med"/>
          </a:ln>
        </p:spPr>
      </p:cxnSp>
      <p:cxnSp>
        <p:nvCxnSpPr>
          <p:cNvPr id="1462" name="Google Shape;1462;p42"/>
          <p:cNvCxnSpPr/>
          <p:nvPr/>
        </p:nvCxnSpPr>
        <p:spPr>
          <a:xfrm rot="10800000">
            <a:off x="4907822" y="2638694"/>
            <a:ext cx="320700" cy="0"/>
          </a:xfrm>
          <a:prstGeom prst="straightConnector1">
            <a:avLst/>
          </a:prstGeom>
          <a:noFill/>
          <a:ln w="19050" cap="flat" cmpd="sng">
            <a:solidFill>
              <a:schemeClr val="dk1"/>
            </a:solidFill>
            <a:prstDash val="solid"/>
            <a:round/>
            <a:headEnd type="none" w="med" len="med"/>
            <a:tailEnd type="triangle" w="med" len="med"/>
          </a:ln>
        </p:spPr>
      </p:cxnSp>
      <p:cxnSp>
        <p:nvCxnSpPr>
          <p:cNvPr id="1463" name="Google Shape;1463;p42"/>
          <p:cNvCxnSpPr>
            <a:stCxn id="1444" idx="0"/>
            <a:endCxn id="1464" idx="2"/>
          </p:cNvCxnSpPr>
          <p:nvPr/>
        </p:nvCxnSpPr>
        <p:spPr>
          <a:xfrm rot="10800000">
            <a:off x="2392850" y="2086758"/>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1465" name="Google Shape;1465;p42"/>
          <p:cNvCxnSpPr/>
          <p:nvPr/>
        </p:nvCxnSpPr>
        <p:spPr>
          <a:xfrm rot="10800000">
            <a:off x="2976463" y="2086758"/>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1466" name="Google Shape;1466;p42"/>
          <p:cNvCxnSpPr/>
          <p:nvPr/>
        </p:nvCxnSpPr>
        <p:spPr>
          <a:xfrm rot="10800000">
            <a:off x="3592892" y="2086758"/>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1467" name="Google Shape;1467;p42"/>
          <p:cNvCxnSpPr/>
          <p:nvPr/>
        </p:nvCxnSpPr>
        <p:spPr>
          <a:xfrm rot="10800000">
            <a:off x="4176443" y="2086758"/>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1468" name="Google Shape;1468;p42"/>
          <p:cNvCxnSpPr/>
          <p:nvPr/>
        </p:nvCxnSpPr>
        <p:spPr>
          <a:xfrm rot="10800000">
            <a:off x="4759994" y="2086809"/>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1469" name="Google Shape;1469;p42"/>
          <p:cNvCxnSpPr/>
          <p:nvPr/>
        </p:nvCxnSpPr>
        <p:spPr>
          <a:xfrm rot="10800000">
            <a:off x="5376423" y="2086809"/>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1470" name="Google Shape;1470;p42"/>
          <p:cNvCxnSpPr/>
          <p:nvPr/>
        </p:nvCxnSpPr>
        <p:spPr>
          <a:xfrm rot="10800000">
            <a:off x="5959974" y="2086758"/>
            <a:ext cx="0" cy="318900"/>
          </a:xfrm>
          <a:prstGeom prst="straightConnector1">
            <a:avLst/>
          </a:prstGeom>
          <a:noFill/>
          <a:ln w="19050" cap="flat" cmpd="sng">
            <a:solidFill>
              <a:srgbClr val="000000"/>
            </a:solidFill>
            <a:prstDash val="solid"/>
            <a:round/>
            <a:headEnd type="none" w="med" len="med"/>
            <a:tailEnd type="triangle" w="med" len="med"/>
          </a:ln>
        </p:spPr>
      </p:cxnSp>
      <p:sp>
        <p:nvSpPr>
          <p:cNvPr id="1471" name="Google Shape;1471;p42"/>
          <p:cNvSpPr/>
          <p:nvPr/>
        </p:nvSpPr>
        <p:spPr>
          <a:xfrm>
            <a:off x="2261600" y="1710564"/>
            <a:ext cx="3822000" cy="375600"/>
          </a:xfrm>
          <a:prstGeom prst="rect">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AM</a:t>
            </a:r>
            <a:endParaRPr/>
          </a:p>
        </p:txBody>
      </p:sp>
      <p:sp>
        <p:nvSpPr>
          <p:cNvPr id="1472" name="Google Shape;1472;p42"/>
          <p:cNvSpPr/>
          <p:nvPr/>
        </p:nvSpPr>
        <p:spPr>
          <a:xfrm>
            <a:off x="2262499" y="1093950"/>
            <a:ext cx="5240100" cy="318900"/>
          </a:xfrm>
          <a:prstGeom prst="rect">
            <a:avLst/>
          </a:prstGeom>
          <a:solidFill>
            <a:srgbClr val="FFD9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FC</a:t>
            </a:r>
            <a:endParaRPr/>
          </a:p>
        </p:txBody>
      </p:sp>
      <p:sp>
        <p:nvSpPr>
          <p:cNvPr id="1473" name="Google Shape;1473;p42"/>
          <p:cNvSpPr/>
          <p:nvPr/>
        </p:nvSpPr>
        <p:spPr>
          <a:xfrm>
            <a:off x="2261449" y="629575"/>
            <a:ext cx="5240100" cy="318900"/>
          </a:xfrm>
          <a:prstGeom prst="rect">
            <a:avLst/>
          </a:prstGeom>
          <a:solidFill>
            <a:srgbClr val="EE787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SM</a:t>
            </a:r>
            <a:endParaRPr/>
          </a:p>
        </p:txBody>
      </p:sp>
      <p:cxnSp>
        <p:nvCxnSpPr>
          <p:cNvPr id="1474" name="Google Shape;1474;p42"/>
          <p:cNvCxnSpPr>
            <a:stCxn id="1471" idx="0"/>
          </p:cNvCxnSpPr>
          <p:nvPr/>
        </p:nvCxnSpPr>
        <p:spPr>
          <a:xfrm rot="10800000" flipH="1">
            <a:off x="4172600" y="1426764"/>
            <a:ext cx="3900" cy="283800"/>
          </a:xfrm>
          <a:prstGeom prst="straightConnector1">
            <a:avLst/>
          </a:prstGeom>
          <a:noFill/>
          <a:ln w="19050" cap="flat" cmpd="sng">
            <a:solidFill>
              <a:srgbClr val="000000"/>
            </a:solidFill>
            <a:prstDash val="solid"/>
            <a:round/>
            <a:headEnd type="none" w="med" len="med"/>
            <a:tailEnd type="triangle" w="med" len="med"/>
          </a:ln>
        </p:spPr>
      </p:cxnSp>
      <p:cxnSp>
        <p:nvCxnSpPr>
          <p:cNvPr id="1475" name="Google Shape;1475;p42"/>
          <p:cNvCxnSpPr>
            <a:stCxn id="1476" idx="0"/>
            <a:endCxn id="1444" idx="2"/>
          </p:cNvCxnSpPr>
          <p:nvPr/>
        </p:nvCxnSpPr>
        <p:spPr>
          <a:xfrm rot="10800000">
            <a:off x="2392850" y="2871675"/>
            <a:ext cx="0" cy="547200"/>
          </a:xfrm>
          <a:prstGeom prst="straightConnector1">
            <a:avLst/>
          </a:prstGeom>
          <a:noFill/>
          <a:ln w="19050" cap="flat" cmpd="sng">
            <a:solidFill>
              <a:srgbClr val="000000"/>
            </a:solidFill>
            <a:prstDash val="solid"/>
            <a:round/>
            <a:headEnd type="none" w="med" len="med"/>
            <a:tailEnd type="triangle" w="med" len="med"/>
          </a:ln>
        </p:spPr>
      </p:cxnSp>
      <p:sp>
        <p:nvSpPr>
          <p:cNvPr id="1476" name="Google Shape;1476;p42"/>
          <p:cNvSpPr/>
          <p:nvPr/>
        </p:nvSpPr>
        <p:spPr>
          <a:xfrm>
            <a:off x="2261450" y="3418875"/>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42"/>
          <p:cNvSpPr/>
          <p:nvPr/>
        </p:nvSpPr>
        <p:spPr>
          <a:xfrm>
            <a:off x="6445025" y="2479150"/>
            <a:ext cx="907500" cy="318900"/>
          </a:xfrm>
          <a:prstGeom prst="rect">
            <a:avLst/>
          </a:prstGeom>
          <a:solidFill>
            <a:srgbClr val="A7F36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Conv</a:t>
            </a:r>
            <a:endParaRPr/>
          </a:p>
        </p:txBody>
      </p:sp>
      <p:cxnSp>
        <p:nvCxnSpPr>
          <p:cNvPr id="1478" name="Google Shape;1478;p42"/>
          <p:cNvCxnSpPr/>
          <p:nvPr/>
        </p:nvCxnSpPr>
        <p:spPr>
          <a:xfrm rot="10800000" flipH="1">
            <a:off x="2392850" y="2804850"/>
            <a:ext cx="4156800" cy="186900"/>
          </a:xfrm>
          <a:prstGeom prst="bentConnector3">
            <a:avLst>
              <a:gd name="adj1" fmla="val 99999"/>
            </a:avLst>
          </a:prstGeom>
          <a:noFill/>
          <a:ln w="9525" cap="flat" cmpd="sng">
            <a:solidFill>
              <a:srgbClr val="000000"/>
            </a:solidFill>
            <a:prstDash val="solid"/>
            <a:round/>
            <a:headEnd type="none" w="med" len="med"/>
            <a:tailEnd type="triangle" w="med" len="med"/>
          </a:ln>
        </p:spPr>
      </p:cxnSp>
      <p:cxnSp>
        <p:nvCxnSpPr>
          <p:cNvPr id="1479" name="Google Shape;1479;p42"/>
          <p:cNvCxnSpPr/>
          <p:nvPr/>
        </p:nvCxnSpPr>
        <p:spPr>
          <a:xfrm rot="10800000" flipH="1">
            <a:off x="2976388" y="2805450"/>
            <a:ext cx="3669300" cy="229800"/>
          </a:xfrm>
          <a:prstGeom prst="bentConnector3">
            <a:avLst>
              <a:gd name="adj1" fmla="val 100004"/>
            </a:avLst>
          </a:prstGeom>
          <a:noFill/>
          <a:ln w="9525" cap="flat" cmpd="sng">
            <a:solidFill>
              <a:srgbClr val="000000"/>
            </a:solidFill>
            <a:prstDash val="solid"/>
            <a:round/>
            <a:headEnd type="none" w="med" len="med"/>
            <a:tailEnd type="triangle" w="med" len="med"/>
          </a:ln>
        </p:spPr>
      </p:cxnSp>
      <p:cxnSp>
        <p:nvCxnSpPr>
          <p:cNvPr id="1480" name="Google Shape;1480;p42"/>
          <p:cNvCxnSpPr/>
          <p:nvPr/>
        </p:nvCxnSpPr>
        <p:spPr>
          <a:xfrm rot="10800000" flipH="1">
            <a:off x="3592775" y="2798125"/>
            <a:ext cx="3156600" cy="293100"/>
          </a:xfrm>
          <a:prstGeom prst="bentConnector3">
            <a:avLst>
              <a:gd name="adj1" fmla="val 100002"/>
            </a:avLst>
          </a:prstGeom>
          <a:noFill/>
          <a:ln w="9525" cap="flat" cmpd="sng">
            <a:solidFill>
              <a:srgbClr val="000000"/>
            </a:solidFill>
            <a:prstDash val="solid"/>
            <a:round/>
            <a:headEnd type="none" w="med" len="med"/>
            <a:tailEnd type="triangle" w="med" len="med"/>
          </a:ln>
        </p:spPr>
      </p:cxnSp>
      <p:cxnSp>
        <p:nvCxnSpPr>
          <p:cNvPr id="1481" name="Google Shape;1481;p42"/>
          <p:cNvCxnSpPr>
            <a:endCxn id="1477" idx="2"/>
          </p:cNvCxnSpPr>
          <p:nvPr/>
        </p:nvCxnSpPr>
        <p:spPr>
          <a:xfrm rot="10800000" flipH="1">
            <a:off x="4172675" y="2798050"/>
            <a:ext cx="2726100" cy="345000"/>
          </a:xfrm>
          <a:prstGeom prst="bentConnector2">
            <a:avLst/>
          </a:prstGeom>
          <a:noFill/>
          <a:ln w="9525" cap="flat" cmpd="sng">
            <a:solidFill>
              <a:srgbClr val="000000"/>
            </a:solidFill>
            <a:prstDash val="solid"/>
            <a:round/>
            <a:headEnd type="none" w="med" len="med"/>
            <a:tailEnd type="triangle" w="med" len="med"/>
          </a:ln>
        </p:spPr>
      </p:cxnSp>
      <p:cxnSp>
        <p:nvCxnSpPr>
          <p:cNvPr id="1482" name="Google Shape;1482;p42"/>
          <p:cNvCxnSpPr/>
          <p:nvPr/>
        </p:nvCxnSpPr>
        <p:spPr>
          <a:xfrm rot="10800000" flipH="1">
            <a:off x="4759775" y="2804725"/>
            <a:ext cx="2293200" cy="402900"/>
          </a:xfrm>
          <a:prstGeom prst="bentConnector3">
            <a:avLst>
              <a:gd name="adj1" fmla="val 99996"/>
            </a:avLst>
          </a:prstGeom>
          <a:noFill/>
          <a:ln w="9525" cap="flat" cmpd="sng">
            <a:solidFill>
              <a:srgbClr val="000000"/>
            </a:solidFill>
            <a:prstDash val="solid"/>
            <a:round/>
            <a:headEnd type="none" w="med" len="med"/>
            <a:tailEnd type="triangle" w="med" len="med"/>
          </a:ln>
        </p:spPr>
      </p:cxnSp>
      <p:cxnSp>
        <p:nvCxnSpPr>
          <p:cNvPr id="1483" name="Google Shape;1483;p42"/>
          <p:cNvCxnSpPr/>
          <p:nvPr/>
        </p:nvCxnSpPr>
        <p:spPr>
          <a:xfrm rot="10800000" flipH="1">
            <a:off x="5376338" y="2804975"/>
            <a:ext cx="1787400" cy="466800"/>
          </a:xfrm>
          <a:prstGeom prst="bentConnector3">
            <a:avLst>
              <a:gd name="adj1" fmla="val 100008"/>
            </a:avLst>
          </a:prstGeom>
          <a:noFill/>
          <a:ln w="9525" cap="flat" cmpd="sng">
            <a:solidFill>
              <a:srgbClr val="000000"/>
            </a:solidFill>
            <a:prstDash val="solid"/>
            <a:round/>
            <a:headEnd type="none" w="med" len="med"/>
            <a:tailEnd type="triangle" w="med" len="med"/>
          </a:ln>
        </p:spPr>
      </p:cxnSp>
      <p:cxnSp>
        <p:nvCxnSpPr>
          <p:cNvPr id="1484" name="Google Shape;1484;p42"/>
          <p:cNvCxnSpPr/>
          <p:nvPr/>
        </p:nvCxnSpPr>
        <p:spPr>
          <a:xfrm rot="10800000" flipH="1">
            <a:off x="5959888" y="2804938"/>
            <a:ext cx="1329900" cy="519300"/>
          </a:xfrm>
          <a:prstGeom prst="bentConnector3">
            <a:avLst>
              <a:gd name="adj1" fmla="val 99993"/>
            </a:avLst>
          </a:prstGeom>
          <a:noFill/>
          <a:ln w="9525" cap="flat" cmpd="sng">
            <a:solidFill>
              <a:srgbClr val="000000"/>
            </a:solidFill>
            <a:prstDash val="solid"/>
            <a:round/>
            <a:headEnd type="none" w="med" len="med"/>
            <a:tailEnd type="triangle" w="med" len="med"/>
          </a:ln>
        </p:spPr>
      </p:cxnSp>
      <p:cxnSp>
        <p:nvCxnSpPr>
          <p:cNvPr id="1485" name="Google Shape;1485;p42"/>
          <p:cNvCxnSpPr>
            <a:stCxn id="1486" idx="0"/>
          </p:cNvCxnSpPr>
          <p:nvPr/>
        </p:nvCxnSpPr>
        <p:spPr>
          <a:xfrm rot="10800000">
            <a:off x="2976475" y="2871675"/>
            <a:ext cx="0" cy="547200"/>
          </a:xfrm>
          <a:prstGeom prst="straightConnector1">
            <a:avLst/>
          </a:prstGeom>
          <a:noFill/>
          <a:ln w="19050" cap="flat" cmpd="sng">
            <a:solidFill>
              <a:srgbClr val="000000"/>
            </a:solidFill>
            <a:prstDash val="solid"/>
            <a:round/>
            <a:headEnd type="none" w="med" len="med"/>
            <a:tailEnd type="triangle" w="med" len="med"/>
          </a:ln>
        </p:spPr>
      </p:cxnSp>
      <p:sp>
        <p:nvSpPr>
          <p:cNvPr id="1486" name="Google Shape;1486;p42"/>
          <p:cNvSpPr/>
          <p:nvPr/>
        </p:nvSpPr>
        <p:spPr>
          <a:xfrm>
            <a:off x="2845075" y="3418875"/>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1487" name="Google Shape;1487;p42"/>
          <p:cNvCxnSpPr>
            <a:stCxn id="1488" idx="0"/>
          </p:cNvCxnSpPr>
          <p:nvPr/>
        </p:nvCxnSpPr>
        <p:spPr>
          <a:xfrm rot="10800000">
            <a:off x="3592900" y="2871675"/>
            <a:ext cx="0" cy="547200"/>
          </a:xfrm>
          <a:prstGeom prst="straightConnector1">
            <a:avLst/>
          </a:prstGeom>
          <a:noFill/>
          <a:ln w="19050" cap="flat" cmpd="sng">
            <a:solidFill>
              <a:srgbClr val="000000"/>
            </a:solidFill>
            <a:prstDash val="solid"/>
            <a:round/>
            <a:headEnd type="none" w="med" len="med"/>
            <a:tailEnd type="triangle" w="med" len="med"/>
          </a:ln>
        </p:spPr>
      </p:cxnSp>
      <p:sp>
        <p:nvSpPr>
          <p:cNvPr id="1488" name="Google Shape;1488;p42"/>
          <p:cNvSpPr/>
          <p:nvPr/>
        </p:nvSpPr>
        <p:spPr>
          <a:xfrm>
            <a:off x="3461500" y="3418875"/>
            <a:ext cx="262800" cy="636600"/>
          </a:xfrm>
          <a:prstGeom prst="rect">
            <a:avLst/>
          </a:prstGeom>
          <a:solidFill>
            <a:srgbClr val="53C6F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89" name="Google Shape;1489;p42"/>
          <p:cNvCxnSpPr>
            <a:stCxn id="1490" idx="0"/>
          </p:cNvCxnSpPr>
          <p:nvPr/>
        </p:nvCxnSpPr>
        <p:spPr>
          <a:xfrm rot="10800000">
            <a:off x="4176413" y="2871675"/>
            <a:ext cx="0" cy="547200"/>
          </a:xfrm>
          <a:prstGeom prst="straightConnector1">
            <a:avLst/>
          </a:prstGeom>
          <a:noFill/>
          <a:ln w="19050" cap="flat" cmpd="sng">
            <a:solidFill>
              <a:srgbClr val="000000"/>
            </a:solidFill>
            <a:prstDash val="solid"/>
            <a:round/>
            <a:headEnd type="none" w="med" len="med"/>
            <a:tailEnd type="triangle" w="med" len="med"/>
          </a:ln>
        </p:spPr>
      </p:cxnSp>
      <p:sp>
        <p:nvSpPr>
          <p:cNvPr id="1490" name="Google Shape;1490;p42"/>
          <p:cNvSpPr/>
          <p:nvPr/>
        </p:nvSpPr>
        <p:spPr>
          <a:xfrm>
            <a:off x="4045013" y="3418875"/>
            <a:ext cx="262800" cy="636600"/>
          </a:xfrm>
          <a:prstGeom prst="rect">
            <a:avLst/>
          </a:prstGeom>
          <a:solidFill>
            <a:srgbClr val="53C6F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91" name="Google Shape;1491;p42"/>
          <p:cNvCxnSpPr>
            <a:stCxn id="1492" idx="0"/>
          </p:cNvCxnSpPr>
          <p:nvPr/>
        </p:nvCxnSpPr>
        <p:spPr>
          <a:xfrm rot="10800000">
            <a:off x="4759938" y="2871675"/>
            <a:ext cx="0" cy="547200"/>
          </a:xfrm>
          <a:prstGeom prst="straightConnector1">
            <a:avLst/>
          </a:prstGeom>
          <a:noFill/>
          <a:ln w="19050" cap="flat" cmpd="sng">
            <a:solidFill>
              <a:srgbClr val="000000"/>
            </a:solidFill>
            <a:prstDash val="solid"/>
            <a:round/>
            <a:headEnd type="none" w="med" len="med"/>
            <a:tailEnd type="triangle" w="med" len="med"/>
          </a:ln>
        </p:spPr>
      </p:cxnSp>
      <p:sp>
        <p:nvSpPr>
          <p:cNvPr id="1492" name="Google Shape;1492;p42"/>
          <p:cNvSpPr/>
          <p:nvPr/>
        </p:nvSpPr>
        <p:spPr>
          <a:xfrm>
            <a:off x="4628538" y="3418875"/>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1493" name="Google Shape;1493;p42"/>
          <p:cNvCxnSpPr>
            <a:stCxn id="1494" idx="0"/>
          </p:cNvCxnSpPr>
          <p:nvPr/>
        </p:nvCxnSpPr>
        <p:spPr>
          <a:xfrm rot="10800000">
            <a:off x="5376363" y="2871675"/>
            <a:ext cx="0" cy="547200"/>
          </a:xfrm>
          <a:prstGeom prst="straightConnector1">
            <a:avLst/>
          </a:prstGeom>
          <a:noFill/>
          <a:ln w="19050" cap="flat" cmpd="sng">
            <a:solidFill>
              <a:srgbClr val="000000"/>
            </a:solidFill>
            <a:prstDash val="solid"/>
            <a:round/>
            <a:headEnd type="none" w="med" len="med"/>
            <a:tailEnd type="triangle" w="med" len="med"/>
          </a:ln>
        </p:spPr>
      </p:cxnSp>
      <p:sp>
        <p:nvSpPr>
          <p:cNvPr id="1494" name="Google Shape;1494;p42"/>
          <p:cNvSpPr/>
          <p:nvPr/>
        </p:nvSpPr>
        <p:spPr>
          <a:xfrm>
            <a:off x="5244963" y="3418875"/>
            <a:ext cx="262800" cy="636600"/>
          </a:xfrm>
          <a:prstGeom prst="rect">
            <a:avLst/>
          </a:prstGeom>
          <a:solidFill>
            <a:srgbClr val="53C6F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95" name="Google Shape;1495;p42"/>
          <p:cNvCxnSpPr>
            <a:stCxn id="1496" idx="0"/>
          </p:cNvCxnSpPr>
          <p:nvPr/>
        </p:nvCxnSpPr>
        <p:spPr>
          <a:xfrm rot="10800000">
            <a:off x="5959988" y="2871675"/>
            <a:ext cx="0" cy="547200"/>
          </a:xfrm>
          <a:prstGeom prst="straightConnector1">
            <a:avLst/>
          </a:prstGeom>
          <a:noFill/>
          <a:ln w="19050" cap="flat" cmpd="sng">
            <a:solidFill>
              <a:srgbClr val="000000"/>
            </a:solidFill>
            <a:prstDash val="solid"/>
            <a:round/>
            <a:headEnd type="none" w="med" len="med"/>
            <a:tailEnd type="triangle" w="med" len="med"/>
          </a:ln>
        </p:spPr>
      </p:cxnSp>
      <p:sp>
        <p:nvSpPr>
          <p:cNvPr id="1496" name="Google Shape;1496;p42"/>
          <p:cNvSpPr/>
          <p:nvPr/>
        </p:nvSpPr>
        <p:spPr>
          <a:xfrm>
            <a:off x="5828588" y="3418875"/>
            <a:ext cx="262800" cy="636600"/>
          </a:xfrm>
          <a:prstGeom prst="rect">
            <a:avLst/>
          </a:prstGeom>
          <a:solidFill>
            <a:srgbClr val="53C6F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42"/>
          <p:cNvSpPr/>
          <p:nvPr/>
        </p:nvSpPr>
        <p:spPr>
          <a:xfrm>
            <a:off x="2389125" y="2948875"/>
            <a:ext cx="36900" cy="44100"/>
          </a:xfrm>
          <a:prstGeom prst="ellipse">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42"/>
          <p:cNvSpPr/>
          <p:nvPr/>
        </p:nvSpPr>
        <p:spPr>
          <a:xfrm>
            <a:off x="5927000" y="3308575"/>
            <a:ext cx="67500" cy="73500"/>
          </a:xfrm>
          <a:prstGeom prst="ellipse">
            <a:avLst/>
          </a:pr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42"/>
          <p:cNvSpPr/>
          <p:nvPr/>
        </p:nvSpPr>
        <p:spPr>
          <a:xfrm>
            <a:off x="5343475" y="3244250"/>
            <a:ext cx="67500" cy="73500"/>
          </a:xfrm>
          <a:prstGeom prst="ellipse">
            <a:avLst/>
          </a:pr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42"/>
          <p:cNvSpPr/>
          <p:nvPr/>
        </p:nvSpPr>
        <p:spPr>
          <a:xfrm>
            <a:off x="4726200" y="3190300"/>
            <a:ext cx="67500" cy="73500"/>
          </a:xfrm>
          <a:prstGeom prst="ellipse">
            <a:avLst/>
          </a:pr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42"/>
          <p:cNvSpPr/>
          <p:nvPr/>
        </p:nvSpPr>
        <p:spPr>
          <a:xfrm>
            <a:off x="4142588" y="3108450"/>
            <a:ext cx="67500" cy="73500"/>
          </a:xfrm>
          <a:prstGeom prst="ellipse">
            <a:avLst/>
          </a:pr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42"/>
          <p:cNvSpPr/>
          <p:nvPr/>
        </p:nvSpPr>
        <p:spPr>
          <a:xfrm>
            <a:off x="3561025" y="3079550"/>
            <a:ext cx="67500" cy="73500"/>
          </a:xfrm>
          <a:prstGeom prst="ellipse">
            <a:avLst/>
          </a:pr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42"/>
          <p:cNvSpPr/>
          <p:nvPr/>
        </p:nvSpPr>
        <p:spPr>
          <a:xfrm>
            <a:off x="2945625" y="2998175"/>
            <a:ext cx="67500" cy="73500"/>
          </a:xfrm>
          <a:prstGeom prst="ellipse">
            <a:avLst/>
          </a:pr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42"/>
          <p:cNvSpPr/>
          <p:nvPr/>
        </p:nvSpPr>
        <p:spPr>
          <a:xfrm>
            <a:off x="2358525" y="2973175"/>
            <a:ext cx="67500" cy="73500"/>
          </a:xfrm>
          <a:prstGeom prst="ellipse">
            <a:avLst/>
          </a:pr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05" name="Google Shape;1505;p42"/>
          <p:cNvCxnSpPr>
            <a:stCxn id="1477" idx="0"/>
          </p:cNvCxnSpPr>
          <p:nvPr/>
        </p:nvCxnSpPr>
        <p:spPr>
          <a:xfrm rot="10800000">
            <a:off x="6898475" y="1419550"/>
            <a:ext cx="300" cy="1059600"/>
          </a:xfrm>
          <a:prstGeom prst="straightConnector1">
            <a:avLst/>
          </a:prstGeom>
          <a:noFill/>
          <a:ln w="19050" cap="flat" cmpd="sng">
            <a:solidFill>
              <a:schemeClr val="dk1"/>
            </a:solidFill>
            <a:prstDash val="solid"/>
            <a:round/>
            <a:headEnd type="none" w="med" len="med"/>
            <a:tailEnd type="triangle" w="med" len="med"/>
          </a:ln>
        </p:spPr>
      </p:cxnSp>
      <p:sp>
        <p:nvSpPr>
          <p:cNvPr id="1506" name="Google Shape;1506;p42"/>
          <p:cNvSpPr txBox="1"/>
          <p:nvPr/>
        </p:nvSpPr>
        <p:spPr>
          <a:xfrm>
            <a:off x="2738800" y="3543925"/>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1507" name="Google Shape;1507;p42"/>
          <p:cNvSpPr txBox="1"/>
          <p:nvPr/>
        </p:nvSpPr>
        <p:spPr>
          <a:xfrm>
            <a:off x="2154675" y="3536200"/>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1508" name="Google Shape;1508;p42"/>
          <p:cNvSpPr/>
          <p:nvPr/>
        </p:nvSpPr>
        <p:spPr>
          <a:xfrm>
            <a:off x="3461738" y="3419000"/>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509" name="Google Shape;1509;p42"/>
          <p:cNvSpPr/>
          <p:nvPr/>
        </p:nvSpPr>
        <p:spPr>
          <a:xfrm>
            <a:off x="4045363" y="3419000"/>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510" name="Google Shape;1510;p42"/>
          <p:cNvSpPr txBox="1"/>
          <p:nvPr/>
        </p:nvSpPr>
        <p:spPr>
          <a:xfrm>
            <a:off x="3939088" y="3544050"/>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1511" name="Google Shape;1511;p42"/>
          <p:cNvSpPr txBox="1"/>
          <p:nvPr/>
        </p:nvSpPr>
        <p:spPr>
          <a:xfrm>
            <a:off x="3354963" y="3536325"/>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1512" name="Google Shape;1512;p42"/>
          <p:cNvSpPr txBox="1"/>
          <p:nvPr/>
        </p:nvSpPr>
        <p:spPr>
          <a:xfrm>
            <a:off x="4523213" y="3536150"/>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1513" name="Google Shape;1513;p42"/>
          <p:cNvSpPr/>
          <p:nvPr/>
        </p:nvSpPr>
        <p:spPr>
          <a:xfrm>
            <a:off x="5244425" y="3419000"/>
            <a:ext cx="262800" cy="636600"/>
          </a:xfrm>
          <a:prstGeom prst="rect">
            <a:avLst/>
          </a:prstGeom>
          <a:solidFill>
            <a:srgbClr val="53C6F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42"/>
          <p:cNvSpPr/>
          <p:nvPr/>
        </p:nvSpPr>
        <p:spPr>
          <a:xfrm>
            <a:off x="5827950" y="3419000"/>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515" name="Google Shape;1515;p42"/>
          <p:cNvSpPr/>
          <p:nvPr/>
        </p:nvSpPr>
        <p:spPr>
          <a:xfrm>
            <a:off x="5244775" y="3419125"/>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516" name="Google Shape;1516;p42"/>
          <p:cNvSpPr txBox="1"/>
          <p:nvPr/>
        </p:nvSpPr>
        <p:spPr>
          <a:xfrm>
            <a:off x="5138500" y="3544175"/>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1517" name="Google Shape;1517;p42"/>
          <p:cNvSpPr txBox="1"/>
          <p:nvPr/>
        </p:nvSpPr>
        <p:spPr>
          <a:xfrm>
            <a:off x="5722625" y="3536275"/>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521"/>
        <p:cNvGrpSpPr/>
        <p:nvPr/>
      </p:nvGrpSpPr>
      <p:grpSpPr>
        <a:xfrm>
          <a:off x="0" y="0"/>
          <a:ext cx="0" cy="0"/>
          <a:chOff x="0" y="0"/>
          <a:chExt cx="0" cy="0"/>
        </a:xfrm>
      </p:grpSpPr>
      <p:sp>
        <p:nvSpPr>
          <p:cNvPr id="1522" name="Google Shape;1522;p43"/>
          <p:cNvSpPr txBox="1"/>
          <p:nvPr/>
        </p:nvSpPr>
        <p:spPr>
          <a:xfrm>
            <a:off x="499792" y="927225"/>
            <a:ext cx="13986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Input Layer</a:t>
            </a:r>
            <a:endParaRPr sz="1200">
              <a:latin typeface="Consolas"/>
              <a:ea typeface="Consolas"/>
              <a:cs typeface="Consolas"/>
              <a:sym typeface="Consolas"/>
            </a:endParaRPr>
          </a:p>
        </p:txBody>
      </p:sp>
      <p:sp>
        <p:nvSpPr>
          <p:cNvPr id="1523" name="Google Shape;1523;p43"/>
          <p:cNvSpPr txBox="1"/>
          <p:nvPr/>
        </p:nvSpPr>
        <p:spPr>
          <a:xfrm>
            <a:off x="3962851" y="316125"/>
            <a:ext cx="13536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Hidden Layers</a:t>
            </a:r>
            <a:endParaRPr sz="1200">
              <a:latin typeface="Consolas"/>
              <a:ea typeface="Consolas"/>
              <a:cs typeface="Consolas"/>
              <a:sym typeface="Consolas"/>
            </a:endParaRPr>
          </a:p>
        </p:txBody>
      </p:sp>
      <p:sp>
        <p:nvSpPr>
          <p:cNvPr id="1524" name="Google Shape;1524;p43"/>
          <p:cNvSpPr txBox="1"/>
          <p:nvPr/>
        </p:nvSpPr>
        <p:spPr>
          <a:xfrm>
            <a:off x="6935622" y="927225"/>
            <a:ext cx="12192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Output Layer</a:t>
            </a:r>
            <a:endParaRPr sz="1200">
              <a:latin typeface="Consolas"/>
              <a:ea typeface="Consolas"/>
              <a:cs typeface="Consolas"/>
              <a:sym typeface="Consolas"/>
            </a:endParaRPr>
          </a:p>
        </p:txBody>
      </p:sp>
      <p:sp>
        <p:nvSpPr>
          <p:cNvPr id="1525" name="Google Shape;1525;p43"/>
          <p:cNvSpPr txBox="1"/>
          <p:nvPr/>
        </p:nvSpPr>
        <p:spPr>
          <a:xfrm>
            <a:off x="1025553" y="4451175"/>
            <a:ext cx="9126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onsolas"/>
                <a:ea typeface="Consolas"/>
                <a:cs typeface="Consolas"/>
                <a:sym typeface="Consolas"/>
              </a:rPr>
              <a:t>X = A</a:t>
            </a:r>
            <a:r>
              <a:rPr lang="en" baseline="30000">
                <a:latin typeface="Consolas"/>
                <a:ea typeface="Consolas"/>
                <a:cs typeface="Consolas"/>
                <a:sym typeface="Consolas"/>
              </a:rPr>
              <a:t>[0]</a:t>
            </a:r>
            <a:endParaRPr baseline="30000">
              <a:latin typeface="Consolas"/>
              <a:ea typeface="Consolas"/>
              <a:cs typeface="Consolas"/>
              <a:sym typeface="Consolas"/>
            </a:endParaRPr>
          </a:p>
        </p:txBody>
      </p:sp>
      <p:sp>
        <p:nvSpPr>
          <p:cNvPr id="1526" name="Google Shape;1526;p43"/>
          <p:cNvSpPr/>
          <p:nvPr/>
        </p:nvSpPr>
        <p:spPr>
          <a:xfrm>
            <a:off x="1424168" y="1707444"/>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43"/>
          <p:cNvSpPr/>
          <p:nvPr/>
        </p:nvSpPr>
        <p:spPr>
          <a:xfrm>
            <a:off x="1424168" y="1974931"/>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43"/>
          <p:cNvSpPr/>
          <p:nvPr/>
        </p:nvSpPr>
        <p:spPr>
          <a:xfrm>
            <a:off x="1424168" y="2242418"/>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43"/>
          <p:cNvSpPr/>
          <p:nvPr/>
        </p:nvSpPr>
        <p:spPr>
          <a:xfrm>
            <a:off x="7275822" y="2132926"/>
            <a:ext cx="538800" cy="557700"/>
          </a:xfrm>
          <a:prstGeom prst="ellipse">
            <a:avLst/>
          </a:prstGeom>
          <a:solidFill>
            <a:srgbClr val="F4CCC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[4]</a:t>
            </a:r>
            <a:endParaRPr sz="1600">
              <a:solidFill>
                <a:srgbClr val="000000"/>
              </a:solidFill>
            </a:endParaRPr>
          </a:p>
        </p:txBody>
      </p:sp>
      <p:cxnSp>
        <p:nvCxnSpPr>
          <p:cNvPr id="1530" name="Google Shape;1530;p43"/>
          <p:cNvCxnSpPr>
            <a:stCxn id="1529" idx="6"/>
            <a:endCxn id="1531" idx="1"/>
          </p:cNvCxnSpPr>
          <p:nvPr/>
        </p:nvCxnSpPr>
        <p:spPr>
          <a:xfrm rot="10800000" flipH="1">
            <a:off x="7814622" y="2398276"/>
            <a:ext cx="435900" cy="13500"/>
          </a:xfrm>
          <a:prstGeom prst="straightConnector1">
            <a:avLst/>
          </a:prstGeom>
          <a:noFill/>
          <a:ln w="19050" cap="flat" cmpd="sng">
            <a:solidFill>
              <a:srgbClr val="595959"/>
            </a:solidFill>
            <a:prstDash val="solid"/>
            <a:round/>
            <a:headEnd type="none" w="med" len="med"/>
            <a:tailEnd type="triangle" w="med" len="med"/>
          </a:ln>
        </p:spPr>
      </p:cxnSp>
      <p:sp>
        <p:nvSpPr>
          <p:cNvPr id="1532" name="Google Shape;1532;p43"/>
          <p:cNvSpPr txBox="1"/>
          <p:nvPr/>
        </p:nvSpPr>
        <p:spPr>
          <a:xfrm>
            <a:off x="2840047" y="4451175"/>
            <a:ext cx="9126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onsolas"/>
                <a:ea typeface="Consolas"/>
                <a:cs typeface="Consolas"/>
                <a:sym typeface="Consolas"/>
              </a:rPr>
              <a:t>A</a:t>
            </a:r>
            <a:r>
              <a:rPr lang="en" baseline="30000">
                <a:latin typeface="Consolas"/>
                <a:ea typeface="Consolas"/>
                <a:cs typeface="Consolas"/>
                <a:sym typeface="Consolas"/>
              </a:rPr>
              <a:t>[1]</a:t>
            </a:r>
            <a:endParaRPr baseline="30000">
              <a:latin typeface="Consolas"/>
              <a:ea typeface="Consolas"/>
              <a:cs typeface="Consolas"/>
              <a:sym typeface="Consolas"/>
            </a:endParaRPr>
          </a:p>
        </p:txBody>
      </p:sp>
      <p:sp>
        <p:nvSpPr>
          <p:cNvPr id="1533" name="Google Shape;1533;p43"/>
          <p:cNvSpPr txBox="1"/>
          <p:nvPr/>
        </p:nvSpPr>
        <p:spPr>
          <a:xfrm>
            <a:off x="5526647" y="4451175"/>
            <a:ext cx="9126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onsolas"/>
                <a:ea typeface="Consolas"/>
                <a:cs typeface="Consolas"/>
                <a:sym typeface="Consolas"/>
              </a:rPr>
              <a:t>A</a:t>
            </a:r>
            <a:r>
              <a:rPr lang="en" baseline="30000">
                <a:latin typeface="Consolas"/>
                <a:ea typeface="Consolas"/>
                <a:cs typeface="Consolas"/>
                <a:sym typeface="Consolas"/>
              </a:rPr>
              <a:t>[3]</a:t>
            </a:r>
            <a:endParaRPr baseline="30000">
              <a:latin typeface="Consolas"/>
              <a:ea typeface="Consolas"/>
              <a:cs typeface="Consolas"/>
              <a:sym typeface="Consolas"/>
            </a:endParaRPr>
          </a:p>
        </p:txBody>
      </p:sp>
      <p:sp>
        <p:nvSpPr>
          <p:cNvPr id="1534" name="Google Shape;1534;p43"/>
          <p:cNvSpPr/>
          <p:nvPr/>
        </p:nvSpPr>
        <p:spPr>
          <a:xfrm>
            <a:off x="1025558" y="1495876"/>
            <a:ext cx="347100" cy="1971000"/>
          </a:xfrm>
          <a:prstGeom prst="leftBracket">
            <a:avLst>
              <a:gd name="adj" fmla="val 8333"/>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43"/>
          <p:cNvSpPr txBox="1"/>
          <p:nvPr/>
        </p:nvSpPr>
        <p:spPr>
          <a:xfrm>
            <a:off x="441325" y="2293275"/>
            <a:ext cx="452100" cy="376200"/>
          </a:xfrm>
          <a:prstGeom prst="rect">
            <a:avLst/>
          </a:prstGeom>
          <a:noFill/>
          <a:ln w="9525" cap="flat" cmpd="sng">
            <a:solidFill>
              <a:srgbClr val="0097A7"/>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latin typeface="Consolas"/>
                <a:ea typeface="Consolas"/>
                <a:cs typeface="Consolas"/>
                <a:sym typeface="Consolas"/>
              </a:rPr>
              <a:t>X</a:t>
            </a:r>
            <a:endParaRPr sz="1200" b="1">
              <a:latin typeface="Consolas"/>
              <a:ea typeface="Consolas"/>
              <a:cs typeface="Consolas"/>
              <a:sym typeface="Consolas"/>
            </a:endParaRPr>
          </a:p>
        </p:txBody>
      </p:sp>
      <p:cxnSp>
        <p:nvCxnSpPr>
          <p:cNvPr id="1536" name="Google Shape;1536;p43"/>
          <p:cNvCxnSpPr>
            <a:stCxn id="1537" idx="6"/>
            <a:endCxn id="1529" idx="2"/>
          </p:cNvCxnSpPr>
          <p:nvPr/>
        </p:nvCxnSpPr>
        <p:spPr>
          <a:xfrm rot="10800000" flipH="1">
            <a:off x="6280008" y="2411784"/>
            <a:ext cx="995700" cy="1590600"/>
          </a:xfrm>
          <a:prstGeom prst="straightConnector1">
            <a:avLst/>
          </a:prstGeom>
          <a:noFill/>
          <a:ln w="9525" cap="flat" cmpd="sng">
            <a:solidFill>
              <a:srgbClr val="595959"/>
            </a:solidFill>
            <a:prstDash val="solid"/>
            <a:round/>
            <a:headEnd type="none" w="med" len="med"/>
            <a:tailEnd type="triangle" w="med" len="med"/>
          </a:ln>
        </p:spPr>
      </p:cxnSp>
      <p:cxnSp>
        <p:nvCxnSpPr>
          <p:cNvPr id="1538" name="Google Shape;1538;p43"/>
          <p:cNvCxnSpPr>
            <a:stCxn id="1539" idx="6"/>
            <a:endCxn id="1529" idx="2"/>
          </p:cNvCxnSpPr>
          <p:nvPr/>
        </p:nvCxnSpPr>
        <p:spPr>
          <a:xfrm>
            <a:off x="6280008" y="2010363"/>
            <a:ext cx="995700" cy="401400"/>
          </a:xfrm>
          <a:prstGeom prst="straightConnector1">
            <a:avLst/>
          </a:prstGeom>
          <a:noFill/>
          <a:ln w="9525" cap="flat" cmpd="sng">
            <a:solidFill>
              <a:srgbClr val="595959"/>
            </a:solidFill>
            <a:prstDash val="solid"/>
            <a:round/>
            <a:headEnd type="none" w="med" len="med"/>
            <a:tailEnd type="triangle" w="med" len="med"/>
          </a:ln>
        </p:spPr>
      </p:cxnSp>
      <p:cxnSp>
        <p:nvCxnSpPr>
          <p:cNvPr id="1540" name="Google Shape;1540;p43"/>
          <p:cNvCxnSpPr>
            <a:stCxn id="1541" idx="6"/>
            <a:endCxn id="1529" idx="2"/>
          </p:cNvCxnSpPr>
          <p:nvPr/>
        </p:nvCxnSpPr>
        <p:spPr>
          <a:xfrm>
            <a:off x="6280008" y="1236091"/>
            <a:ext cx="995700" cy="1175700"/>
          </a:xfrm>
          <a:prstGeom prst="straightConnector1">
            <a:avLst/>
          </a:prstGeom>
          <a:noFill/>
          <a:ln w="9525" cap="flat" cmpd="sng">
            <a:solidFill>
              <a:srgbClr val="595959"/>
            </a:solidFill>
            <a:prstDash val="solid"/>
            <a:round/>
            <a:headEnd type="none" w="med" len="med"/>
            <a:tailEnd type="triangle" w="med" len="med"/>
          </a:ln>
        </p:spPr>
      </p:cxnSp>
      <p:cxnSp>
        <p:nvCxnSpPr>
          <p:cNvPr id="1542" name="Google Shape;1542;p43"/>
          <p:cNvCxnSpPr>
            <a:stCxn id="1543" idx="6"/>
            <a:endCxn id="1544" idx="2"/>
          </p:cNvCxnSpPr>
          <p:nvPr/>
        </p:nvCxnSpPr>
        <p:spPr>
          <a:xfrm>
            <a:off x="3592908" y="1236091"/>
            <a:ext cx="750300" cy="0"/>
          </a:xfrm>
          <a:prstGeom prst="straightConnector1">
            <a:avLst/>
          </a:prstGeom>
          <a:noFill/>
          <a:ln w="9525" cap="flat" cmpd="sng">
            <a:solidFill>
              <a:srgbClr val="595959"/>
            </a:solidFill>
            <a:prstDash val="solid"/>
            <a:round/>
            <a:headEnd type="none" w="med" len="med"/>
            <a:tailEnd type="triangle" w="med" len="med"/>
          </a:ln>
        </p:spPr>
      </p:cxnSp>
      <p:sp>
        <p:nvSpPr>
          <p:cNvPr id="1531" name="Google Shape;1531;p43"/>
          <p:cNvSpPr txBox="1"/>
          <p:nvPr/>
        </p:nvSpPr>
        <p:spPr>
          <a:xfrm>
            <a:off x="8250575" y="2210175"/>
            <a:ext cx="452100" cy="376200"/>
          </a:xfrm>
          <a:prstGeom prst="rect">
            <a:avLst/>
          </a:prstGeom>
          <a:noFill/>
          <a:ln w="9525" cap="flat" cmpd="sng">
            <a:solidFill>
              <a:srgbClr val="0097A7"/>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sz="1100" b="1">
                <a:latin typeface="Consolas"/>
                <a:ea typeface="Consolas"/>
                <a:cs typeface="Consolas"/>
                <a:sym typeface="Consolas"/>
              </a:rPr>
              <a:t>Ŷ</a:t>
            </a:r>
            <a:endParaRPr sz="1200" b="1">
              <a:latin typeface="Consolas"/>
              <a:ea typeface="Consolas"/>
              <a:cs typeface="Consolas"/>
              <a:sym typeface="Consolas"/>
            </a:endParaRPr>
          </a:p>
        </p:txBody>
      </p:sp>
      <p:sp>
        <p:nvSpPr>
          <p:cNvPr id="1543" name="Google Shape;1543;p43"/>
          <p:cNvSpPr/>
          <p:nvPr/>
        </p:nvSpPr>
        <p:spPr>
          <a:xfrm>
            <a:off x="2999808" y="930241"/>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[1]</a:t>
            </a:r>
            <a:r>
              <a:rPr lang="en" sz="1100" baseline="-25000">
                <a:solidFill>
                  <a:srgbClr val="000000"/>
                </a:solidFill>
              </a:rPr>
              <a:t>1</a:t>
            </a:r>
            <a:endParaRPr sz="1200" baseline="-25000"/>
          </a:p>
        </p:txBody>
      </p:sp>
      <p:sp>
        <p:nvSpPr>
          <p:cNvPr id="1545" name="Google Shape;1545;p43"/>
          <p:cNvSpPr/>
          <p:nvPr/>
        </p:nvSpPr>
        <p:spPr>
          <a:xfrm>
            <a:off x="2999808" y="1741563"/>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[1]</a:t>
            </a:r>
            <a:r>
              <a:rPr lang="en" sz="1100" baseline="-25000">
                <a:solidFill>
                  <a:srgbClr val="000000"/>
                </a:solidFill>
              </a:rPr>
              <a:t>2</a:t>
            </a:r>
            <a:endParaRPr sz="1600">
              <a:solidFill>
                <a:srgbClr val="000000"/>
              </a:solidFill>
            </a:endParaRPr>
          </a:p>
        </p:txBody>
      </p:sp>
      <p:sp>
        <p:nvSpPr>
          <p:cNvPr id="1546" name="Google Shape;1546;p43"/>
          <p:cNvSpPr/>
          <p:nvPr/>
        </p:nvSpPr>
        <p:spPr>
          <a:xfrm>
            <a:off x="2999808" y="2478686"/>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[1]</a:t>
            </a:r>
            <a:r>
              <a:rPr lang="en" sz="1100" baseline="-25000">
                <a:solidFill>
                  <a:srgbClr val="000000"/>
                </a:solidFill>
              </a:rPr>
              <a:t>3</a:t>
            </a:r>
            <a:endParaRPr sz="1600">
              <a:solidFill>
                <a:srgbClr val="000000"/>
              </a:solidFill>
            </a:endParaRPr>
          </a:p>
        </p:txBody>
      </p:sp>
      <p:sp>
        <p:nvSpPr>
          <p:cNvPr id="1547" name="Google Shape;1547;p43"/>
          <p:cNvSpPr/>
          <p:nvPr/>
        </p:nvSpPr>
        <p:spPr>
          <a:xfrm>
            <a:off x="2999808" y="3714234"/>
            <a:ext cx="587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[1]</a:t>
            </a:r>
            <a:r>
              <a:rPr lang="en" sz="1100" baseline="-25000">
                <a:solidFill>
                  <a:srgbClr val="000000"/>
                </a:solidFill>
              </a:rPr>
              <a:t>n</a:t>
            </a:r>
            <a:endParaRPr sz="1100">
              <a:solidFill>
                <a:srgbClr val="000000"/>
              </a:solidFill>
            </a:endParaRPr>
          </a:p>
        </p:txBody>
      </p:sp>
      <p:sp>
        <p:nvSpPr>
          <p:cNvPr id="1544" name="Google Shape;1544;p43"/>
          <p:cNvSpPr/>
          <p:nvPr/>
        </p:nvSpPr>
        <p:spPr>
          <a:xfrm>
            <a:off x="4343108" y="930241"/>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[2]</a:t>
            </a:r>
            <a:r>
              <a:rPr lang="en" sz="1100" baseline="-25000">
                <a:solidFill>
                  <a:srgbClr val="000000"/>
                </a:solidFill>
              </a:rPr>
              <a:t>1</a:t>
            </a:r>
            <a:endParaRPr sz="1200" baseline="-25000"/>
          </a:p>
        </p:txBody>
      </p:sp>
      <p:sp>
        <p:nvSpPr>
          <p:cNvPr id="1548" name="Google Shape;1548;p43"/>
          <p:cNvSpPr/>
          <p:nvPr/>
        </p:nvSpPr>
        <p:spPr>
          <a:xfrm>
            <a:off x="4343108" y="1741563"/>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[2]</a:t>
            </a:r>
            <a:r>
              <a:rPr lang="en" sz="1100" baseline="-25000">
                <a:solidFill>
                  <a:srgbClr val="000000"/>
                </a:solidFill>
              </a:rPr>
              <a:t>2</a:t>
            </a:r>
            <a:endParaRPr sz="1600">
              <a:solidFill>
                <a:srgbClr val="000000"/>
              </a:solidFill>
            </a:endParaRPr>
          </a:p>
        </p:txBody>
      </p:sp>
      <p:sp>
        <p:nvSpPr>
          <p:cNvPr id="1549" name="Google Shape;1549;p43"/>
          <p:cNvSpPr/>
          <p:nvPr/>
        </p:nvSpPr>
        <p:spPr>
          <a:xfrm>
            <a:off x="4343108" y="2505761"/>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[2]</a:t>
            </a:r>
            <a:r>
              <a:rPr lang="en" sz="1100" baseline="-25000">
                <a:solidFill>
                  <a:srgbClr val="000000"/>
                </a:solidFill>
              </a:rPr>
              <a:t>3</a:t>
            </a:r>
            <a:endParaRPr sz="1600">
              <a:solidFill>
                <a:srgbClr val="000000"/>
              </a:solidFill>
            </a:endParaRPr>
          </a:p>
        </p:txBody>
      </p:sp>
      <p:sp>
        <p:nvSpPr>
          <p:cNvPr id="1550" name="Google Shape;1550;p43"/>
          <p:cNvSpPr/>
          <p:nvPr/>
        </p:nvSpPr>
        <p:spPr>
          <a:xfrm>
            <a:off x="4343108" y="3714234"/>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[2]</a:t>
            </a:r>
            <a:r>
              <a:rPr lang="en" sz="1100" baseline="-25000">
                <a:solidFill>
                  <a:srgbClr val="000000"/>
                </a:solidFill>
              </a:rPr>
              <a:t>n</a:t>
            </a:r>
            <a:endParaRPr sz="1600">
              <a:solidFill>
                <a:srgbClr val="000000"/>
              </a:solidFill>
            </a:endParaRPr>
          </a:p>
        </p:txBody>
      </p:sp>
      <p:sp>
        <p:nvSpPr>
          <p:cNvPr id="1541" name="Google Shape;1541;p43"/>
          <p:cNvSpPr/>
          <p:nvPr/>
        </p:nvSpPr>
        <p:spPr>
          <a:xfrm>
            <a:off x="5686908" y="930241"/>
            <a:ext cx="593100" cy="611700"/>
          </a:xfrm>
          <a:prstGeom prst="ellipse">
            <a:avLst/>
          </a:prstGeom>
          <a:gradFill>
            <a:gsLst>
              <a:gs pos="0">
                <a:srgbClr val="E0EDBA">
                  <a:alpha val="79215"/>
                </a:srgbClr>
              </a:gs>
              <a:gs pos="100000">
                <a:srgbClr val="DE87F1">
                  <a:alpha val="39607"/>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[3]</a:t>
            </a:r>
            <a:r>
              <a:rPr lang="en" sz="1100" baseline="-25000">
                <a:solidFill>
                  <a:srgbClr val="000000"/>
                </a:solidFill>
              </a:rPr>
              <a:t>1</a:t>
            </a:r>
            <a:endParaRPr sz="1200" baseline="-25000"/>
          </a:p>
        </p:txBody>
      </p:sp>
      <p:sp>
        <p:nvSpPr>
          <p:cNvPr id="1539" name="Google Shape;1539;p43"/>
          <p:cNvSpPr/>
          <p:nvPr/>
        </p:nvSpPr>
        <p:spPr>
          <a:xfrm>
            <a:off x="5686908" y="1704513"/>
            <a:ext cx="593100" cy="611700"/>
          </a:xfrm>
          <a:prstGeom prst="ellipse">
            <a:avLst/>
          </a:prstGeom>
          <a:gradFill>
            <a:gsLst>
              <a:gs pos="0">
                <a:srgbClr val="E0EDBA">
                  <a:alpha val="79215"/>
                </a:srgbClr>
              </a:gs>
              <a:gs pos="100000">
                <a:srgbClr val="DE87F1">
                  <a:alpha val="39607"/>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[3]</a:t>
            </a:r>
            <a:r>
              <a:rPr lang="en" sz="1100" baseline="-25000">
                <a:solidFill>
                  <a:srgbClr val="000000"/>
                </a:solidFill>
              </a:rPr>
              <a:t>2</a:t>
            </a:r>
            <a:endParaRPr sz="1600">
              <a:solidFill>
                <a:srgbClr val="000000"/>
              </a:solidFill>
            </a:endParaRPr>
          </a:p>
        </p:txBody>
      </p:sp>
      <p:sp>
        <p:nvSpPr>
          <p:cNvPr id="1551" name="Google Shape;1551;p43"/>
          <p:cNvSpPr/>
          <p:nvPr/>
        </p:nvSpPr>
        <p:spPr>
          <a:xfrm>
            <a:off x="5686896" y="2478811"/>
            <a:ext cx="593100" cy="611700"/>
          </a:xfrm>
          <a:prstGeom prst="ellipse">
            <a:avLst/>
          </a:prstGeom>
          <a:gradFill>
            <a:gsLst>
              <a:gs pos="0">
                <a:srgbClr val="E0EDBA">
                  <a:alpha val="79215"/>
                </a:srgbClr>
              </a:gs>
              <a:gs pos="100000">
                <a:srgbClr val="DE87F1">
                  <a:alpha val="39607"/>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[3]</a:t>
            </a:r>
            <a:r>
              <a:rPr lang="en" sz="1100" baseline="-25000">
                <a:solidFill>
                  <a:srgbClr val="000000"/>
                </a:solidFill>
              </a:rPr>
              <a:t>3</a:t>
            </a:r>
            <a:endParaRPr sz="1600">
              <a:solidFill>
                <a:srgbClr val="000000"/>
              </a:solidFill>
            </a:endParaRPr>
          </a:p>
        </p:txBody>
      </p:sp>
      <p:sp>
        <p:nvSpPr>
          <p:cNvPr id="1537" name="Google Shape;1537;p43"/>
          <p:cNvSpPr/>
          <p:nvPr/>
        </p:nvSpPr>
        <p:spPr>
          <a:xfrm>
            <a:off x="5686908" y="3696534"/>
            <a:ext cx="593100" cy="611700"/>
          </a:xfrm>
          <a:prstGeom prst="ellipse">
            <a:avLst/>
          </a:prstGeom>
          <a:gradFill>
            <a:gsLst>
              <a:gs pos="0">
                <a:srgbClr val="E0EDBA">
                  <a:alpha val="79215"/>
                </a:srgbClr>
              </a:gs>
              <a:gs pos="100000">
                <a:srgbClr val="DE87F1">
                  <a:alpha val="39607"/>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[3]</a:t>
            </a:r>
            <a:r>
              <a:rPr lang="en" sz="1100" baseline="-25000">
                <a:solidFill>
                  <a:srgbClr val="000000"/>
                </a:solidFill>
              </a:rPr>
              <a:t>n</a:t>
            </a:r>
            <a:endParaRPr sz="1600">
              <a:solidFill>
                <a:srgbClr val="000000"/>
              </a:solidFill>
            </a:endParaRPr>
          </a:p>
        </p:txBody>
      </p:sp>
      <p:cxnSp>
        <p:nvCxnSpPr>
          <p:cNvPr id="1552" name="Google Shape;1552;p43"/>
          <p:cNvCxnSpPr/>
          <p:nvPr/>
        </p:nvCxnSpPr>
        <p:spPr>
          <a:xfrm flipH="1">
            <a:off x="3293350" y="3215775"/>
            <a:ext cx="6000" cy="450000"/>
          </a:xfrm>
          <a:prstGeom prst="straightConnector1">
            <a:avLst/>
          </a:prstGeom>
          <a:noFill/>
          <a:ln w="28575" cap="flat" cmpd="sng">
            <a:solidFill>
              <a:srgbClr val="595959"/>
            </a:solidFill>
            <a:prstDash val="dot"/>
            <a:round/>
            <a:headEnd type="none" w="med" len="med"/>
            <a:tailEnd type="none" w="med" len="med"/>
          </a:ln>
        </p:spPr>
      </p:cxnSp>
      <p:sp>
        <p:nvSpPr>
          <p:cNvPr id="1553" name="Google Shape;1553;p43"/>
          <p:cNvSpPr/>
          <p:nvPr/>
        </p:nvSpPr>
        <p:spPr>
          <a:xfrm>
            <a:off x="1424168" y="2509919"/>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43"/>
          <p:cNvSpPr/>
          <p:nvPr/>
        </p:nvSpPr>
        <p:spPr>
          <a:xfrm>
            <a:off x="1424168" y="2777406"/>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43"/>
          <p:cNvSpPr/>
          <p:nvPr/>
        </p:nvSpPr>
        <p:spPr>
          <a:xfrm>
            <a:off x="1424168" y="3044893"/>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43"/>
          <p:cNvSpPr/>
          <p:nvPr/>
        </p:nvSpPr>
        <p:spPr>
          <a:xfrm>
            <a:off x="1424168" y="3246793"/>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57" name="Google Shape;1557;p43"/>
          <p:cNvCxnSpPr>
            <a:endCxn id="1543" idx="2"/>
          </p:cNvCxnSpPr>
          <p:nvPr/>
        </p:nvCxnSpPr>
        <p:spPr>
          <a:xfrm rot="10800000" flipH="1">
            <a:off x="1510008" y="1236091"/>
            <a:ext cx="1489800" cy="509700"/>
          </a:xfrm>
          <a:prstGeom prst="straightConnector1">
            <a:avLst/>
          </a:prstGeom>
          <a:noFill/>
          <a:ln w="9525" cap="flat" cmpd="sng">
            <a:solidFill>
              <a:srgbClr val="595959"/>
            </a:solidFill>
            <a:prstDash val="solid"/>
            <a:round/>
            <a:headEnd type="none" w="med" len="med"/>
            <a:tailEnd type="triangle" w="med" len="med"/>
          </a:ln>
        </p:spPr>
      </p:cxnSp>
      <p:cxnSp>
        <p:nvCxnSpPr>
          <p:cNvPr id="1558" name="Google Shape;1558;p43"/>
          <p:cNvCxnSpPr>
            <a:stCxn id="1526" idx="5"/>
            <a:endCxn id="1545" idx="2"/>
          </p:cNvCxnSpPr>
          <p:nvPr/>
        </p:nvCxnSpPr>
        <p:spPr>
          <a:xfrm>
            <a:off x="1492026" y="1765827"/>
            <a:ext cx="1507800" cy="281700"/>
          </a:xfrm>
          <a:prstGeom prst="straightConnector1">
            <a:avLst/>
          </a:prstGeom>
          <a:noFill/>
          <a:ln w="9525" cap="flat" cmpd="sng">
            <a:solidFill>
              <a:srgbClr val="595959"/>
            </a:solidFill>
            <a:prstDash val="solid"/>
            <a:round/>
            <a:headEnd type="none" w="med" len="med"/>
            <a:tailEnd type="triangle" w="med" len="med"/>
          </a:ln>
        </p:spPr>
      </p:cxnSp>
      <p:cxnSp>
        <p:nvCxnSpPr>
          <p:cNvPr id="1559" name="Google Shape;1559;p43"/>
          <p:cNvCxnSpPr>
            <a:stCxn id="1526" idx="5"/>
            <a:endCxn id="1546" idx="2"/>
          </p:cNvCxnSpPr>
          <p:nvPr/>
        </p:nvCxnSpPr>
        <p:spPr>
          <a:xfrm>
            <a:off x="1492026" y="1765827"/>
            <a:ext cx="1507800" cy="1018800"/>
          </a:xfrm>
          <a:prstGeom prst="straightConnector1">
            <a:avLst/>
          </a:prstGeom>
          <a:noFill/>
          <a:ln w="9525" cap="flat" cmpd="sng">
            <a:solidFill>
              <a:srgbClr val="595959"/>
            </a:solidFill>
            <a:prstDash val="solid"/>
            <a:round/>
            <a:headEnd type="none" w="med" len="med"/>
            <a:tailEnd type="triangle" w="med" len="med"/>
          </a:ln>
        </p:spPr>
      </p:cxnSp>
      <p:cxnSp>
        <p:nvCxnSpPr>
          <p:cNvPr id="1560" name="Google Shape;1560;p43"/>
          <p:cNvCxnSpPr>
            <a:stCxn id="1526" idx="5"/>
            <a:endCxn id="1547" idx="2"/>
          </p:cNvCxnSpPr>
          <p:nvPr/>
        </p:nvCxnSpPr>
        <p:spPr>
          <a:xfrm>
            <a:off x="1492026" y="1765827"/>
            <a:ext cx="1507800" cy="2254200"/>
          </a:xfrm>
          <a:prstGeom prst="straightConnector1">
            <a:avLst/>
          </a:prstGeom>
          <a:noFill/>
          <a:ln w="9525" cap="flat" cmpd="sng">
            <a:solidFill>
              <a:srgbClr val="595959"/>
            </a:solidFill>
            <a:prstDash val="solid"/>
            <a:round/>
            <a:headEnd type="none" w="med" len="med"/>
            <a:tailEnd type="triangle" w="med" len="med"/>
          </a:ln>
        </p:spPr>
      </p:cxnSp>
      <p:cxnSp>
        <p:nvCxnSpPr>
          <p:cNvPr id="1561" name="Google Shape;1561;p43"/>
          <p:cNvCxnSpPr>
            <a:stCxn id="1527" idx="5"/>
            <a:endCxn id="1543" idx="2"/>
          </p:cNvCxnSpPr>
          <p:nvPr/>
        </p:nvCxnSpPr>
        <p:spPr>
          <a:xfrm rot="10800000" flipH="1">
            <a:off x="1492026" y="1236214"/>
            <a:ext cx="1507800" cy="797100"/>
          </a:xfrm>
          <a:prstGeom prst="straightConnector1">
            <a:avLst/>
          </a:prstGeom>
          <a:noFill/>
          <a:ln w="9525" cap="flat" cmpd="sng">
            <a:solidFill>
              <a:srgbClr val="595959"/>
            </a:solidFill>
            <a:prstDash val="solid"/>
            <a:round/>
            <a:headEnd type="none" w="med" len="med"/>
            <a:tailEnd type="triangle" w="med" len="med"/>
          </a:ln>
        </p:spPr>
      </p:cxnSp>
      <p:cxnSp>
        <p:nvCxnSpPr>
          <p:cNvPr id="1562" name="Google Shape;1562;p43"/>
          <p:cNvCxnSpPr>
            <a:stCxn id="1527" idx="5"/>
            <a:endCxn id="1546" idx="2"/>
          </p:cNvCxnSpPr>
          <p:nvPr/>
        </p:nvCxnSpPr>
        <p:spPr>
          <a:xfrm>
            <a:off x="1492026" y="2033314"/>
            <a:ext cx="1507800" cy="751200"/>
          </a:xfrm>
          <a:prstGeom prst="straightConnector1">
            <a:avLst/>
          </a:prstGeom>
          <a:noFill/>
          <a:ln w="9525" cap="flat" cmpd="sng">
            <a:solidFill>
              <a:srgbClr val="595959"/>
            </a:solidFill>
            <a:prstDash val="solid"/>
            <a:round/>
            <a:headEnd type="none" w="med" len="med"/>
            <a:tailEnd type="triangle" w="med" len="med"/>
          </a:ln>
        </p:spPr>
      </p:cxnSp>
      <p:cxnSp>
        <p:nvCxnSpPr>
          <p:cNvPr id="1563" name="Google Shape;1563;p43"/>
          <p:cNvCxnSpPr>
            <a:stCxn id="1527" idx="6"/>
            <a:endCxn id="1545" idx="2"/>
          </p:cNvCxnSpPr>
          <p:nvPr/>
        </p:nvCxnSpPr>
        <p:spPr>
          <a:xfrm>
            <a:off x="1503668" y="2009131"/>
            <a:ext cx="1496100" cy="38400"/>
          </a:xfrm>
          <a:prstGeom prst="straightConnector1">
            <a:avLst/>
          </a:prstGeom>
          <a:noFill/>
          <a:ln w="9525" cap="flat" cmpd="sng">
            <a:solidFill>
              <a:srgbClr val="595959"/>
            </a:solidFill>
            <a:prstDash val="solid"/>
            <a:round/>
            <a:headEnd type="none" w="med" len="med"/>
            <a:tailEnd type="triangle" w="med" len="med"/>
          </a:ln>
        </p:spPr>
      </p:cxnSp>
      <p:cxnSp>
        <p:nvCxnSpPr>
          <p:cNvPr id="1564" name="Google Shape;1564;p43"/>
          <p:cNvCxnSpPr>
            <a:stCxn id="1527" idx="6"/>
            <a:endCxn id="1547" idx="2"/>
          </p:cNvCxnSpPr>
          <p:nvPr/>
        </p:nvCxnSpPr>
        <p:spPr>
          <a:xfrm>
            <a:off x="1503668" y="2009131"/>
            <a:ext cx="1496100" cy="2010900"/>
          </a:xfrm>
          <a:prstGeom prst="straightConnector1">
            <a:avLst/>
          </a:prstGeom>
          <a:noFill/>
          <a:ln w="9525" cap="flat" cmpd="sng">
            <a:solidFill>
              <a:srgbClr val="595959"/>
            </a:solidFill>
            <a:prstDash val="solid"/>
            <a:round/>
            <a:headEnd type="none" w="med" len="med"/>
            <a:tailEnd type="triangle" w="med" len="med"/>
          </a:ln>
        </p:spPr>
      </p:cxnSp>
      <p:cxnSp>
        <p:nvCxnSpPr>
          <p:cNvPr id="1565" name="Google Shape;1565;p43"/>
          <p:cNvCxnSpPr>
            <a:stCxn id="1528" idx="4"/>
            <a:endCxn id="1543" idx="2"/>
          </p:cNvCxnSpPr>
          <p:nvPr/>
        </p:nvCxnSpPr>
        <p:spPr>
          <a:xfrm rot="10800000" flipH="1">
            <a:off x="1463918" y="1236218"/>
            <a:ext cx="1536000" cy="1074600"/>
          </a:xfrm>
          <a:prstGeom prst="straightConnector1">
            <a:avLst/>
          </a:prstGeom>
          <a:noFill/>
          <a:ln w="9525" cap="flat" cmpd="sng">
            <a:solidFill>
              <a:srgbClr val="595959"/>
            </a:solidFill>
            <a:prstDash val="solid"/>
            <a:round/>
            <a:headEnd type="none" w="med" len="med"/>
            <a:tailEnd type="triangle" w="med" len="med"/>
          </a:ln>
        </p:spPr>
      </p:cxnSp>
      <p:cxnSp>
        <p:nvCxnSpPr>
          <p:cNvPr id="1566" name="Google Shape;1566;p43"/>
          <p:cNvCxnSpPr>
            <a:stCxn id="1528" idx="6"/>
            <a:endCxn id="1545" idx="2"/>
          </p:cNvCxnSpPr>
          <p:nvPr/>
        </p:nvCxnSpPr>
        <p:spPr>
          <a:xfrm rot="10800000" flipH="1">
            <a:off x="1503668" y="2047418"/>
            <a:ext cx="1496100" cy="229200"/>
          </a:xfrm>
          <a:prstGeom prst="straightConnector1">
            <a:avLst/>
          </a:prstGeom>
          <a:noFill/>
          <a:ln w="9525" cap="flat" cmpd="sng">
            <a:solidFill>
              <a:srgbClr val="595959"/>
            </a:solidFill>
            <a:prstDash val="solid"/>
            <a:round/>
            <a:headEnd type="none" w="med" len="med"/>
            <a:tailEnd type="triangle" w="med" len="med"/>
          </a:ln>
        </p:spPr>
      </p:cxnSp>
      <p:cxnSp>
        <p:nvCxnSpPr>
          <p:cNvPr id="1567" name="Google Shape;1567;p43"/>
          <p:cNvCxnSpPr>
            <a:stCxn id="1528" idx="6"/>
            <a:endCxn id="1546" idx="2"/>
          </p:cNvCxnSpPr>
          <p:nvPr/>
        </p:nvCxnSpPr>
        <p:spPr>
          <a:xfrm>
            <a:off x="1503668" y="2276618"/>
            <a:ext cx="1496100" cy="507900"/>
          </a:xfrm>
          <a:prstGeom prst="straightConnector1">
            <a:avLst/>
          </a:prstGeom>
          <a:noFill/>
          <a:ln w="9525" cap="flat" cmpd="sng">
            <a:solidFill>
              <a:srgbClr val="595959"/>
            </a:solidFill>
            <a:prstDash val="solid"/>
            <a:round/>
            <a:headEnd type="none" w="med" len="med"/>
            <a:tailEnd type="triangle" w="med" len="med"/>
          </a:ln>
        </p:spPr>
      </p:cxnSp>
      <p:cxnSp>
        <p:nvCxnSpPr>
          <p:cNvPr id="1568" name="Google Shape;1568;p43"/>
          <p:cNvCxnSpPr>
            <a:stCxn id="1528" idx="5"/>
            <a:endCxn id="1547" idx="2"/>
          </p:cNvCxnSpPr>
          <p:nvPr/>
        </p:nvCxnSpPr>
        <p:spPr>
          <a:xfrm>
            <a:off x="1492026" y="2300801"/>
            <a:ext cx="1507800" cy="1719300"/>
          </a:xfrm>
          <a:prstGeom prst="straightConnector1">
            <a:avLst/>
          </a:prstGeom>
          <a:noFill/>
          <a:ln w="9525" cap="flat" cmpd="sng">
            <a:solidFill>
              <a:srgbClr val="595959"/>
            </a:solidFill>
            <a:prstDash val="solid"/>
            <a:round/>
            <a:headEnd type="none" w="med" len="med"/>
            <a:tailEnd type="triangle" w="med" len="med"/>
          </a:ln>
        </p:spPr>
      </p:cxnSp>
      <p:cxnSp>
        <p:nvCxnSpPr>
          <p:cNvPr id="1569" name="Google Shape;1569;p43"/>
          <p:cNvCxnSpPr>
            <a:stCxn id="1553" idx="4"/>
            <a:endCxn id="1543" idx="2"/>
          </p:cNvCxnSpPr>
          <p:nvPr/>
        </p:nvCxnSpPr>
        <p:spPr>
          <a:xfrm rot="10800000" flipH="1">
            <a:off x="1463918" y="1236119"/>
            <a:ext cx="1536000" cy="1342200"/>
          </a:xfrm>
          <a:prstGeom prst="straightConnector1">
            <a:avLst/>
          </a:prstGeom>
          <a:noFill/>
          <a:ln w="9525" cap="flat" cmpd="sng">
            <a:solidFill>
              <a:srgbClr val="595959"/>
            </a:solidFill>
            <a:prstDash val="solid"/>
            <a:round/>
            <a:headEnd type="none" w="med" len="med"/>
            <a:tailEnd type="triangle" w="med" len="med"/>
          </a:ln>
        </p:spPr>
      </p:cxnSp>
      <p:cxnSp>
        <p:nvCxnSpPr>
          <p:cNvPr id="1570" name="Google Shape;1570;p43"/>
          <p:cNvCxnSpPr>
            <a:stCxn id="1553" idx="5"/>
            <a:endCxn id="1545" idx="2"/>
          </p:cNvCxnSpPr>
          <p:nvPr/>
        </p:nvCxnSpPr>
        <p:spPr>
          <a:xfrm rot="10800000" flipH="1">
            <a:off x="1492026" y="2047502"/>
            <a:ext cx="1507800" cy="520800"/>
          </a:xfrm>
          <a:prstGeom prst="straightConnector1">
            <a:avLst/>
          </a:prstGeom>
          <a:noFill/>
          <a:ln w="9525" cap="flat" cmpd="sng">
            <a:solidFill>
              <a:srgbClr val="595959"/>
            </a:solidFill>
            <a:prstDash val="solid"/>
            <a:round/>
            <a:headEnd type="none" w="med" len="med"/>
            <a:tailEnd type="triangle" w="med" len="med"/>
          </a:ln>
        </p:spPr>
      </p:cxnSp>
      <p:cxnSp>
        <p:nvCxnSpPr>
          <p:cNvPr id="1571" name="Google Shape;1571;p43"/>
          <p:cNvCxnSpPr>
            <a:stCxn id="1553" idx="6"/>
            <a:endCxn id="1546" idx="2"/>
          </p:cNvCxnSpPr>
          <p:nvPr/>
        </p:nvCxnSpPr>
        <p:spPr>
          <a:xfrm>
            <a:off x="1503668" y="2544119"/>
            <a:ext cx="1496100" cy="240300"/>
          </a:xfrm>
          <a:prstGeom prst="straightConnector1">
            <a:avLst/>
          </a:prstGeom>
          <a:noFill/>
          <a:ln w="9525" cap="flat" cmpd="sng">
            <a:solidFill>
              <a:srgbClr val="595959"/>
            </a:solidFill>
            <a:prstDash val="solid"/>
            <a:round/>
            <a:headEnd type="none" w="med" len="med"/>
            <a:tailEnd type="triangle" w="med" len="med"/>
          </a:ln>
        </p:spPr>
      </p:cxnSp>
      <p:cxnSp>
        <p:nvCxnSpPr>
          <p:cNvPr id="1572" name="Google Shape;1572;p43"/>
          <p:cNvCxnSpPr>
            <a:stCxn id="1553" idx="5"/>
            <a:endCxn id="1547" idx="2"/>
          </p:cNvCxnSpPr>
          <p:nvPr/>
        </p:nvCxnSpPr>
        <p:spPr>
          <a:xfrm>
            <a:off x="1492026" y="2568302"/>
            <a:ext cx="1507800" cy="1451700"/>
          </a:xfrm>
          <a:prstGeom prst="straightConnector1">
            <a:avLst/>
          </a:prstGeom>
          <a:noFill/>
          <a:ln w="9525" cap="flat" cmpd="sng">
            <a:solidFill>
              <a:srgbClr val="595959"/>
            </a:solidFill>
            <a:prstDash val="solid"/>
            <a:round/>
            <a:headEnd type="none" w="med" len="med"/>
            <a:tailEnd type="triangle" w="med" len="med"/>
          </a:ln>
        </p:spPr>
      </p:cxnSp>
      <p:cxnSp>
        <p:nvCxnSpPr>
          <p:cNvPr id="1573" name="Google Shape;1573;p43"/>
          <p:cNvCxnSpPr>
            <a:stCxn id="1554" idx="5"/>
            <a:endCxn id="1543" idx="2"/>
          </p:cNvCxnSpPr>
          <p:nvPr/>
        </p:nvCxnSpPr>
        <p:spPr>
          <a:xfrm rot="10800000" flipH="1">
            <a:off x="1492026" y="1236189"/>
            <a:ext cx="1507800" cy="1599600"/>
          </a:xfrm>
          <a:prstGeom prst="straightConnector1">
            <a:avLst/>
          </a:prstGeom>
          <a:noFill/>
          <a:ln w="9525" cap="flat" cmpd="sng">
            <a:solidFill>
              <a:srgbClr val="595959"/>
            </a:solidFill>
            <a:prstDash val="solid"/>
            <a:round/>
            <a:headEnd type="none" w="med" len="med"/>
            <a:tailEnd type="triangle" w="med" len="med"/>
          </a:ln>
        </p:spPr>
      </p:cxnSp>
      <p:cxnSp>
        <p:nvCxnSpPr>
          <p:cNvPr id="1574" name="Google Shape;1574;p43"/>
          <p:cNvCxnSpPr>
            <a:stCxn id="1554" idx="6"/>
            <a:endCxn id="1545" idx="2"/>
          </p:cNvCxnSpPr>
          <p:nvPr/>
        </p:nvCxnSpPr>
        <p:spPr>
          <a:xfrm rot="10800000" flipH="1">
            <a:off x="1503668" y="2047506"/>
            <a:ext cx="1496100" cy="764100"/>
          </a:xfrm>
          <a:prstGeom prst="straightConnector1">
            <a:avLst/>
          </a:prstGeom>
          <a:noFill/>
          <a:ln w="9525" cap="flat" cmpd="sng">
            <a:solidFill>
              <a:srgbClr val="595959"/>
            </a:solidFill>
            <a:prstDash val="solid"/>
            <a:round/>
            <a:headEnd type="none" w="med" len="med"/>
            <a:tailEnd type="triangle" w="med" len="med"/>
          </a:ln>
        </p:spPr>
      </p:cxnSp>
      <p:cxnSp>
        <p:nvCxnSpPr>
          <p:cNvPr id="1575" name="Google Shape;1575;p43"/>
          <p:cNvCxnSpPr>
            <a:stCxn id="1554" idx="5"/>
            <a:endCxn id="1546" idx="2"/>
          </p:cNvCxnSpPr>
          <p:nvPr/>
        </p:nvCxnSpPr>
        <p:spPr>
          <a:xfrm rot="10800000" flipH="1">
            <a:off x="1492026" y="2784489"/>
            <a:ext cx="1507800" cy="51300"/>
          </a:xfrm>
          <a:prstGeom prst="straightConnector1">
            <a:avLst/>
          </a:prstGeom>
          <a:noFill/>
          <a:ln w="9525" cap="flat" cmpd="sng">
            <a:solidFill>
              <a:srgbClr val="595959"/>
            </a:solidFill>
            <a:prstDash val="solid"/>
            <a:round/>
            <a:headEnd type="none" w="med" len="med"/>
            <a:tailEnd type="triangle" w="med" len="med"/>
          </a:ln>
        </p:spPr>
      </p:cxnSp>
      <p:cxnSp>
        <p:nvCxnSpPr>
          <p:cNvPr id="1576" name="Google Shape;1576;p43"/>
          <p:cNvCxnSpPr>
            <a:stCxn id="1554" idx="5"/>
            <a:endCxn id="1547" idx="2"/>
          </p:cNvCxnSpPr>
          <p:nvPr/>
        </p:nvCxnSpPr>
        <p:spPr>
          <a:xfrm>
            <a:off x="1492026" y="2835789"/>
            <a:ext cx="1507800" cy="1184400"/>
          </a:xfrm>
          <a:prstGeom prst="straightConnector1">
            <a:avLst/>
          </a:prstGeom>
          <a:noFill/>
          <a:ln w="9525" cap="flat" cmpd="sng">
            <a:solidFill>
              <a:srgbClr val="595959"/>
            </a:solidFill>
            <a:prstDash val="solid"/>
            <a:round/>
            <a:headEnd type="none" w="med" len="med"/>
            <a:tailEnd type="triangle" w="med" len="med"/>
          </a:ln>
        </p:spPr>
      </p:cxnSp>
      <p:cxnSp>
        <p:nvCxnSpPr>
          <p:cNvPr id="1577" name="Google Shape;1577;p43"/>
          <p:cNvCxnSpPr>
            <a:stCxn id="1555" idx="0"/>
            <a:endCxn id="1546" idx="2"/>
          </p:cNvCxnSpPr>
          <p:nvPr/>
        </p:nvCxnSpPr>
        <p:spPr>
          <a:xfrm rot="10800000" flipH="1">
            <a:off x="1463918" y="2784493"/>
            <a:ext cx="1536000" cy="260400"/>
          </a:xfrm>
          <a:prstGeom prst="straightConnector1">
            <a:avLst/>
          </a:prstGeom>
          <a:noFill/>
          <a:ln w="9525" cap="flat" cmpd="sng">
            <a:solidFill>
              <a:srgbClr val="595959"/>
            </a:solidFill>
            <a:prstDash val="solid"/>
            <a:round/>
            <a:headEnd type="none" w="med" len="med"/>
            <a:tailEnd type="triangle" w="med" len="med"/>
          </a:ln>
        </p:spPr>
      </p:cxnSp>
      <p:cxnSp>
        <p:nvCxnSpPr>
          <p:cNvPr id="1578" name="Google Shape;1578;p43"/>
          <p:cNvCxnSpPr>
            <a:stCxn id="1555" idx="5"/>
            <a:endCxn id="1545" idx="2"/>
          </p:cNvCxnSpPr>
          <p:nvPr/>
        </p:nvCxnSpPr>
        <p:spPr>
          <a:xfrm rot="10800000" flipH="1">
            <a:off x="1492026" y="2047276"/>
            <a:ext cx="1507800" cy="1056000"/>
          </a:xfrm>
          <a:prstGeom prst="straightConnector1">
            <a:avLst/>
          </a:prstGeom>
          <a:noFill/>
          <a:ln w="9525" cap="flat" cmpd="sng">
            <a:solidFill>
              <a:srgbClr val="595959"/>
            </a:solidFill>
            <a:prstDash val="solid"/>
            <a:round/>
            <a:headEnd type="none" w="med" len="med"/>
            <a:tailEnd type="triangle" w="med" len="med"/>
          </a:ln>
        </p:spPr>
      </p:cxnSp>
      <p:cxnSp>
        <p:nvCxnSpPr>
          <p:cNvPr id="1579" name="Google Shape;1579;p43"/>
          <p:cNvCxnSpPr>
            <a:stCxn id="1555" idx="6"/>
            <a:endCxn id="1546" idx="2"/>
          </p:cNvCxnSpPr>
          <p:nvPr/>
        </p:nvCxnSpPr>
        <p:spPr>
          <a:xfrm rot="10800000" flipH="1">
            <a:off x="1503668" y="2784493"/>
            <a:ext cx="1496100" cy="294600"/>
          </a:xfrm>
          <a:prstGeom prst="straightConnector1">
            <a:avLst/>
          </a:prstGeom>
          <a:noFill/>
          <a:ln w="9525" cap="flat" cmpd="sng">
            <a:solidFill>
              <a:srgbClr val="595959"/>
            </a:solidFill>
            <a:prstDash val="solid"/>
            <a:round/>
            <a:headEnd type="none" w="med" len="med"/>
            <a:tailEnd type="triangle" w="med" len="med"/>
          </a:ln>
        </p:spPr>
      </p:cxnSp>
      <p:cxnSp>
        <p:nvCxnSpPr>
          <p:cNvPr id="1580" name="Google Shape;1580;p43"/>
          <p:cNvCxnSpPr>
            <a:stCxn id="1555" idx="5"/>
            <a:endCxn id="1547" idx="2"/>
          </p:cNvCxnSpPr>
          <p:nvPr/>
        </p:nvCxnSpPr>
        <p:spPr>
          <a:xfrm>
            <a:off x="1492026" y="3103276"/>
            <a:ext cx="1507800" cy="916800"/>
          </a:xfrm>
          <a:prstGeom prst="straightConnector1">
            <a:avLst/>
          </a:prstGeom>
          <a:noFill/>
          <a:ln w="9525" cap="flat" cmpd="sng">
            <a:solidFill>
              <a:srgbClr val="595959"/>
            </a:solidFill>
            <a:prstDash val="solid"/>
            <a:round/>
            <a:headEnd type="none" w="med" len="med"/>
            <a:tailEnd type="triangle" w="med" len="med"/>
          </a:ln>
        </p:spPr>
      </p:cxnSp>
      <p:cxnSp>
        <p:nvCxnSpPr>
          <p:cNvPr id="1581" name="Google Shape;1581;p43"/>
          <p:cNvCxnSpPr>
            <a:stCxn id="1556" idx="5"/>
            <a:endCxn id="1543" idx="2"/>
          </p:cNvCxnSpPr>
          <p:nvPr/>
        </p:nvCxnSpPr>
        <p:spPr>
          <a:xfrm rot="10800000" flipH="1">
            <a:off x="1492026" y="1236076"/>
            <a:ext cx="1507800" cy="2069100"/>
          </a:xfrm>
          <a:prstGeom prst="straightConnector1">
            <a:avLst/>
          </a:prstGeom>
          <a:noFill/>
          <a:ln w="9525" cap="flat" cmpd="sng">
            <a:solidFill>
              <a:srgbClr val="595959"/>
            </a:solidFill>
            <a:prstDash val="solid"/>
            <a:round/>
            <a:headEnd type="none" w="med" len="med"/>
            <a:tailEnd type="triangle" w="med" len="med"/>
          </a:ln>
        </p:spPr>
      </p:cxnSp>
      <p:cxnSp>
        <p:nvCxnSpPr>
          <p:cNvPr id="1582" name="Google Shape;1582;p43"/>
          <p:cNvCxnSpPr>
            <a:stCxn id="1556" idx="5"/>
            <a:endCxn id="1545" idx="2"/>
          </p:cNvCxnSpPr>
          <p:nvPr/>
        </p:nvCxnSpPr>
        <p:spPr>
          <a:xfrm rot="10800000" flipH="1">
            <a:off x="1492026" y="2047276"/>
            <a:ext cx="1507800" cy="1257900"/>
          </a:xfrm>
          <a:prstGeom prst="straightConnector1">
            <a:avLst/>
          </a:prstGeom>
          <a:noFill/>
          <a:ln w="9525" cap="flat" cmpd="sng">
            <a:solidFill>
              <a:srgbClr val="595959"/>
            </a:solidFill>
            <a:prstDash val="solid"/>
            <a:round/>
            <a:headEnd type="none" w="med" len="med"/>
            <a:tailEnd type="triangle" w="med" len="med"/>
          </a:ln>
        </p:spPr>
      </p:cxnSp>
      <p:cxnSp>
        <p:nvCxnSpPr>
          <p:cNvPr id="1583" name="Google Shape;1583;p43"/>
          <p:cNvCxnSpPr>
            <a:stCxn id="1556" idx="5"/>
            <a:endCxn id="1546" idx="2"/>
          </p:cNvCxnSpPr>
          <p:nvPr/>
        </p:nvCxnSpPr>
        <p:spPr>
          <a:xfrm rot="10800000" flipH="1">
            <a:off x="1492026" y="2784676"/>
            <a:ext cx="1507800" cy="520500"/>
          </a:xfrm>
          <a:prstGeom prst="straightConnector1">
            <a:avLst/>
          </a:prstGeom>
          <a:noFill/>
          <a:ln w="9525" cap="flat" cmpd="sng">
            <a:solidFill>
              <a:srgbClr val="595959"/>
            </a:solidFill>
            <a:prstDash val="solid"/>
            <a:round/>
            <a:headEnd type="none" w="med" len="med"/>
            <a:tailEnd type="triangle" w="med" len="med"/>
          </a:ln>
        </p:spPr>
      </p:cxnSp>
      <p:cxnSp>
        <p:nvCxnSpPr>
          <p:cNvPr id="1584" name="Google Shape;1584;p43"/>
          <p:cNvCxnSpPr>
            <a:stCxn id="1556" idx="5"/>
            <a:endCxn id="1547" idx="2"/>
          </p:cNvCxnSpPr>
          <p:nvPr/>
        </p:nvCxnSpPr>
        <p:spPr>
          <a:xfrm>
            <a:off x="1492026" y="3305176"/>
            <a:ext cx="1507800" cy="714900"/>
          </a:xfrm>
          <a:prstGeom prst="straightConnector1">
            <a:avLst/>
          </a:prstGeom>
          <a:noFill/>
          <a:ln w="9525" cap="flat" cmpd="sng">
            <a:solidFill>
              <a:srgbClr val="595959"/>
            </a:solidFill>
            <a:prstDash val="solid"/>
            <a:round/>
            <a:headEnd type="none" w="med" len="med"/>
            <a:tailEnd type="triangle" w="med" len="med"/>
          </a:ln>
        </p:spPr>
      </p:cxnSp>
      <p:cxnSp>
        <p:nvCxnSpPr>
          <p:cNvPr id="1585" name="Google Shape;1585;p43"/>
          <p:cNvCxnSpPr>
            <a:stCxn id="1543" idx="6"/>
            <a:endCxn id="1548" idx="2"/>
          </p:cNvCxnSpPr>
          <p:nvPr/>
        </p:nvCxnSpPr>
        <p:spPr>
          <a:xfrm>
            <a:off x="3592908" y="1236091"/>
            <a:ext cx="750300" cy="811200"/>
          </a:xfrm>
          <a:prstGeom prst="straightConnector1">
            <a:avLst/>
          </a:prstGeom>
          <a:noFill/>
          <a:ln w="9525" cap="flat" cmpd="sng">
            <a:solidFill>
              <a:srgbClr val="595959"/>
            </a:solidFill>
            <a:prstDash val="solid"/>
            <a:round/>
            <a:headEnd type="none" w="med" len="med"/>
            <a:tailEnd type="triangle" w="med" len="med"/>
          </a:ln>
        </p:spPr>
      </p:cxnSp>
      <p:cxnSp>
        <p:nvCxnSpPr>
          <p:cNvPr id="1586" name="Google Shape;1586;p43"/>
          <p:cNvCxnSpPr>
            <a:stCxn id="1543" idx="6"/>
            <a:endCxn id="1549" idx="2"/>
          </p:cNvCxnSpPr>
          <p:nvPr/>
        </p:nvCxnSpPr>
        <p:spPr>
          <a:xfrm>
            <a:off x="3592908" y="1236091"/>
            <a:ext cx="750300" cy="1575600"/>
          </a:xfrm>
          <a:prstGeom prst="straightConnector1">
            <a:avLst/>
          </a:prstGeom>
          <a:noFill/>
          <a:ln w="9525" cap="flat" cmpd="sng">
            <a:solidFill>
              <a:srgbClr val="595959"/>
            </a:solidFill>
            <a:prstDash val="solid"/>
            <a:round/>
            <a:headEnd type="none" w="med" len="med"/>
            <a:tailEnd type="triangle" w="med" len="med"/>
          </a:ln>
        </p:spPr>
      </p:cxnSp>
      <p:cxnSp>
        <p:nvCxnSpPr>
          <p:cNvPr id="1587" name="Google Shape;1587;p43"/>
          <p:cNvCxnSpPr>
            <a:stCxn id="1543" idx="6"/>
            <a:endCxn id="1550" idx="2"/>
          </p:cNvCxnSpPr>
          <p:nvPr/>
        </p:nvCxnSpPr>
        <p:spPr>
          <a:xfrm>
            <a:off x="3592908" y="1236091"/>
            <a:ext cx="750300" cy="2784000"/>
          </a:xfrm>
          <a:prstGeom prst="straightConnector1">
            <a:avLst/>
          </a:prstGeom>
          <a:noFill/>
          <a:ln w="9525" cap="flat" cmpd="sng">
            <a:solidFill>
              <a:srgbClr val="595959"/>
            </a:solidFill>
            <a:prstDash val="solid"/>
            <a:round/>
            <a:headEnd type="none" w="med" len="med"/>
            <a:tailEnd type="triangle" w="med" len="med"/>
          </a:ln>
        </p:spPr>
      </p:cxnSp>
      <p:cxnSp>
        <p:nvCxnSpPr>
          <p:cNvPr id="1588" name="Google Shape;1588;p43"/>
          <p:cNvCxnSpPr>
            <a:stCxn id="1545" idx="6"/>
            <a:endCxn id="1544" idx="2"/>
          </p:cNvCxnSpPr>
          <p:nvPr/>
        </p:nvCxnSpPr>
        <p:spPr>
          <a:xfrm rot="10800000" flipH="1">
            <a:off x="3592908" y="1236213"/>
            <a:ext cx="750300" cy="811200"/>
          </a:xfrm>
          <a:prstGeom prst="straightConnector1">
            <a:avLst/>
          </a:prstGeom>
          <a:noFill/>
          <a:ln w="9525" cap="flat" cmpd="sng">
            <a:solidFill>
              <a:srgbClr val="595959"/>
            </a:solidFill>
            <a:prstDash val="solid"/>
            <a:round/>
            <a:headEnd type="none" w="med" len="med"/>
            <a:tailEnd type="triangle" w="med" len="med"/>
          </a:ln>
        </p:spPr>
      </p:cxnSp>
      <p:cxnSp>
        <p:nvCxnSpPr>
          <p:cNvPr id="1589" name="Google Shape;1589;p43"/>
          <p:cNvCxnSpPr>
            <a:stCxn id="1545" idx="6"/>
            <a:endCxn id="1548" idx="2"/>
          </p:cNvCxnSpPr>
          <p:nvPr/>
        </p:nvCxnSpPr>
        <p:spPr>
          <a:xfrm>
            <a:off x="3592908" y="2047413"/>
            <a:ext cx="750300" cy="0"/>
          </a:xfrm>
          <a:prstGeom prst="straightConnector1">
            <a:avLst/>
          </a:prstGeom>
          <a:noFill/>
          <a:ln w="9525" cap="flat" cmpd="sng">
            <a:solidFill>
              <a:srgbClr val="595959"/>
            </a:solidFill>
            <a:prstDash val="solid"/>
            <a:round/>
            <a:headEnd type="none" w="med" len="med"/>
            <a:tailEnd type="triangle" w="med" len="med"/>
          </a:ln>
        </p:spPr>
      </p:cxnSp>
      <p:cxnSp>
        <p:nvCxnSpPr>
          <p:cNvPr id="1590" name="Google Shape;1590;p43"/>
          <p:cNvCxnSpPr>
            <a:stCxn id="1545" idx="6"/>
            <a:endCxn id="1549" idx="2"/>
          </p:cNvCxnSpPr>
          <p:nvPr/>
        </p:nvCxnSpPr>
        <p:spPr>
          <a:xfrm>
            <a:off x="3592908" y="2047413"/>
            <a:ext cx="750300" cy="764100"/>
          </a:xfrm>
          <a:prstGeom prst="straightConnector1">
            <a:avLst/>
          </a:prstGeom>
          <a:noFill/>
          <a:ln w="9525" cap="flat" cmpd="sng">
            <a:solidFill>
              <a:srgbClr val="595959"/>
            </a:solidFill>
            <a:prstDash val="solid"/>
            <a:round/>
            <a:headEnd type="none" w="med" len="med"/>
            <a:tailEnd type="triangle" w="med" len="med"/>
          </a:ln>
        </p:spPr>
      </p:cxnSp>
      <p:cxnSp>
        <p:nvCxnSpPr>
          <p:cNvPr id="1591" name="Google Shape;1591;p43"/>
          <p:cNvCxnSpPr>
            <a:stCxn id="1545" idx="6"/>
            <a:endCxn id="1550" idx="2"/>
          </p:cNvCxnSpPr>
          <p:nvPr/>
        </p:nvCxnSpPr>
        <p:spPr>
          <a:xfrm>
            <a:off x="3592908" y="2047413"/>
            <a:ext cx="750300" cy="1972800"/>
          </a:xfrm>
          <a:prstGeom prst="straightConnector1">
            <a:avLst/>
          </a:prstGeom>
          <a:noFill/>
          <a:ln w="9525" cap="flat" cmpd="sng">
            <a:solidFill>
              <a:srgbClr val="595959"/>
            </a:solidFill>
            <a:prstDash val="solid"/>
            <a:round/>
            <a:headEnd type="none" w="med" len="med"/>
            <a:tailEnd type="triangle" w="med" len="med"/>
          </a:ln>
        </p:spPr>
      </p:cxnSp>
      <p:cxnSp>
        <p:nvCxnSpPr>
          <p:cNvPr id="1592" name="Google Shape;1592;p43"/>
          <p:cNvCxnSpPr>
            <a:stCxn id="1546" idx="6"/>
            <a:endCxn id="1544" idx="2"/>
          </p:cNvCxnSpPr>
          <p:nvPr/>
        </p:nvCxnSpPr>
        <p:spPr>
          <a:xfrm rot="10800000" flipH="1">
            <a:off x="3592908" y="1236236"/>
            <a:ext cx="750300" cy="1548300"/>
          </a:xfrm>
          <a:prstGeom prst="straightConnector1">
            <a:avLst/>
          </a:prstGeom>
          <a:noFill/>
          <a:ln w="9525" cap="flat" cmpd="sng">
            <a:solidFill>
              <a:srgbClr val="595959"/>
            </a:solidFill>
            <a:prstDash val="solid"/>
            <a:round/>
            <a:headEnd type="none" w="med" len="med"/>
            <a:tailEnd type="triangle" w="med" len="med"/>
          </a:ln>
        </p:spPr>
      </p:cxnSp>
      <p:cxnSp>
        <p:nvCxnSpPr>
          <p:cNvPr id="1593" name="Google Shape;1593;p43"/>
          <p:cNvCxnSpPr>
            <a:stCxn id="1546" idx="6"/>
            <a:endCxn id="1548" idx="2"/>
          </p:cNvCxnSpPr>
          <p:nvPr/>
        </p:nvCxnSpPr>
        <p:spPr>
          <a:xfrm rot="10800000" flipH="1">
            <a:off x="3592908" y="2047436"/>
            <a:ext cx="750300" cy="737100"/>
          </a:xfrm>
          <a:prstGeom prst="straightConnector1">
            <a:avLst/>
          </a:prstGeom>
          <a:noFill/>
          <a:ln w="9525" cap="flat" cmpd="sng">
            <a:solidFill>
              <a:srgbClr val="595959"/>
            </a:solidFill>
            <a:prstDash val="solid"/>
            <a:round/>
            <a:headEnd type="none" w="med" len="med"/>
            <a:tailEnd type="triangle" w="med" len="med"/>
          </a:ln>
        </p:spPr>
      </p:cxnSp>
      <p:cxnSp>
        <p:nvCxnSpPr>
          <p:cNvPr id="1594" name="Google Shape;1594;p43"/>
          <p:cNvCxnSpPr>
            <a:stCxn id="1546" idx="6"/>
            <a:endCxn id="1549" idx="2"/>
          </p:cNvCxnSpPr>
          <p:nvPr/>
        </p:nvCxnSpPr>
        <p:spPr>
          <a:xfrm>
            <a:off x="3592908" y="2784536"/>
            <a:ext cx="750300" cy="27000"/>
          </a:xfrm>
          <a:prstGeom prst="straightConnector1">
            <a:avLst/>
          </a:prstGeom>
          <a:noFill/>
          <a:ln w="9525" cap="flat" cmpd="sng">
            <a:solidFill>
              <a:srgbClr val="595959"/>
            </a:solidFill>
            <a:prstDash val="solid"/>
            <a:round/>
            <a:headEnd type="none" w="med" len="med"/>
            <a:tailEnd type="triangle" w="med" len="med"/>
          </a:ln>
        </p:spPr>
      </p:cxnSp>
      <p:cxnSp>
        <p:nvCxnSpPr>
          <p:cNvPr id="1595" name="Google Shape;1595;p43"/>
          <p:cNvCxnSpPr>
            <a:stCxn id="1546" idx="6"/>
            <a:endCxn id="1550" idx="2"/>
          </p:cNvCxnSpPr>
          <p:nvPr/>
        </p:nvCxnSpPr>
        <p:spPr>
          <a:xfrm>
            <a:off x="3592908" y="2784536"/>
            <a:ext cx="750300" cy="1235400"/>
          </a:xfrm>
          <a:prstGeom prst="straightConnector1">
            <a:avLst/>
          </a:prstGeom>
          <a:noFill/>
          <a:ln w="9525" cap="flat" cmpd="sng">
            <a:solidFill>
              <a:srgbClr val="595959"/>
            </a:solidFill>
            <a:prstDash val="solid"/>
            <a:round/>
            <a:headEnd type="none" w="med" len="med"/>
            <a:tailEnd type="triangle" w="med" len="med"/>
          </a:ln>
        </p:spPr>
      </p:cxnSp>
      <p:cxnSp>
        <p:nvCxnSpPr>
          <p:cNvPr id="1596" name="Google Shape;1596;p43"/>
          <p:cNvCxnSpPr>
            <a:endCxn id="1544" idx="2"/>
          </p:cNvCxnSpPr>
          <p:nvPr/>
        </p:nvCxnSpPr>
        <p:spPr>
          <a:xfrm rot="10800000" flipH="1">
            <a:off x="3592808" y="1236091"/>
            <a:ext cx="750300" cy="2819400"/>
          </a:xfrm>
          <a:prstGeom prst="straightConnector1">
            <a:avLst/>
          </a:prstGeom>
          <a:noFill/>
          <a:ln w="9525" cap="flat" cmpd="sng">
            <a:solidFill>
              <a:srgbClr val="595959"/>
            </a:solidFill>
            <a:prstDash val="solid"/>
            <a:round/>
            <a:headEnd type="none" w="med" len="med"/>
            <a:tailEnd type="triangle" w="med" len="med"/>
          </a:ln>
        </p:spPr>
      </p:cxnSp>
      <p:cxnSp>
        <p:nvCxnSpPr>
          <p:cNvPr id="1597" name="Google Shape;1597;p43"/>
          <p:cNvCxnSpPr>
            <a:stCxn id="1547" idx="6"/>
            <a:endCxn id="1548" idx="2"/>
          </p:cNvCxnSpPr>
          <p:nvPr/>
        </p:nvCxnSpPr>
        <p:spPr>
          <a:xfrm rot="10800000" flipH="1">
            <a:off x="3586908" y="2047284"/>
            <a:ext cx="756300" cy="1972800"/>
          </a:xfrm>
          <a:prstGeom prst="straightConnector1">
            <a:avLst/>
          </a:prstGeom>
          <a:noFill/>
          <a:ln w="9525" cap="flat" cmpd="sng">
            <a:solidFill>
              <a:srgbClr val="595959"/>
            </a:solidFill>
            <a:prstDash val="solid"/>
            <a:round/>
            <a:headEnd type="none" w="med" len="med"/>
            <a:tailEnd type="triangle" w="med" len="med"/>
          </a:ln>
        </p:spPr>
      </p:cxnSp>
      <p:cxnSp>
        <p:nvCxnSpPr>
          <p:cNvPr id="1598" name="Google Shape;1598;p43"/>
          <p:cNvCxnSpPr>
            <a:stCxn id="1547" idx="6"/>
            <a:endCxn id="1549" idx="2"/>
          </p:cNvCxnSpPr>
          <p:nvPr/>
        </p:nvCxnSpPr>
        <p:spPr>
          <a:xfrm rot="10800000" flipH="1">
            <a:off x="3586908" y="2811684"/>
            <a:ext cx="756300" cy="1208400"/>
          </a:xfrm>
          <a:prstGeom prst="straightConnector1">
            <a:avLst/>
          </a:prstGeom>
          <a:noFill/>
          <a:ln w="9525" cap="flat" cmpd="sng">
            <a:solidFill>
              <a:srgbClr val="595959"/>
            </a:solidFill>
            <a:prstDash val="solid"/>
            <a:round/>
            <a:headEnd type="none" w="med" len="med"/>
            <a:tailEnd type="triangle" w="med" len="med"/>
          </a:ln>
        </p:spPr>
      </p:cxnSp>
      <p:cxnSp>
        <p:nvCxnSpPr>
          <p:cNvPr id="1599" name="Google Shape;1599;p43"/>
          <p:cNvCxnSpPr>
            <a:stCxn id="1547" idx="6"/>
            <a:endCxn id="1550" idx="2"/>
          </p:cNvCxnSpPr>
          <p:nvPr/>
        </p:nvCxnSpPr>
        <p:spPr>
          <a:xfrm>
            <a:off x="3586908" y="4020084"/>
            <a:ext cx="756300" cy="0"/>
          </a:xfrm>
          <a:prstGeom prst="straightConnector1">
            <a:avLst/>
          </a:prstGeom>
          <a:noFill/>
          <a:ln w="9525" cap="flat" cmpd="sng">
            <a:solidFill>
              <a:srgbClr val="595959"/>
            </a:solidFill>
            <a:prstDash val="solid"/>
            <a:round/>
            <a:headEnd type="none" w="med" len="med"/>
            <a:tailEnd type="triangle" w="med" len="med"/>
          </a:ln>
        </p:spPr>
      </p:cxnSp>
      <p:cxnSp>
        <p:nvCxnSpPr>
          <p:cNvPr id="1600" name="Google Shape;1600;p43"/>
          <p:cNvCxnSpPr/>
          <p:nvPr/>
        </p:nvCxnSpPr>
        <p:spPr>
          <a:xfrm>
            <a:off x="4936408" y="1218391"/>
            <a:ext cx="750300" cy="0"/>
          </a:xfrm>
          <a:prstGeom prst="straightConnector1">
            <a:avLst/>
          </a:prstGeom>
          <a:noFill/>
          <a:ln w="9525" cap="flat" cmpd="sng">
            <a:solidFill>
              <a:srgbClr val="595959"/>
            </a:solidFill>
            <a:prstDash val="solid"/>
            <a:round/>
            <a:headEnd type="none" w="med" len="med"/>
            <a:tailEnd type="triangle" w="med" len="med"/>
          </a:ln>
        </p:spPr>
      </p:cxnSp>
      <p:cxnSp>
        <p:nvCxnSpPr>
          <p:cNvPr id="1601" name="Google Shape;1601;p43"/>
          <p:cNvCxnSpPr/>
          <p:nvPr/>
        </p:nvCxnSpPr>
        <p:spPr>
          <a:xfrm>
            <a:off x="4936408" y="1218391"/>
            <a:ext cx="750300" cy="811200"/>
          </a:xfrm>
          <a:prstGeom prst="straightConnector1">
            <a:avLst/>
          </a:prstGeom>
          <a:noFill/>
          <a:ln w="9525" cap="flat" cmpd="sng">
            <a:solidFill>
              <a:srgbClr val="595959"/>
            </a:solidFill>
            <a:prstDash val="solid"/>
            <a:round/>
            <a:headEnd type="none" w="med" len="med"/>
            <a:tailEnd type="triangle" w="med" len="med"/>
          </a:ln>
        </p:spPr>
      </p:cxnSp>
      <p:cxnSp>
        <p:nvCxnSpPr>
          <p:cNvPr id="1602" name="Google Shape;1602;p43"/>
          <p:cNvCxnSpPr/>
          <p:nvPr/>
        </p:nvCxnSpPr>
        <p:spPr>
          <a:xfrm>
            <a:off x="4936408" y="1218391"/>
            <a:ext cx="750300" cy="1575600"/>
          </a:xfrm>
          <a:prstGeom prst="straightConnector1">
            <a:avLst/>
          </a:prstGeom>
          <a:noFill/>
          <a:ln w="9525" cap="flat" cmpd="sng">
            <a:solidFill>
              <a:srgbClr val="595959"/>
            </a:solidFill>
            <a:prstDash val="solid"/>
            <a:round/>
            <a:headEnd type="none" w="med" len="med"/>
            <a:tailEnd type="triangle" w="med" len="med"/>
          </a:ln>
        </p:spPr>
      </p:cxnSp>
      <p:cxnSp>
        <p:nvCxnSpPr>
          <p:cNvPr id="1603" name="Google Shape;1603;p43"/>
          <p:cNvCxnSpPr/>
          <p:nvPr/>
        </p:nvCxnSpPr>
        <p:spPr>
          <a:xfrm>
            <a:off x="4936408" y="1218391"/>
            <a:ext cx="750300" cy="2784000"/>
          </a:xfrm>
          <a:prstGeom prst="straightConnector1">
            <a:avLst/>
          </a:prstGeom>
          <a:noFill/>
          <a:ln w="9525" cap="flat" cmpd="sng">
            <a:solidFill>
              <a:srgbClr val="595959"/>
            </a:solidFill>
            <a:prstDash val="solid"/>
            <a:round/>
            <a:headEnd type="none" w="med" len="med"/>
            <a:tailEnd type="triangle" w="med" len="med"/>
          </a:ln>
        </p:spPr>
      </p:cxnSp>
      <p:cxnSp>
        <p:nvCxnSpPr>
          <p:cNvPr id="1604" name="Google Shape;1604;p43"/>
          <p:cNvCxnSpPr/>
          <p:nvPr/>
        </p:nvCxnSpPr>
        <p:spPr>
          <a:xfrm rot="10800000" flipH="1">
            <a:off x="4936408" y="1218513"/>
            <a:ext cx="750300" cy="811200"/>
          </a:xfrm>
          <a:prstGeom prst="straightConnector1">
            <a:avLst/>
          </a:prstGeom>
          <a:noFill/>
          <a:ln w="9525" cap="flat" cmpd="sng">
            <a:solidFill>
              <a:srgbClr val="595959"/>
            </a:solidFill>
            <a:prstDash val="solid"/>
            <a:round/>
            <a:headEnd type="none" w="med" len="med"/>
            <a:tailEnd type="triangle" w="med" len="med"/>
          </a:ln>
        </p:spPr>
      </p:cxnSp>
      <p:cxnSp>
        <p:nvCxnSpPr>
          <p:cNvPr id="1605" name="Google Shape;1605;p43"/>
          <p:cNvCxnSpPr/>
          <p:nvPr/>
        </p:nvCxnSpPr>
        <p:spPr>
          <a:xfrm>
            <a:off x="4936408" y="2029713"/>
            <a:ext cx="750300" cy="0"/>
          </a:xfrm>
          <a:prstGeom prst="straightConnector1">
            <a:avLst/>
          </a:prstGeom>
          <a:noFill/>
          <a:ln w="9525" cap="flat" cmpd="sng">
            <a:solidFill>
              <a:srgbClr val="595959"/>
            </a:solidFill>
            <a:prstDash val="solid"/>
            <a:round/>
            <a:headEnd type="none" w="med" len="med"/>
            <a:tailEnd type="triangle" w="med" len="med"/>
          </a:ln>
        </p:spPr>
      </p:cxnSp>
      <p:cxnSp>
        <p:nvCxnSpPr>
          <p:cNvPr id="1606" name="Google Shape;1606;p43"/>
          <p:cNvCxnSpPr/>
          <p:nvPr/>
        </p:nvCxnSpPr>
        <p:spPr>
          <a:xfrm>
            <a:off x="4936408" y="2029713"/>
            <a:ext cx="750300" cy="764100"/>
          </a:xfrm>
          <a:prstGeom prst="straightConnector1">
            <a:avLst/>
          </a:prstGeom>
          <a:noFill/>
          <a:ln w="9525" cap="flat" cmpd="sng">
            <a:solidFill>
              <a:srgbClr val="595959"/>
            </a:solidFill>
            <a:prstDash val="solid"/>
            <a:round/>
            <a:headEnd type="none" w="med" len="med"/>
            <a:tailEnd type="triangle" w="med" len="med"/>
          </a:ln>
        </p:spPr>
      </p:cxnSp>
      <p:cxnSp>
        <p:nvCxnSpPr>
          <p:cNvPr id="1607" name="Google Shape;1607;p43"/>
          <p:cNvCxnSpPr/>
          <p:nvPr/>
        </p:nvCxnSpPr>
        <p:spPr>
          <a:xfrm>
            <a:off x="4936408" y="2029713"/>
            <a:ext cx="750300" cy="1972800"/>
          </a:xfrm>
          <a:prstGeom prst="straightConnector1">
            <a:avLst/>
          </a:prstGeom>
          <a:noFill/>
          <a:ln w="9525" cap="flat" cmpd="sng">
            <a:solidFill>
              <a:srgbClr val="595959"/>
            </a:solidFill>
            <a:prstDash val="solid"/>
            <a:round/>
            <a:headEnd type="none" w="med" len="med"/>
            <a:tailEnd type="triangle" w="med" len="med"/>
          </a:ln>
        </p:spPr>
      </p:cxnSp>
      <p:cxnSp>
        <p:nvCxnSpPr>
          <p:cNvPr id="1608" name="Google Shape;1608;p43"/>
          <p:cNvCxnSpPr/>
          <p:nvPr/>
        </p:nvCxnSpPr>
        <p:spPr>
          <a:xfrm rot="10800000" flipH="1">
            <a:off x="4936408" y="1218536"/>
            <a:ext cx="750300" cy="1548300"/>
          </a:xfrm>
          <a:prstGeom prst="straightConnector1">
            <a:avLst/>
          </a:prstGeom>
          <a:noFill/>
          <a:ln w="9525" cap="flat" cmpd="sng">
            <a:solidFill>
              <a:srgbClr val="595959"/>
            </a:solidFill>
            <a:prstDash val="solid"/>
            <a:round/>
            <a:headEnd type="none" w="med" len="med"/>
            <a:tailEnd type="triangle" w="med" len="med"/>
          </a:ln>
        </p:spPr>
      </p:cxnSp>
      <p:cxnSp>
        <p:nvCxnSpPr>
          <p:cNvPr id="1609" name="Google Shape;1609;p43"/>
          <p:cNvCxnSpPr/>
          <p:nvPr/>
        </p:nvCxnSpPr>
        <p:spPr>
          <a:xfrm rot="10800000" flipH="1">
            <a:off x="4936408" y="2029736"/>
            <a:ext cx="750300" cy="737100"/>
          </a:xfrm>
          <a:prstGeom prst="straightConnector1">
            <a:avLst/>
          </a:prstGeom>
          <a:noFill/>
          <a:ln w="9525" cap="flat" cmpd="sng">
            <a:solidFill>
              <a:srgbClr val="595959"/>
            </a:solidFill>
            <a:prstDash val="solid"/>
            <a:round/>
            <a:headEnd type="none" w="med" len="med"/>
            <a:tailEnd type="triangle" w="med" len="med"/>
          </a:ln>
        </p:spPr>
      </p:cxnSp>
      <p:cxnSp>
        <p:nvCxnSpPr>
          <p:cNvPr id="1610" name="Google Shape;1610;p43"/>
          <p:cNvCxnSpPr/>
          <p:nvPr/>
        </p:nvCxnSpPr>
        <p:spPr>
          <a:xfrm>
            <a:off x="4936408" y="2766836"/>
            <a:ext cx="750300" cy="27000"/>
          </a:xfrm>
          <a:prstGeom prst="straightConnector1">
            <a:avLst/>
          </a:prstGeom>
          <a:noFill/>
          <a:ln w="9525" cap="flat" cmpd="sng">
            <a:solidFill>
              <a:srgbClr val="595959"/>
            </a:solidFill>
            <a:prstDash val="solid"/>
            <a:round/>
            <a:headEnd type="none" w="med" len="med"/>
            <a:tailEnd type="triangle" w="med" len="med"/>
          </a:ln>
        </p:spPr>
      </p:cxnSp>
      <p:cxnSp>
        <p:nvCxnSpPr>
          <p:cNvPr id="1611" name="Google Shape;1611;p43"/>
          <p:cNvCxnSpPr/>
          <p:nvPr/>
        </p:nvCxnSpPr>
        <p:spPr>
          <a:xfrm>
            <a:off x="4936408" y="2766836"/>
            <a:ext cx="750300" cy="1235400"/>
          </a:xfrm>
          <a:prstGeom prst="straightConnector1">
            <a:avLst/>
          </a:prstGeom>
          <a:noFill/>
          <a:ln w="9525" cap="flat" cmpd="sng">
            <a:solidFill>
              <a:srgbClr val="595959"/>
            </a:solidFill>
            <a:prstDash val="solid"/>
            <a:round/>
            <a:headEnd type="none" w="med" len="med"/>
            <a:tailEnd type="triangle" w="med" len="med"/>
          </a:ln>
        </p:spPr>
      </p:cxnSp>
      <p:cxnSp>
        <p:nvCxnSpPr>
          <p:cNvPr id="1612" name="Google Shape;1612;p43"/>
          <p:cNvCxnSpPr/>
          <p:nvPr/>
        </p:nvCxnSpPr>
        <p:spPr>
          <a:xfrm rot="10800000" flipH="1">
            <a:off x="4936308" y="1218391"/>
            <a:ext cx="750300" cy="2819400"/>
          </a:xfrm>
          <a:prstGeom prst="straightConnector1">
            <a:avLst/>
          </a:prstGeom>
          <a:noFill/>
          <a:ln w="9525" cap="flat" cmpd="sng">
            <a:solidFill>
              <a:srgbClr val="595959"/>
            </a:solidFill>
            <a:prstDash val="solid"/>
            <a:round/>
            <a:headEnd type="none" w="med" len="med"/>
            <a:tailEnd type="triangle" w="med" len="med"/>
          </a:ln>
        </p:spPr>
      </p:cxnSp>
      <p:cxnSp>
        <p:nvCxnSpPr>
          <p:cNvPr id="1613" name="Google Shape;1613;p43"/>
          <p:cNvCxnSpPr/>
          <p:nvPr/>
        </p:nvCxnSpPr>
        <p:spPr>
          <a:xfrm rot="10800000" flipH="1">
            <a:off x="4936408" y="2029584"/>
            <a:ext cx="750300" cy="1972800"/>
          </a:xfrm>
          <a:prstGeom prst="straightConnector1">
            <a:avLst/>
          </a:prstGeom>
          <a:noFill/>
          <a:ln w="9525" cap="flat" cmpd="sng">
            <a:solidFill>
              <a:srgbClr val="595959"/>
            </a:solidFill>
            <a:prstDash val="solid"/>
            <a:round/>
            <a:headEnd type="none" w="med" len="med"/>
            <a:tailEnd type="triangle" w="med" len="med"/>
          </a:ln>
        </p:spPr>
      </p:cxnSp>
      <p:cxnSp>
        <p:nvCxnSpPr>
          <p:cNvPr id="1614" name="Google Shape;1614;p43"/>
          <p:cNvCxnSpPr/>
          <p:nvPr/>
        </p:nvCxnSpPr>
        <p:spPr>
          <a:xfrm rot="10800000" flipH="1">
            <a:off x="4936408" y="2793984"/>
            <a:ext cx="750300" cy="1208400"/>
          </a:xfrm>
          <a:prstGeom prst="straightConnector1">
            <a:avLst/>
          </a:prstGeom>
          <a:noFill/>
          <a:ln w="9525" cap="flat" cmpd="sng">
            <a:solidFill>
              <a:srgbClr val="595959"/>
            </a:solidFill>
            <a:prstDash val="solid"/>
            <a:round/>
            <a:headEnd type="none" w="med" len="med"/>
            <a:tailEnd type="triangle" w="med" len="med"/>
          </a:ln>
        </p:spPr>
      </p:cxnSp>
      <p:cxnSp>
        <p:nvCxnSpPr>
          <p:cNvPr id="1615" name="Google Shape;1615;p43"/>
          <p:cNvCxnSpPr/>
          <p:nvPr/>
        </p:nvCxnSpPr>
        <p:spPr>
          <a:xfrm>
            <a:off x="4936408" y="4002384"/>
            <a:ext cx="750300" cy="0"/>
          </a:xfrm>
          <a:prstGeom prst="straightConnector1">
            <a:avLst/>
          </a:prstGeom>
          <a:noFill/>
          <a:ln w="9525" cap="flat" cmpd="sng">
            <a:solidFill>
              <a:srgbClr val="595959"/>
            </a:solidFill>
            <a:prstDash val="solid"/>
            <a:round/>
            <a:headEnd type="none" w="med" len="med"/>
            <a:tailEnd type="triangle" w="med" len="med"/>
          </a:ln>
        </p:spPr>
      </p:cxnSp>
      <p:sp>
        <p:nvSpPr>
          <p:cNvPr id="1616" name="Google Shape;1616;p43"/>
          <p:cNvSpPr txBox="1"/>
          <p:nvPr/>
        </p:nvSpPr>
        <p:spPr>
          <a:xfrm>
            <a:off x="4183347" y="4451175"/>
            <a:ext cx="9126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onsolas"/>
                <a:ea typeface="Consolas"/>
                <a:cs typeface="Consolas"/>
                <a:sym typeface="Consolas"/>
              </a:rPr>
              <a:t>A</a:t>
            </a:r>
            <a:r>
              <a:rPr lang="en" baseline="30000">
                <a:latin typeface="Consolas"/>
                <a:ea typeface="Consolas"/>
                <a:cs typeface="Consolas"/>
                <a:sym typeface="Consolas"/>
              </a:rPr>
              <a:t>[2]</a:t>
            </a:r>
            <a:endParaRPr baseline="30000">
              <a:latin typeface="Consolas"/>
              <a:ea typeface="Consolas"/>
              <a:cs typeface="Consolas"/>
              <a:sym typeface="Consolas"/>
            </a:endParaRPr>
          </a:p>
        </p:txBody>
      </p:sp>
      <p:cxnSp>
        <p:nvCxnSpPr>
          <p:cNvPr id="1617" name="Google Shape;1617;p43"/>
          <p:cNvCxnSpPr>
            <a:stCxn id="1551" idx="6"/>
            <a:endCxn id="1529" idx="2"/>
          </p:cNvCxnSpPr>
          <p:nvPr/>
        </p:nvCxnSpPr>
        <p:spPr>
          <a:xfrm rot="10800000" flipH="1">
            <a:off x="6279996" y="2411761"/>
            <a:ext cx="995700" cy="372900"/>
          </a:xfrm>
          <a:prstGeom prst="straightConnector1">
            <a:avLst/>
          </a:prstGeom>
          <a:noFill/>
          <a:ln w="9525" cap="flat" cmpd="sng">
            <a:solidFill>
              <a:srgbClr val="595959"/>
            </a:solidFill>
            <a:prstDash val="solid"/>
            <a:round/>
            <a:headEnd type="none" w="med" len="med"/>
            <a:tailEnd type="triangle" w="med" len="med"/>
          </a:ln>
        </p:spPr>
      </p:cxnSp>
      <p:sp>
        <p:nvSpPr>
          <p:cNvPr id="1618" name="Google Shape;1618;p43"/>
          <p:cNvSpPr txBox="1"/>
          <p:nvPr/>
        </p:nvSpPr>
        <p:spPr>
          <a:xfrm>
            <a:off x="7088922" y="4451175"/>
            <a:ext cx="9126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onsolas"/>
                <a:ea typeface="Consolas"/>
                <a:cs typeface="Consolas"/>
                <a:sym typeface="Consolas"/>
              </a:rPr>
              <a:t>A</a:t>
            </a:r>
            <a:r>
              <a:rPr lang="en" baseline="30000">
                <a:latin typeface="Consolas"/>
                <a:ea typeface="Consolas"/>
                <a:cs typeface="Consolas"/>
                <a:sym typeface="Consolas"/>
              </a:rPr>
              <a:t>[4]</a:t>
            </a:r>
            <a:endParaRPr baseline="30000">
              <a:latin typeface="Consolas"/>
              <a:ea typeface="Consolas"/>
              <a:cs typeface="Consolas"/>
              <a:sym typeface="Consolas"/>
            </a:endParaRPr>
          </a:p>
        </p:txBody>
      </p:sp>
      <p:cxnSp>
        <p:nvCxnSpPr>
          <p:cNvPr id="1619" name="Google Shape;1619;p43"/>
          <p:cNvCxnSpPr/>
          <p:nvPr/>
        </p:nvCxnSpPr>
        <p:spPr>
          <a:xfrm flipH="1">
            <a:off x="4636700" y="3215775"/>
            <a:ext cx="6000" cy="450000"/>
          </a:xfrm>
          <a:prstGeom prst="straightConnector1">
            <a:avLst/>
          </a:prstGeom>
          <a:noFill/>
          <a:ln w="28575" cap="flat" cmpd="sng">
            <a:solidFill>
              <a:srgbClr val="595959"/>
            </a:solidFill>
            <a:prstDash val="dot"/>
            <a:round/>
            <a:headEnd type="none" w="med" len="med"/>
            <a:tailEnd type="none" w="med" len="med"/>
          </a:ln>
        </p:spPr>
      </p:cxnSp>
      <p:cxnSp>
        <p:nvCxnSpPr>
          <p:cNvPr id="1620" name="Google Shape;1620;p43"/>
          <p:cNvCxnSpPr/>
          <p:nvPr/>
        </p:nvCxnSpPr>
        <p:spPr>
          <a:xfrm flipH="1">
            <a:off x="5980300" y="3215763"/>
            <a:ext cx="6000" cy="450000"/>
          </a:xfrm>
          <a:prstGeom prst="straightConnector1">
            <a:avLst/>
          </a:prstGeom>
          <a:noFill/>
          <a:ln w="28575" cap="flat" cmpd="sng">
            <a:solidFill>
              <a:srgbClr val="595959"/>
            </a:solidFill>
            <a:prstDash val="dot"/>
            <a:round/>
            <a:headEnd type="none" w="med" len="med"/>
            <a:tailEnd type="none" w="med" len="med"/>
          </a:ln>
        </p:spPr>
      </p:cxn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624"/>
        <p:cNvGrpSpPr/>
        <p:nvPr/>
      </p:nvGrpSpPr>
      <p:grpSpPr>
        <a:xfrm>
          <a:off x="0" y="0"/>
          <a:ext cx="0" cy="0"/>
          <a:chOff x="0" y="0"/>
          <a:chExt cx="0" cy="0"/>
        </a:xfrm>
      </p:grpSpPr>
      <p:sp>
        <p:nvSpPr>
          <p:cNvPr id="1625" name="Google Shape;1625;p44"/>
          <p:cNvSpPr txBox="1"/>
          <p:nvPr/>
        </p:nvSpPr>
        <p:spPr>
          <a:xfrm>
            <a:off x="499792" y="927225"/>
            <a:ext cx="13986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Input Layer</a:t>
            </a:r>
            <a:endParaRPr sz="1200">
              <a:latin typeface="Consolas"/>
              <a:ea typeface="Consolas"/>
              <a:cs typeface="Consolas"/>
              <a:sym typeface="Consolas"/>
            </a:endParaRPr>
          </a:p>
        </p:txBody>
      </p:sp>
      <p:sp>
        <p:nvSpPr>
          <p:cNvPr id="1626" name="Google Shape;1626;p44"/>
          <p:cNvSpPr txBox="1"/>
          <p:nvPr/>
        </p:nvSpPr>
        <p:spPr>
          <a:xfrm>
            <a:off x="3962851" y="316125"/>
            <a:ext cx="13536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Hidden Layers</a:t>
            </a:r>
            <a:endParaRPr sz="1200">
              <a:latin typeface="Consolas"/>
              <a:ea typeface="Consolas"/>
              <a:cs typeface="Consolas"/>
              <a:sym typeface="Consolas"/>
            </a:endParaRPr>
          </a:p>
        </p:txBody>
      </p:sp>
      <p:sp>
        <p:nvSpPr>
          <p:cNvPr id="1627" name="Google Shape;1627;p44"/>
          <p:cNvSpPr txBox="1"/>
          <p:nvPr/>
        </p:nvSpPr>
        <p:spPr>
          <a:xfrm>
            <a:off x="6935622" y="927225"/>
            <a:ext cx="12192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Output Layer</a:t>
            </a:r>
            <a:endParaRPr sz="1200">
              <a:latin typeface="Consolas"/>
              <a:ea typeface="Consolas"/>
              <a:cs typeface="Consolas"/>
              <a:sym typeface="Consolas"/>
            </a:endParaRPr>
          </a:p>
        </p:txBody>
      </p:sp>
      <p:sp>
        <p:nvSpPr>
          <p:cNvPr id="1628" name="Google Shape;1628;p44"/>
          <p:cNvSpPr txBox="1"/>
          <p:nvPr/>
        </p:nvSpPr>
        <p:spPr>
          <a:xfrm>
            <a:off x="1025553" y="4451175"/>
            <a:ext cx="9126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onsolas"/>
                <a:ea typeface="Consolas"/>
                <a:cs typeface="Consolas"/>
                <a:sym typeface="Consolas"/>
              </a:rPr>
              <a:t>X = A</a:t>
            </a:r>
            <a:r>
              <a:rPr lang="en" baseline="30000">
                <a:latin typeface="Consolas"/>
                <a:ea typeface="Consolas"/>
                <a:cs typeface="Consolas"/>
                <a:sym typeface="Consolas"/>
              </a:rPr>
              <a:t>[0]</a:t>
            </a:r>
            <a:endParaRPr baseline="30000">
              <a:latin typeface="Consolas"/>
              <a:ea typeface="Consolas"/>
              <a:cs typeface="Consolas"/>
              <a:sym typeface="Consolas"/>
            </a:endParaRPr>
          </a:p>
        </p:txBody>
      </p:sp>
      <p:sp>
        <p:nvSpPr>
          <p:cNvPr id="1629" name="Google Shape;1629;p44"/>
          <p:cNvSpPr/>
          <p:nvPr/>
        </p:nvSpPr>
        <p:spPr>
          <a:xfrm>
            <a:off x="1424168" y="1707444"/>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44"/>
          <p:cNvSpPr/>
          <p:nvPr/>
        </p:nvSpPr>
        <p:spPr>
          <a:xfrm>
            <a:off x="1424168" y="1974931"/>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44"/>
          <p:cNvSpPr/>
          <p:nvPr/>
        </p:nvSpPr>
        <p:spPr>
          <a:xfrm>
            <a:off x="1424168" y="2242418"/>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44"/>
          <p:cNvSpPr/>
          <p:nvPr/>
        </p:nvSpPr>
        <p:spPr>
          <a:xfrm>
            <a:off x="7275822" y="2132926"/>
            <a:ext cx="538800" cy="557700"/>
          </a:xfrm>
          <a:prstGeom prst="ellipse">
            <a:avLst/>
          </a:prstGeom>
          <a:solidFill>
            <a:srgbClr val="F4CCC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[4]</a:t>
            </a:r>
            <a:endParaRPr sz="1600">
              <a:solidFill>
                <a:srgbClr val="000000"/>
              </a:solidFill>
            </a:endParaRPr>
          </a:p>
        </p:txBody>
      </p:sp>
      <p:cxnSp>
        <p:nvCxnSpPr>
          <p:cNvPr id="1633" name="Google Shape;1633;p44"/>
          <p:cNvCxnSpPr>
            <a:stCxn id="1632" idx="6"/>
            <a:endCxn id="1634" idx="1"/>
          </p:cNvCxnSpPr>
          <p:nvPr/>
        </p:nvCxnSpPr>
        <p:spPr>
          <a:xfrm rot="10800000" flipH="1">
            <a:off x="7814622" y="2398276"/>
            <a:ext cx="435900" cy="13500"/>
          </a:xfrm>
          <a:prstGeom prst="straightConnector1">
            <a:avLst/>
          </a:prstGeom>
          <a:noFill/>
          <a:ln w="19050" cap="flat" cmpd="sng">
            <a:solidFill>
              <a:srgbClr val="595959"/>
            </a:solidFill>
            <a:prstDash val="solid"/>
            <a:round/>
            <a:headEnd type="none" w="med" len="med"/>
            <a:tailEnd type="triangle" w="med" len="med"/>
          </a:ln>
        </p:spPr>
      </p:cxnSp>
      <p:sp>
        <p:nvSpPr>
          <p:cNvPr id="1635" name="Google Shape;1635;p44"/>
          <p:cNvSpPr txBox="1"/>
          <p:nvPr/>
        </p:nvSpPr>
        <p:spPr>
          <a:xfrm>
            <a:off x="2840047" y="4451175"/>
            <a:ext cx="9126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onsolas"/>
                <a:ea typeface="Consolas"/>
                <a:cs typeface="Consolas"/>
                <a:sym typeface="Consolas"/>
              </a:rPr>
              <a:t>A</a:t>
            </a:r>
            <a:r>
              <a:rPr lang="en" baseline="30000">
                <a:latin typeface="Consolas"/>
                <a:ea typeface="Consolas"/>
                <a:cs typeface="Consolas"/>
                <a:sym typeface="Consolas"/>
              </a:rPr>
              <a:t>[1]</a:t>
            </a:r>
            <a:endParaRPr baseline="30000">
              <a:latin typeface="Consolas"/>
              <a:ea typeface="Consolas"/>
              <a:cs typeface="Consolas"/>
              <a:sym typeface="Consolas"/>
            </a:endParaRPr>
          </a:p>
        </p:txBody>
      </p:sp>
      <p:sp>
        <p:nvSpPr>
          <p:cNvPr id="1636" name="Google Shape;1636;p44"/>
          <p:cNvSpPr txBox="1"/>
          <p:nvPr/>
        </p:nvSpPr>
        <p:spPr>
          <a:xfrm>
            <a:off x="5526647" y="4451175"/>
            <a:ext cx="9126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onsolas"/>
                <a:ea typeface="Consolas"/>
                <a:cs typeface="Consolas"/>
                <a:sym typeface="Consolas"/>
              </a:rPr>
              <a:t>A</a:t>
            </a:r>
            <a:r>
              <a:rPr lang="en" baseline="30000">
                <a:latin typeface="Consolas"/>
                <a:ea typeface="Consolas"/>
                <a:cs typeface="Consolas"/>
                <a:sym typeface="Consolas"/>
              </a:rPr>
              <a:t>[3]</a:t>
            </a:r>
            <a:endParaRPr baseline="30000">
              <a:latin typeface="Consolas"/>
              <a:ea typeface="Consolas"/>
              <a:cs typeface="Consolas"/>
              <a:sym typeface="Consolas"/>
            </a:endParaRPr>
          </a:p>
        </p:txBody>
      </p:sp>
      <p:sp>
        <p:nvSpPr>
          <p:cNvPr id="1637" name="Google Shape;1637;p44"/>
          <p:cNvSpPr/>
          <p:nvPr/>
        </p:nvSpPr>
        <p:spPr>
          <a:xfrm>
            <a:off x="1025558" y="1495876"/>
            <a:ext cx="347100" cy="1971000"/>
          </a:xfrm>
          <a:prstGeom prst="leftBracket">
            <a:avLst>
              <a:gd name="adj" fmla="val 8333"/>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44"/>
          <p:cNvSpPr txBox="1"/>
          <p:nvPr/>
        </p:nvSpPr>
        <p:spPr>
          <a:xfrm>
            <a:off x="441325" y="2293275"/>
            <a:ext cx="452100" cy="376200"/>
          </a:xfrm>
          <a:prstGeom prst="rect">
            <a:avLst/>
          </a:prstGeom>
          <a:noFill/>
          <a:ln w="9525" cap="flat" cmpd="sng">
            <a:solidFill>
              <a:srgbClr val="0097A7"/>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latin typeface="Consolas"/>
                <a:ea typeface="Consolas"/>
                <a:cs typeface="Consolas"/>
                <a:sym typeface="Consolas"/>
              </a:rPr>
              <a:t>X</a:t>
            </a:r>
            <a:endParaRPr sz="1200" b="1">
              <a:latin typeface="Consolas"/>
              <a:ea typeface="Consolas"/>
              <a:cs typeface="Consolas"/>
              <a:sym typeface="Consolas"/>
            </a:endParaRPr>
          </a:p>
        </p:txBody>
      </p:sp>
      <p:cxnSp>
        <p:nvCxnSpPr>
          <p:cNvPr id="1639" name="Google Shape;1639;p44"/>
          <p:cNvCxnSpPr>
            <a:stCxn id="1640" idx="6"/>
            <a:endCxn id="1632" idx="2"/>
          </p:cNvCxnSpPr>
          <p:nvPr/>
        </p:nvCxnSpPr>
        <p:spPr>
          <a:xfrm rot="10800000" flipH="1">
            <a:off x="6280008" y="2411784"/>
            <a:ext cx="995700" cy="1590600"/>
          </a:xfrm>
          <a:prstGeom prst="straightConnector1">
            <a:avLst/>
          </a:prstGeom>
          <a:noFill/>
          <a:ln w="9525" cap="flat" cmpd="sng">
            <a:solidFill>
              <a:srgbClr val="595959"/>
            </a:solidFill>
            <a:prstDash val="solid"/>
            <a:round/>
            <a:headEnd type="none" w="med" len="med"/>
            <a:tailEnd type="triangle" w="med" len="med"/>
          </a:ln>
        </p:spPr>
      </p:cxnSp>
      <p:cxnSp>
        <p:nvCxnSpPr>
          <p:cNvPr id="1641" name="Google Shape;1641;p44"/>
          <p:cNvCxnSpPr>
            <a:stCxn id="1642" idx="6"/>
            <a:endCxn id="1632" idx="2"/>
          </p:cNvCxnSpPr>
          <p:nvPr/>
        </p:nvCxnSpPr>
        <p:spPr>
          <a:xfrm>
            <a:off x="6280008" y="2010363"/>
            <a:ext cx="995700" cy="401400"/>
          </a:xfrm>
          <a:prstGeom prst="straightConnector1">
            <a:avLst/>
          </a:prstGeom>
          <a:noFill/>
          <a:ln w="9525" cap="flat" cmpd="sng">
            <a:solidFill>
              <a:srgbClr val="595959"/>
            </a:solidFill>
            <a:prstDash val="solid"/>
            <a:round/>
            <a:headEnd type="none" w="med" len="med"/>
            <a:tailEnd type="triangle" w="med" len="med"/>
          </a:ln>
        </p:spPr>
      </p:cxnSp>
      <p:cxnSp>
        <p:nvCxnSpPr>
          <p:cNvPr id="1643" name="Google Shape;1643;p44"/>
          <p:cNvCxnSpPr>
            <a:stCxn id="1644" idx="6"/>
            <a:endCxn id="1632" idx="2"/>
          </p:cNvCxnSpPr>
          <p:nvPr/>
        </p:nvCxnSpPr>
        <p:spPr>
          <a:xfrm>
            <a:off x="6280008" y="1236091"/>
            <a:ext cx="995700" cy="1175700"/>
          </a:xfrm>
          <a:prstGeom prst="straightConnector1">
            <a:avLst/>
          </a:prstGeom>
          <a:noFill/>
          <a:ln w="9525" cap="flat" cmpd="sng">
            <a:solidFill>
              <a:srgbClr val="595959"/>
            </a:solidFill>
            <a:prstDash val="solid"/>
            <a:round/>
            <a:headEnd type="none" w="med" len="med"/>
            <a:tailEnd type="triangle" w="med" len="med"/>
          </a:ln>
        </p:spPr>
      </p:cxnSp>
      <p:cxnSp>
        <p:nvCxnSpPr>
          <p:cNvPr id="1645" name="Google Shape;1645;p44"/>
          <p:cNvCxnSpPr>
            <a:stCxn id="1646" idx="6"/>
            <a:endCxn id="1647" idx="2"/>
          </p:cNvCxnSpPr>
          <p:nvPr/>
        </p:nvCxnSpPr>
        <p:spPr>
          <a:xfrm>
            <a:off x="3592908" y="1236091"/>
            <a:ext cx="750300" cy="0"/>
          </a:xfrm>
          <a:prstGeom prst="straightConnector1">
            <a:avLst/>
          </a:prstGeom>
          <a:noFill/>
          <a:ln w="9525" cap="flat" cmpd="sng">
            <a:solidFill>
              <a:srgbClr val="595959"/>
            </a:solidFill>
            <a:prstDash val="solid"/>
            <a:round/>
            <a:headEnd type="none" w="med" len="med"/>
            <a:tailEnd type="triangle" w="med" len="med"/>
          </a:ln>
        </p:spPr>
      </p:cxnSp>
      <p:sp>
        <p:nvSpPr>
          <p:cNvPr id="1634" name="Google Shape;1634;p44"/>
          <p:cNvSpPr txBox="1"/>
          <p:nvPr/>
        </p:nvSpPr>
        <p:spPr>
          <a:xfrm>
            <a:off x="8250575" y="2210175"/>
            <a:ext cx="452100" cy="376200"/>
          </a:xfrm>
          <a:prstGeom prst="rect">
            <a:avLst/>
          </a:prstGeom>
          <a:noFill/>
          <a:ln w="9525" cap="flat" cmpd="sng">
            <a:solidFill>
              <a:srgbClr val="0097A7"/>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sz="1100" b="1">
                <a:latin typeface="Consolas"/>
                <a:ea typeface="Consolas"/>
                <a:cs typeface="Consolas"/>
                <a:sym typeface="Consolas"/>
              </a:rPr>
              <a:t>Ŷ</a:t>
            </a:r>
            <a:endParaRPr sz="1200" b="1">
              <a:latin typeface="Consolas"/>
              <a:ea typeface="Consolas"/>
              <a:cs typeface="Consolas"/>
              <a:sym typeface="Consolas"/>
            </a:endParaRPr>
          </a:p>
        </p:txBody>
      </p:sp>
      <p:sp>
        <p:nvSpPr>
          <p:cNvPr id="1646" name="Google Shape;1646;p44"/>
          <p:cNvSpPr/>
          <p:nvPr/>
        </p:nvSpPr>
        <p:spPr>
          <a:xfrm>
            <a:off x="2999808" y="930241"/>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baseline="30000"/>
              <a:t>[1</a:t>
            </a:r>
            <a:r>
              <a:rPr lang="en" sz="1100">
                <a:solidFill>
                  <a:srgbClr val="000000"/>
                </a:solidFill>
              </a:rPr>
              <a:t>a</a:t>
            </a:r>
            <a:r>
              <a:rPr lang="en" sz="1100" baseline="30000">
                <a:solidFill>
                  <a:srgbClr val="000000"/>
                </a:solidFill>
              </a:rPr>
              <a:t>]</a:t>
            </a:r>
            <a:r>
              <a:rPr lang="en" sz="1100" baseline="-25000">
                <a:solidFill>
                  <a:srgbClr val="000000"/>
                </a:solidFill>
              </a:rPr>
              <a:t>1</a:t>
            </a:r>
            <a:endParaRPr sz="1200" baseline="-25000"/>
          </a:p>
        </p:txBody>
      </p:sp>
      <p:sp>
        <p:nvSpPr>
          <p:cNvPr id="1648" name="Google Shape;1648;p44"/>
          <p:cNvSpPr/>
          <p:nvPr/>
        </p:nvSpPr>
        <p:spPr>
          <a:xfrm>
            <a:off x="2999808" y="1741563"/>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[1]</a:t>
            </a:r>
            <a:r>
              <a:rPr lang="en" sz="1100" baseline="-25000">
                <a:solidFill>
                  <a:srgbClr val="000000"/>
                </a:solidFill>
              </a:rPr>
              <a:t>2</a:t>
            </a:r>
            <a:endParaRPr sz="1600">
              <a:solidFill>
                <a:srgbClr val="000000"/>
              </a:solidFill>
            </a:endParaRPr>
          </a:p>
        </p:txBody>
      </p:sp>
      <p:sp>
        <p:nvSpPr>
          <p:cNvPr id="1649" name="Google Shape;1649;p44"/>
          <p:cNvSpPr/>
          <p:nvPr/>
        </p:nvSpPr>
        <p:spPr>
          <a:xfrm>
            <a:off x="2999808" y="2478686"/>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[1]</a:t>
            </a:r>
            <a:r>
              <a:rPr lang="en" sz="1100" baseline="-25000">
                <a:solidFill>
                  <a:srgbClr val="000000"/>
                </a:solidFill>
              </a:rPr>
              <a:t>3</a:t>
            </a:r>
            <a:endParaRPr sz="1600">
              <a:solidFill>
                <a:srgbClr val="000000"/>
              </a:solidFill>
            </a:endParaRPr>
          </a:p>
        </p:txBody>
      </p:sp>
      <p:sp>
        <p:nvSpPr>
          <p:cNvPr id="1650" name="Google Shape;1650;p44"/>
          <p:cNvSpPr/>
          <p:nvPr/>
        </p:nvSpPr>
        <p:spPr>
          <a:xfrm>
            <a:off x="2999808" y="3714234"/>
            <a:ext cx="587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[1]</a:t>
            </a:r>
            <a:r>
              <a:rPr lang="en" sz="1100" baseline="-25000">
                <a:solidFill>
                  <a:srgbClr val="000000"/>
                </a:solidFill>
              </a:rPr>
              <a:t>n</a:t>
            </a:r>
            <a:endParaRPr sz="1100">
              <a:solidFill>
                <a:srgbClr val="000000"/>
              </a:solidFill>
            </a:endParaRPr>
          </a:p>
        </p:txBody>
      </p:sp>
      <p:sp>
        <p:nvSpPr>
          <p:cNvPr id="1647" name="Google Shape;1647;p44"/>
          <p:cNvSpPr/>
          <p:nvPr/>
        </p:nvSpPr>
        <p:spPr>
          <a:xfrm>
            <a:off x="4343108" y="930241"/>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[2]</a:t>
            </a:r>
            <a:r>
              <a:rPr lang="en" sz="1100" baseline="-25000">
                <a:solidFill>
                  <a:srgbClr val="000000"/>
                </a:solidFill>
              </a:rPr>
              <a:t>1</a:t>
            </a:r>
            <a:endParaRPr sz="1200" baseline="-25000"/>
          </a:p>
        </p:txBody>
      </p:sp>
      <p:sp>
        <p:nvSpPr>
          <p:cNvPr id="1651" name="Google Shape;1651;p44"/>
          <p:cNvSpPr/>
          <p:nvPr/>
        </p:nvSpPr>
        <p:spPr>
          <a:xfrm>
            <a:off x="4343108" y="1741563"/>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[2]</a:t>
            </a:r>
            <a:r>
              <a:rPr lang="en" sz="1100" baseline="-25000">
                <a:solidFill>
                  <a:srgbClr val="000000"/>
                </a:solidFill>
              </a:rPr>
              <a:t>2</a:t>
            </a:r>
            <a:endParaRPr sz="1600">
              <a:solidFill>
                <a:srgbClr val="000000"/>
              </a:solidFill>
            </a:endParaRPr>
          </a:p>
        </p:txBody>
      </p:sp>
      <p:sp>
        <p:nvSpPr>
          <p:cNvPr id="1652" name="Google Shape;1652;p44"/>
          <p:cNvSpPr/>
          <p:nvPr/>
        </p:nvSpPr>
        <p:spPr>
          <a:xfrm>
            <a:off x="4343108" y="2505761"/>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[2]</a:t>
            </a:r>
            <a:r>
              <a:rPr lang="en" sz="1100" baseline="-25000">
                <a:solidFill>
                  <a:srgbClr val="000000"/>
                </a:solidFill>
              </a:rPr>
              <a:t>3</a:t>
            </a:r>
            <a:endParaRPr sz="1600">
              <a:solidFill>
                <a:srgbClr val="000000"/>
              </a:solidFill>
            </a:endParaRPr>
          </a:p>
        </p:txBody>
      </p:sp>
      <p:sp>
        <p:nvSpPr>
          <p:cNvPr id="1653" name="Google Shape;1653;p44"/>
          <p:cNvSpPr/>
          <p:nvPr/>
        </p:nvSpPr>
        <p:spPr>
          <a:xfrm>
            <a:off x="4343108" y="3714234"/>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[2]</a:t>
            </a:r>
            <a:r>
              <a:rPr lang="en" sz="1100" baseline="-25000">
                <a:solidFill>
                  <a:srgbClr val="000000"/>
                </a:solidFill>
              </a:rPr>
              <a:t>n</a:t>
            </a:r>
            <a:endParaRPr sz="1600">
              <a:solidFill>
                <a:srgbClr val="000000"/>
              </a:solidFill>
            </a:endParaRPr>
          </a:p>
        </p:txBody>
      </p:sp>
      <p:sp>
        <p:nvSpPr>
          <p:cNvPr id="1644" name="Google Shape;1644;p44"/>
          <p:cNvSpPr/>
          <p:nvPr/>
        </p:nvSpPr>
        <p:spPr>
          <a:xfrm>
            <a:off x="5686908" y="930241"/>
            <a:ext cx="593100" cy="611700"/>
          </a:xfrm>
          <a:prstGeom prst="ellipse">
            <a:avLst/>
          </a:prstGeom>
          <a:gradFill>
            <a:gsLst>
              <a:gs pos="0">
                <a:srgbClr val="E0EDBA">
                  <a:alpha val="79215"/>
                </a:srgbClr>
              </a:gs>
              <a:gs pos="100000">
                <a:srgbClr val="DE87F1">
                  <a:alpha val="39607"/>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[3]</a:t>
            </a:r>
            <a:r>
              <a:rPr lang="en" sz="1100" baseline="-25000">
                <a:solidFill>
                  <a:srgbClr val="000000"/>
                </a:solidFill>
              </a:rPr>
              <a:t>1</a:t>
            </a:r>
            <a:endParaRPr sz="1200" baseline="-25000"/>
          </a:p>
        </p:txBody>
      </p:sp>
      <p:sp>
        <p:nvSpPr>
          <p:cNvPr id="1642" name="Google Shape;1642;p44"/>
          <p:cNvSpPr/>
          <p:nvPr/>
        </p:nvSpPr>
        <p:spPr>
          <a:xfrm>
            <a:off x="5686908" y="1704513"/>
            <a:ext cx="593100" cy="611700"/>
          </a:xfrm>
          <a:prstGeom prst="ellipse">
            <a:avLst/>
          </a:prstGeom>
          <a:gradFill>
            <a:gsLst>
              <a:gs pos="0">
                <a:srgbClr val="E0EDBA">
                  <a:alpha val="79215"/>
                </a:srgbClr>
              </a:gs>
              <a:gs pos="100000">
                <a:srgbClr val="DE87F1">
                  <a:alpha val="39607"/>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[3]</a:t>
            </a:r>
            <a:r>
              <a:rPr lang="en" sz="1100" baseline="-25000">
                <a:solidFill>
                  <a:srgbClr val="000000"/>
                </a:solidFill>
              </a:rPr>
              <a:t>2</a:t>
            </a:r>
            <a:endParaRPr sz="1600">
              <a:solidFill>
                <a:srgbClr val="000000"/>
              </a:solidFill>
            </a:endParaRPr>
          </a:p>
        </p:txBody>
      </p:sp>
      <p:sp>
        <p:nvSpPr>
          <p:cNvPr id="1654" name="Google Shape;1654;p44"/>
          <p:cNvSpPr/>
          <p:nvPr/>
        </p:nvSpPr>
        <p:spPr>
          <a:xfrm>
            <a:off x="5686896" y="2478811"/>
            <a:ext cx="593100" cy="611700"/>
          </a:xfrm>
          <a:prstGeom prst="ellipse">
            <a:avLst/>
          </a:prstGeom>
          <a:gradFill>
            <a:gsLst>
              <a:gs pos="0">
                <a:srgbClr val="E0EDBA">
                  <a:alpha val="79215"/>
                </a:srgbClr>
              </a:gs>
              <a:gs pos="100000">
                <a:srgbClr val="DE87F1">
                  <a:alpha val="39607"/>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[3]</a:t>
            </a:r>
            <a:r>
              <a:rPr lang="en" sz="1100" baseline="-25000">
                <a:solidFill>
                  <a:srgbClr val="000000"/>
                </a:solidFill>
              </a:rPr>
              <a:t>3</a:t>
            </a:r>
            <a:endParaRPr sz="1600">
              <a:solidFill>
                <a:srgbClr val="000000"/>
              </a:solidFill>
            </a:endParaRPr>
          </a:p>
        </p:txBody>
      </p:sp>
      <p:sp>
        <p:nvSpPr>
          <p:cNvPr id="1640" name="Google Shape;1640;p44"/>
          <p:cNvSpPr/>
          <p:nvPr/>
        </p:nvSpPr>
        <p:spPr>
          <a:xfrm>
            <a:off x="5686908" y="3696534"/>
            <a:ext cx="593100" cy="611700"/>
          </a:xfrm>
          <a:prstGeom prst="ellipse">
            <a:avLst/>
          </a:prstGeom>
          <a:gradFill>
            <a:gsLst>
              <a:gs pos="0">
                <a:srgbClr val="E0EDBA">
                  <a:alpha val="79215"/>
                </a:srgbClr>
              </a:gs>
              <a:gs pos="100000">
                <a:srgbClr val="DE87F1">
                  <a:alpha val="39607"/>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[3]</a:t>
            </a:r>
            <a:r>
              <a:rPr lang="en" sz="1100" baseline="-25000">
                <a:solidFill>
                  <a:srgbClr val="000000"/>
                </a:solidFill>
              </a:rPr>
              <a:t>n</a:t>
            </a:r>
            <a:endParaRPr sz="1600">
              <a:solidFill>
                <a:srgbClr val="000000"/>
              </a:solidFill>
            </a:endParaRPr>
          </a:p>
        </p:txBody>
      </p:sp>
      <p:cxnSp>
        <p:nvCxnSpPr>
          <p:cNvPr id="1655" name="Google Shape;1655;p44"/>
          <p:cNvCxnSpPr/>
          <p:nvPr/>
        </p:nvCxnSpPr>
        <p:spPr>
          <a:xfrm flipH="1">
            <a:off x="3293350" y="3215775"/>
            <a:ext cx="6000" cy="450000"/>
          </a:xfrm>
          <a:prstGeom prst="straightConnector1">
            <a:avLst/>
          </a:prstGeom>
          <a:noFill/>
          <a:ln w="28575" cap="flat" cmpd="sng">
            <a:solidFill>
              <a:srgbClr val="595959"/>
            </a:solidFill>
            <a:prstDash val="dot"/>
            <a:round/>
            <a:headEnd type="none" w="med" len="med"/>
            <a:tailEnd type="none" w="med" len="med"/>
          </a:ln>
        </p:spPr>
      </p:cxnSp>
      <p:sp>
        <p:nvSpPr>
          <p:cNvPr id="1656" name="Google Shape;1656;p44"/>
          <p:cNvSpPr/>
          <p:nvPr/>
        </p:nvSpPr>
        <p:spPr>
          <a:xfrm>
            <a:off x="1424168" y="2509919"/>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44"/>
          <p:cNvSpPr/>
          <p:nvPr/>
        </p:nvSpPr>
        <p:spPr>
          <a:xfrm>
            <a:off x="1424168" y="2777406"/>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44"/>
          <p:cNvSpPr/>
          <p:nvPr/>
        </p:nvSpPr>
        <p:spPr>
          <a:xfrm>
            <a:off x="1424168" y="3044893"/>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44"/>
          <p:cNvSpPr/>
          <p:nvPr/>
        </p:nvSpPr>
        <p:spPr>
          <a:xfrm>
            <a:off x="1424168" y="3246793"/>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660" name="Google Shape;1660;p44"/>
          <p:cNvCxnSpPr>
            <a:endCxn id="1646" idx="2"/>
          </p:cNvCxnSpPr>
          <p:nvPr/>
        </p:nvCxnSpPr>
        <p:spPr>
          <a:xfrm rot="10800000" flipH="1">
            <a:off x="1510008" y="1236091"/>
            <a:ext cx="1489800" cy="509700"/>
          </a:xfrm>
          <a:prstGeom prst="straightConnector1">
            <a:avLst/>
          </a:prstGeom>
          <a:noFill/>
          <a:ln w="9525" cap="flat" cmpd="sng">
            <a:solidFill>
              <a:srgbClr val="595959"/>
            </a:solidFill>
            <a:prstDash val="solid"/>
            <a:round/>
            <a:headEnd type="none" w="med" len="med"/>
            <a:tailEnd type="triangle" w="med" len="med"/>
          </a:ln>
        </p:spPr>
      </p:cxnSp>
      <p:cxnSp>
        <p:nvCxnSpPr>
          <p:cNvPr id="1661" name="Google Shape;1661;p44"/>
          <p:cNvCxnSpPr>
            <a:stCxn id="1629" idx="5"/>
            <a:endCxn id="1648" idx="2"/>
          </p:cNvCxnSpPr>
          <p:nvPr/>
        </p:nvCxnSpPr>
        <p:spPr>
          <a:xfrm>
            <a:off x="1492026" y="1765827"/>
            <a:ext cx="1507800" cy="281700"/>
          </a:xfrm>
          <a:prstGeom prst="straightConnector1">
            <a:avLst/>
          </a:prstGeom>
          <a:noFill/>
          <a:ln w="9525" cap="flat" cmpd="sng">
            <a:solidFill>
              <a:srgbClr val="595959"/>
            </a:solidFill>
            <a:prstDash val="solid"/>
            <a:round/>
            <a:headEnd type="none" w="med" len="med"/>
            <a:tailEnd type="triangle" w="med" len="med"/>
          </a:ln>
        </p:spPr>
      </p:cxnSp>
      <p:cxnSp>
        <p:nvCxnSpPr>
          <p:cNvPr id="1662" name="Google Shape;1662;p44"/>
          <p:cNvCxnSpPr>
            <a:stCxn id="1629" idx="5"/>
            <a:endCxn id="1649" idx="2"/>
          </p:cNvCxnSpPr>
          <p:nvPr/>
        </p:nvCxnSpPr>
        <p:spPr>
          <a:xfrm>
            <a:off x="1492026" y="1765827"/>
            <a:ext cx="1507800" cy="1018800"/>
          </a:xfrm>
          <a:prstGeom prst="straightConnector1">
            <a:avLst/>
          </a:prstGeom>
          <a:noFill/>
          <a:ln w="9525" cap="flat" cmpd="sng">
            <a:solidFill>
              <a:srgbClr val="595959"/>
            </a:solidFill>
            <a:prstDash val="solid"/>
            <a:round/>
            <a:headEnd type="none" w="med" len="med"/>
            <a:tailEnd type="triangle" w="med" len="med"/>
          </a:ln>
        </p:spPr>
      </p:cxnSp>
      <p:cxnSp>
        <p:nvCxnSpPr>
          <p:cNvPr id="1663" name="Google Shape;1663;p44"/>
          <p:cNvCxnSpPr>
            <a:stCxn id="1629" idx="5"/>
            <a:endCxn id="1650" idx="2"/>
          </p:cNvCxnSpPr>
          <p:nvPr/>
        </p:nvCxnSpPr>
        <p:spPr>
          <a:xfrm>
            <a:off x="1492026" y="1765827"/>
            <a:ext cx="1507800" cy="2254200"/>
          </a:xfrm>
          <a:prstGeom prst="straightConnector1">
            <a:avLst/>
          </a:prstGeom>
          <a:noFill/>
          <a:ln w="9525" cap="flat" cmpd="sng">
            <a:solidFill>
              <a:srgbClr val="595959"/>
            </a:solidFill>
            <a:prstDash val="solid"/>
            <a:round/>
            <a:headEnd type="none" w="med" len="med"/>
            <a:tailEnd type="triangle" w="med" len="med"/>
          </a:ln>
        </p:spPr>
      </p:cxnSp>
      <p:cxnSp>
        <p:nvCxnSpPr>
          <p:cNvPr id="1664" name="Google Shape;1664;p44"/>
          <p:cNvCxnSpPr>
            <a:stCxn id="1630" idx="5"/>
            <a:endCxn id="1646" idx="2"/>
          </p:cNvCxnSpPr>
          <p:nvPr/>
        </p:nvCxnSpPr>
        <p:spPr>
          <a:xfrm rot="10800000" flipH="1">
            <a:off x="1492026" y="1236214"/>
            <a:ext cx="1507800" cy="797100"/>
          </a:xfrm>
          <a:prstGeom prst="straightConnector1">
            <a:avLst/>
          </a:prstGeom>
          <a:noFill/>
          <a:ln w="9525" cap="flat" cmpd="sng">
            <a:solidFill>
              <a:srgbClr val="595959"/>
            </a:solidFill>
            <a:prstDash val="solid"/>
            <a:round/>
            <a:headEnd type="none" w="med" len="med"/>
            <a:tailEnd type="triangle" w="med" len="med"/>
          </a:ln>
        </p:spPr>
      </p:cxnSp>
      <p:cxnSp>
        <p:nvCxnSpPr>
          <p:cNvPr id="1665" name="Google Shape;1665;p44"/>
          <p:cNvCxnSpPr>
            <a:stCxn id="1630" idx="5"/>
            <a:endCxn id="1649" idx="2"/>
          </p:cNvCxnSpPr>
          <p:nvPr/>
        </p:nvCxnSpPr>
        <p:spPr>
          <a:xfrm>
            <a:off x="1492026" y="2033314"/>
            <a:ext cx="1507800" cy="751200"/>
          </a:xfrm>
          <a:prstGeom prst="straightConnector1">
            <a:avLst/>
          </a:prstGeom>
          <a:noFill/>
          <a:ln w="9525" cap="flat" cmpd="sng">
            <a:solidFill>
              <a:srgbClr val="595959"/>
            </a:solidFill>
            <a:prstDash val="solid"/>
            <a:round/>
            <a:headEnd type="none" w="med" len="med"/>
            <a:tailEnd type="triangle" w="med" len="med"/>
          </a:ln>
        </p:spPr>
      </p:cxnSp>
      <p:cxnSp>
        <p:nvCxnSpPr>
          <p:cNvPr id="1666" name="Google Shape;1666;p44"/>
          <p:cNvCxnSpPr>
            <a:stCxn id="1630" idx="6"/>
            <a:endCxn id="1648" idx="2"/>
          </p:cNvCxnSpPr>
          <p:nvPr/>
        </p:nvCxnSpPr>
        <p:spPr>
          <a:xfrm>
            <a:off x="1503668" y="2009131"/>
            <a:ext cx="1496100" cy="38400"/>
          </a:xfrm>
          <a:prstGeom prst="straightConnector1">
            <a:avLst/>
          </a:prstGeom>
          <a:noFill/>
          <a:ln w="9525" cap="flat" cmpd="sng">
            <a:solidFill>
              <a:srgbClr val="595959"/>
            </a:solidFill>
            <a:prstDash val="solid"/>
            <a:round/>
            <a:headEnd type="none" w="med" len="med"/>
            <a:tailEnd type="triangle" w="med" len="med"/>
          </a:ln>
        </p:spPr>
      </p:cxnSp>
      <p:cxnSp>
        <p:nvCxnSpPr>
          <p:cNvPr id="1667" name="Google Shape;1667;p44"/>
          <p:cNvCxnSpPr>
            <a:stCxn id="1630" idx="6"/>
            <a:endCxn id="1650" idx="2"/>
          </p:cNvCxnSpPr>
          <p:nvPr/>
        </p:nvCxnSpPr>
        <p:spPr>
          <a:xfrm>
            <a:off x="1503668" y="2009131"/>
            <a:ext cx="1496100" cy="2010900"/>
          </a:xfrm>
          <a:prstGeom prst="straightConnector1">
            <a:avLst/>
          </a:prstGeom>
          <a:noFill/>
          <a:ln w="9525" cap="flat" cmpd="sng">
            <a:solidFill>
              <a:srgbClr val="595959"/>
            </a:solidFill>
            <a:prstDash val="solid"/>
            <a:round/>
            <a:headEnd type="none" w="med" len="med"/>
            <a:tailEnd type="triangle" w="med" len="med"/>
          </a:ln>
        </p:spPr>
      </p:cxnSp>
      <p:cxnSp>
        <p:nvCxnSpPr>
          <p:cNvPr id="1668" name="Google Shape;1668;p44"/>
          <p:cNvCxnSpPr>
            <a:stCxn id="1631" idx="4"/>
            <a:endCxn id="1646" idx="2"/>
          </p:cNvCxnSpPr>
          <p:nvPr/>
        </p:nvCxnSpPr>
        <p:spPr>
          <a:xfrm rot="10800000" flipH="1">
            <a:off x="1463918" y="1236218"/>
            <a:ext cx="1536000" cy="1074600"/>
          </a:xfrm>
          <a:prstGeom prst="straightConnector1">
            <a:avLst/>
          </a:prstGeom>
          <a:noFill/>
          <a:ln w="9525" cap="flat" cmpd="sng">
            <a:solidFill>
              <a:srgbClr val="595959"/>
            </a:solidFill>
            <a:prstDash val="solid"/>
            <a:round/>
            <a:headEnd type="none" w="med" len="med"/>
            <a:tailEnd type="triangle" w="med" len="med"/>
          </a:ln>
        </p:spPr>
      </p:cxnSp>
      <p:cxnSp>
        <p:nvCxnSpPr>
          <p:cNvPr id="1669" name="Google Shape;1669;p44"/>
          <p:cNvCxnSpPr>
            <a:stCxn id="1631" idx="6"/>
            <a:endCxn id="1648" idx="2"/>
          </p:cNvCxnSpPr>
          <p:nvPr/>
        </p:nvCxnSpPr>
        <p:spPr>
          <a:xfrm rot="10800000" flipH="1">
            <a:off x="1503668" y="2047418"/>
            <a:ext cx="1496100" cy="229200"/>
          </a:xfrm>
          <a:prstGeom prst="straightConnector1">
            <a:avLst/>
          </a:prstGeom>
          <a:noFill/>
          <a:ln w="9525" cap="flat" cmpd="sng">
            <a:solidFill>
              <a:srgbClr val="595959"/>
            </a:solidFill>
            <a:prstDash val="solid"/>
            <a:round/>
            <a:headEnd type="none" w="med" len="med"/>
            <a:tailEnd type="triangle" w="med" len="med"/>
          </a:ln>
        </p:spPr>
      </p:cxnSp>
      <p:cxnSp>
        <p:nvCxnSpPr>
          <p:cNvPr id="1670" name="Google Shape;1670;p44"/>
          <p:cNvCxnSpPr>
            <a:stCxn id="1631" idx="6"/>
            <a:endCxn id="1649" idx="2"/>
          </p:cNvCxnSpPr>
          <p:nvPr/>
        </p:nvCxnSpPr>
        <p:spPr>
          <a:xfrm>
            <a:off x="1503668" y="2276618"/>
            <a:ext cx="1496100" cy="507900"/>
          </a:xfrm>
          <a:prstGeom prst="straightConnector1">
            <a:avLst/>
          </a:prstGeom>
          <a:noFill/>
          <a:ln w="9525" cap="flat" cmpd="sng">
            <a:solidFill>
              <a:srgbClr val="595959"/>
            </a:solidFill>
            <a:prstDash val="solid"/>
            <a:round/>
            <a:headEnd type="none" w="med" len="med"/>
            <a:tailEnd type="triangle" w="med" len="med"/>
          </a:ln>
        </p:spPr>
      </p:cxnSp>
      <p:cxnSp>
        <p:nvCxnSpPr>
          <p:cNvPr id="1671" name="Google Shape;1671;p44"/>
          <p:cNvCxnSpPr>
            <a:stCxn id="1631" idx="5"/>
            <a:endCxn id="1650" idx="2"/>
          </p:cNvCxnSpPr>
          <p:nvPr/>
        </p:nvCxnSpPr>
        <p:spPr>
          <a:xfrm>
            <a:off x="1492026" y="2300801"/>
            <a:ext cx="1507800" cy="1719300"/>
          </a:xfrm>
          <a:prstGeom prst="straightConnector1">
            <a:avLst/>
          </a:prstGeom>
          <a:noFill/>
          <a:ln w="9525" cap="flat" cmpd="sng">
            <a:solidFill>
              <a:srgbClr val="595959"/>
            </a:solidFill>
            <a:prstDash val="solid"/>
            <a:round/>
            <a:headEnd type="none" w="med" len="med"/>
            <a:tailEnd type="triangle" w="med" len="med"/>
          </a:ln>
        </p:spPr>
      </p:cxnSp>
      <p:cxnSp>
        <p:nvCxnSpPr>
          <p:cNvPr id="1672" name="Google Shape;1672;p44"/>
          <p:cNvCxnSpPr>
            <a:stCxn id="1656" idx="4"/>
            <a:endCxn id="1646" idx="2"/>
          </p:cNvCxnSpPr>
          <p:nvPr/>
        </p:nvCxnSpPr>
        <p:spPr>
          <a:xfrm rot="10800000" flipH="1">
            <a:off x="1463918" y="1236119"/>
            <a:ext cx="1536000" cy="1342200"/>
          </a:xfrm>
          <a:prstGeom prst="straightConnector1">
            <a:avLst/>
          </a:prstGeom>
          <a:noFill/>
          <a:ln w="9525" cap="flat" cmpd="sng">
            <a:solidFill>
              <a:srgbClr val="595959"/>
            </a:solidFill>
            <a:prstDash val="solid"/>
            <a:round/>
            <a:headEnd type="none" w="med" len="med"/>
            <a:tailEnd type="triangle" w="med" len="med"/>
          </a:ln>
        </p:spPr>
      </p:cxnSp>
      <p:cxnSp>
        <p:nvCxnSpPr>
          <p:cNvPr id="1673" name="Google Shape;1673;p44"/>
          <p:cNvCxnSpPr>
            <a:stCxn id="1656" idx="5"/>
            <a:endCxn id="1648" idx="2"/>
          </p:cNvCxnSpPr>
          <p:nvPr/>
        </p:nvCxnSpPr>
        <p:spPr>
          <a:xfrm rot="10800000" flipH="1">
            <a:off x="1492026" y="2047502"/>
            <a:ext cx="1507800" cy="520800"/>
          </a:xfrm>
          <a:prstGeom prst="straightConnector1">
            <a:avLst/>
          </a:prstGeom>
          <a:noFill/>
          <a:ln w="9525" cap="flat" cmpd="sng">
            <a:solidFill>
              <a:srgbClr val="595959"/>
            </a:solidFill>
            <a:prstDash val="solid"/>
            <a:round/>
            <a:headEnd type="none" w="med" len="med"/>
            <a:tailEnd type="triangle" w="med" len="med"/>
          </a:ln>
        </p:spPr>
      </p:cxnSp>
      <p:cxnSp>
        <p:nvCxnSpPr>
          <p:cNvPr id="1674" name="Google Shape;1674;p44"/>
          <p:cNvCxnSpPr>
            <a:stCxn id="1656" idx="6"/>
            <a:endCxn id="1649" idx="2"/>
          </p:cNvCxnSpPr>
          <p:nvPr/>
        </p:nvCxnSpPr>
        <p:spPr>
          <a:xfrm>
            <a:off x="1503668" y="2544119"/>
            <a:ext cx="1496100" cy="240300"/>
          </a:xfrm>
          <a:prstGeom prst="straightConnector1">
            <a:avLst/>
          </a:prstGeom>
          <a:noFill/>
          <a:ln w="9525" cap="flat" cmpd="sng">
            <a:solidFill>
              <a:srgbClr val="595959"/>
            </a:solidFill>
            <a:prstDash val="solid"/>
            <a:round/>
            <a:headEnd type="none" w="med" len="med"/>
            <a:tailEnd type="triangle" w="med" len="med"/>
          </a:ln>
        </p:spPr>
      </p:cxnSp>
      <p:cxnSp>
        <p:nvCxnSpPr>
          <p:cNvPr id="1675" name="Google Shape;1675;p44"/>
          <p:cNvCxnSpPr>
            <a:stCxn id="1656" idx="5"/>
            <a:endCxn id="1650" idx="2"/>
          </p:cNvCxnSpPr>
          <p:nvPr/>
        </p:nvCxnSpPr>
        <p:spPr>
          <a:xfrm>
            <a:off x="1492026" y="2568302"/>
            <a:ext cx="1507800" cy="1451700"/>
          </a:xfrm>
          <a:prstGeom prst="straightConnector1">
            <a:avLst/>
          </a:prstGeom>
          <a:noFill/>
          <a:ln w="9525" cap="flat" cmpd="sng">
            <a:solidFill>
              <a:srgbClr val="595959"/>
            </a:solidFill>
            <a:prstDash val="solid"/>
            <a:round/>
            <a:headEnd type="none" w="med" len="med"/>
            <a:tailEnd type="triangle" w="med" len="med"/>
          </a:ln>
        </p:spPr>
      </p:cxnSp>
      <p:cxnSp>
        <p:nvCxnSpPr>
          <p:cNvPr id="1676" name="Google Shape;1676;p44"/>
          <p:cNvCxnSpPr>
            <a:stCxn id="1657" idx="5"/>
            <a:endCxn id="1646" idx="2"/>
          </p:cNvCxnSpPr>
          <p:nvPr/>
        </p:nvCxnSpPr>
        <p:spPr>
          <a:xfrm rot="10800000" flipH="1">
            <a:off x="1492026" y="1236189"/>
            <a:ext cx="1507800" cy="1599600"/>
          </a:xfrm>
          <a:prstGeom prst="straightConnector1">
            <a:avLst/>
          </a:prstGeom>
          <a:noFill/>
          <a:ln w="9525" cap="flat" cmpd="sng">
            <a:solidFill>
              <a:srgbClr val="595959"/>
            </a:solidFill>
            <a:prstDash val="solid"/>
            <a:round/>
            <a:headEnd type="none" w="med" len="med"/>
            <a:tailEnd type="triangle" w="med" len="med"/>
          </a:ln>
        </p:spPr>
      </p:cxnSp>
      <p:cxnSp>
        <p:nvCxnSpPr>
          <p:cNvPr id="1677" name="Google Shape;1677;p44"/>
          <p:cNvCxnSpPr>
            <a:stCxn id="1657" idx="6"/>
            <a:endCxn id="1648" idx="2"/>
          </p:cNvCxnSpPr>
          <p:nvPr/>
        </p:nvCxnSpPr>
        <p:spPr>
          <a:xfrm rot="10800000" flipH="1">
            <a:off x="1503668" y="2047506"/>
            <a:ext cx="1496100" cy="764100"/>
          </a:xfrm>
          <a:prstGeom prst="straightConnector1">
            <a:avLst/>
          </a:prstGeom>
          <a:noFill/>
          <a:ln w="9525" cap="flat" cmpd="sng">
            <a:solidFill>
              <a:srgbClr val="595959"/>
            </a:solidFill>
            <a:prstDash val="solid"/>
            <a:round/>
            <a:headEnd type="none" w="med" len="med"/>
            <a:tailEnd type="triangle" w="med" len="med"/>
          </a:ln>
        </p:spPr>
      </p:cxnSp>
      <p:cxnSp>
        <p:nvCxnSpPr>
          <p:cNvPr id="1678" name="Google Shape;1678;p44"/>
          <p:cNvCxnSpPr>
            <a:stCxn id="1657" idx="5"/>
            <a:endCxn id="1649" idx="2"/>
          </p:cNvCxnSpPr>
          <p:nvPr/>
        </p:nvCxnSpPr>
        <p:spPr>
          <a:xfrm rot="10800000" flipH="1">
            <a:off x="1492026" y="2784489"/>
            <a:ext cx="1507800" cy="51300"/>
          </a:xfrm>
          <a:prstGeom prst="straightConnector1">
            <a:avLst/>
          </a:prstGeom>
          <a:noFill/>
          <a:ln w="9525" cap="flat" cmpd="sng">
            <a:solidFill>
              <a:srgbClr val="595959"/>
            </a:solidFill>
            <a:prstDash val="solid"/>
            <a:round/>
            <a:headEnd type="none" w="med" len="med"/>
            <a:tailEnd type="triangle" w="med" len="med"/>
          </a:ln>
        </p:spPr>
      </p:cxnSp>
      <p:cxnSp>
        <p:nvCxnSpPr>
          <p:cNvPr id="1679" name="Google Shape;1679;p44"/>
          <p:cNvCxnSpPr>
            <a:stCxn id="1657" idx="5"/>
            <a:endCxn id="1650" idx="2"/>
          </p:cNvCxnSpPr>
          <p:nvPr/>
        </p:nvCxnSpPr>
        <p:spPr>
          <a:xfrm>
            <a:off x="1492026" y="2835789"/>
            <a:ext cx="1507800" cy="1184400"/>
          </a:xfrm>
          <a:prstGeom prst="straightConnector1">
            <a:avLst/>
          </a:prstGeom>
          <a:noFill/>
          <a:ln w="9525" cap="flat" cmpd="sng">
            <a:solidFill>
              <a:srgbClr val="595959"/>
            </a:solidFill>
            <a:prstDash val="solid"/>
            <a:round/>
            <a:headEnd type="none" w="med" len="med"/>
            <a:tailEnd type="triangle" w="med" len="med"/>
          </a:ln>
        </p:spPr>
      </p:cxnSp>
      <p:cxnSp>
        <p:nvCxnSpPr>
          <p:cNvPr id="1680" name="Google Shape;1680;p44"/>
          <p:cNvCxnSpPr>
            <a:stCxn id="1658" idx="0"/>
            <a:endCxn id="1649" idx="2"/>
          </p:cNvCxnSpPr>
          <p:nvPr/>
        </p:nvCxnSpPr>
        <p:spPr>
          <a:xfrm rot="10800000" flipH="1">
            <a:off x="1463918" y="2784493"/>
            <a:ext cx="1536000" cy="260400"/>
          </a:xfrm>
          <a:prstGeom prst="straightConnector1">
            <a:avLst/>
          </a:prstGeom>
          <a:noFill/>
          <a:ln w="9525" cap="flat" cmpd="sng">
            <a:solidFill>
              <a:srgbClr val="595959"/>
            </a:solidFill>
            <a:prstDash val="solid"/>
            <a:round/>
            <a:headEnd type="none" w="med" len="med"/>
            <a:tailEnd type="triangle" w="med" len="med"/>
          </a:ln>
        </p:spPr>
      </p:cxnSp>
      <p:cxnSp>
        <p:nvCxnSpPr>
          <p:cNvPr id="1681" name="Google Shape;1681;p44"/>
          <p:cNvCxnSpPr>
            <a:stCxn id="1658" idx="5"/>
            <a:endCxn id="1648" idx="2"/>
          </p:cNvCxnSpPr>
          <p:nvPr/>
        </p:nvCxnSpPr>
        <p:spPr>
          <a:xfrm rot="10800000" flipH="1">
            <a:off x="1492026" y="2047276"/>
            <a:ext cx="1507800" cy="1056000"/>
          </a:xfrm>
          <a:prstGeom prst="straightConnector1">
            <a:avLst/>
          </a:prstGeom>
          <a:noFill/>
          <a:ln w="9525" cap="flat" cmpd="sng">
            <a:solidFill>
              <a:srgbClr val="595959"/>
            </a:solidFill>
            <a:prstDash val="solid"/>
            <a:round/>
            <a:headEnd type="none" w="med" len="med"/>
            <a:tailEnd type="triangle" w="med" len="med"/>
          </a:ln>
        </p:spPr>
      </p:cxnSp>
      <p:cxnSp>
        <p:nvCxnSpPr>
          <p:cNvPr id="1682" name="Google Shape;1682;p44"/>
          <p:cNvCxnSpPr>
            <a:stCxn id="1658" idx="6"/>
            <a:endCxn id="1649" idx="2"/>
          </p:cNvCxnSpPr>
          <p:nvPr/>
        </p:nvCxnSpPr>
        <p:spPr>
          <a:xfrm rot="10800000" flipH="1">
            <a:off x="1503668" y="2784493"/>
            <a:ext cx="1496100" cy="294600"/>
          </a:xfrm>
          <a:prstGeom prst="straightConnector1">
            <a:avLst/>
          </a:prstGeom>
          <a:noFill/>
          <a:ln w="9525" cap="flat" cmpd="sng">
            <a:solidFill>
              <a:srgbClr val="595959"/>
            </a:solidFill>
            <a:prstDash val="solid"/>
            <a:round/>
            <a:headEnd type="none" w="med" len="med"/>
            <a:tailEnd type="triangle" w="med" len="med"/>
          </a:ln>
        </p:spPr>
      </p:cxnSp>
      <p:cxnSp>
        <p:nvCxnSpPr>
          <p:cNvPr id="1683" name="Google Shape;1683;p44"/>
          <p:cNvCxnSpPr>
            <a:stCxn id="1658" idx="5"/>
            <a:endCxn id="1650" idx="2"/>
          </p:cNvCxnSpPr>
          <p:nvPr/>
        </p:nvCxnSpPr>
        <p:spPr>
          <a:xfrm>
            <a:off x="1492026" y="3103276"/>
            <a:ext cx="1507800" cy="916800"/>
          </a:xfrm>
          <a:prstGeom prst="straightConnector1">
            <a:avLst/>
          </a:prstGeom>
          <a:noFill/>
          <a:ln w="9525" cap="flat" cmpd="sng">
            <a:solidFill>
              <a:srgbClr val="595959"/>
            </a:solidFill>
            <a:prstDash val="solid"/>
            <a:round/>
            <a:headEnd type="none" w="med" len="med"/>
            <a:tailEnd type="triangle" w="med" len="med"/>
          </a:ln>
        </p:spPr>
      </p:cxnSp>
      <p:cxnSp>
        <p:nvCxnSpPr>
          <p:cNvPr id="1684" name="Google Shape;1684;p44"/>
          <p:cNvCxnSpPr>
            <a:stCxn id="1659" idx="5"/>
            <a:endCxn id="1646" idx="2"/>
          </p:cNvCxnSpPr>
          <p:nvPr/>
        </p:nvCxnSpPr>
        <p:spPr>
          <a:xfrm rot="10800000" flipH="1">
            <a:off x="1492026" y="1236076"/>
            <a:ext cx="1507800" cy="2069100"/>
          </a:xfrm>
          <a:prstGeom prst="straightConnector1">
            <a:avLst/>
          </a:prstGeom>
          <a:noFill/>
          <a:ln w="9525" cap="flat" cmpd="sng">
            <a:solidFill>
              <a:srgbClr val="595959"/>
            </a:solidFill>
            <a:prstDash val="solid"/>
            <a:round/>
            <a:headEnd type="none" w="med" len="med"/>
            <a:tailEnd type="triangle" w="med" len="med"/>
          </a:ln>
        </p:spPr>
      </p:cxnSp>
      <p:cxnSp>
        <p:nvCxnSpPr>
          <p:cNvPr id="1685" name="Google Shape;1685;p44"/>
          <p:cNvCxnSpPr>
            <a:stCxn id="1659" idx="5"/>
            <a:endCxn id="1648" idx="2"/>
          </p:cNvCxnSpPr>
          <p:nvPr/>
        </p:nvCxnSpPr>
        <p:spPr>
          <a:xfrm rot="10800000" flipH="1">
            <a:off x="1492026" y="2047276"/>
            <a:ext cx="1507800" cy="1257900"/>
          </a:xfrm>
          <a:prstGeom prst="straightConnector1">
            <a:avLst/>
          </a:prstGeom>
          <a:noFill/>
          <a:ln w="9525" cap="flat" cmpd="sng">
            <a:solidFill>
              <a:srgbClr val="595959"/>
            </a:solidFill>
            <a:prstDash val="solid"/>
            <a:round/>
            <a:headEnd type="none" w="med" len="med"/>
            <a:tailEnd type="triangle" w="med" len="med"/>
          </a:ln>
        </p:spPr>
      </p:cxnSp>
      <p:cxnSp>
        <p:nvCxnSpPr>
          <p:cNvPr id="1686" name="Google Shape;1686;p44"/>
          <p:cNvCxnSpPr>
            <a:stCxn id="1659" idx="5"/>
            <a:endCxn id="1649" idx="2"/>
          </p:cNvCxnSpPr>
          <p:nvPr/>
        </p:nvCxnSpPr>
        <p:spPr>
          <a:xfrm rot="10800000" flipH="1">
            <a:off x="1492026" y="2784676"/>
            <a:ext cx="1507800" cy="520500"/>
          </a:xfrm>
          <a:prstGeom prst="straightConnector1">
            <a:avLst/>
          </a:prstGeom>
          <a:noFill/>
          <a:ln w="9525" cap="flat" cmpd="sng">
            <a:solidFill>
              <a:srgbClr val="595959"/>
            </a:solidFill>
            <a:prstDash val="solid"/>
            <a:round/>
            <a:headEnd type="none" w="med" len="med"/>
            <a:tailEnd type="triangle" w="med" len="med"/>
          </a:ln>
        </p:spPr>
      </p:cxnSp>
      <p:cxnSp>
        <p:nvCxnSpPr>
          <p:cNvPr id="1687" name="Google Shape;1687;p44"/>
          <p:cNvCxnSpPr>
            <a:stCxn id="1659" idx="5"/>
            <a:endCxn id="1650" idx="2"/>
          </p:cNvCxnSpPr>
          <p:nvPr/>
        </p:nvCxnSpPr>
        <p:spPr>
          <a:xfrm>
            <a:off x="1492026" y="3305176"/>
            <a:ext cx="1507800" cy="714900"/>
          </a:xfrm>
          <a:prstGeom prst="straightConnector1">
            <a:avLst/>
          </a:prstGeom>
          <a:noFill/>
          <a:ln w="9525" cap="flat" cmpd="sng">
            <a:solidFill>
              <a:srgbClr val="595959"/>
            </a:solidFill>
            <a:prstDash val="solid"/>
            <a:round/>
            <a:headEnd type="none" w="med" len="med"/>
            <a:tailEnd type="triangle" w="med" len="med"/>
          </a:ln>
        </p:spPr>
      </p:cxnSp>
      <p:cxnSp>
        <p:nvCxnSpPr>
          <p:cNvPr id="1688" name="Google Shape;1688;p44"/>
          <p:cNvCxnSpPr>
            <a:stCxn id="1646" idx="6"/>
            <a:endCxn id="1651" idx="2"/>
          </p:cNvCxnSpPr>
          <p:nvPr/>
        </p:nvCxnSpPr>
        <p:spPr>
          <a:xfrm>
            <a:off x="3592908" y="1236091"/>
            <a:ext cx="750300" cy="811200"/>
          </a:xfrm>
          <a:prstGeom prst="straightConnector1">
            <a:avLst/>
          </a:prstGeom>
          <a:noFill/>
          <a:ln w="9525" cap="flat" cmpd="sng">
            <a:solidFill>
              <a:srgbClr val="595959"/>
            </a:solidFill>
            <a:prstDash val="solid"/>
            <a:round/>
            <a:headEnd type="none" w="med" len="med"/>
            <a:tailEnd type="triangle" w="med" len="med"/>
          </a:ln>
        </p:spPr>
      </p:cxnSp>
      <p:cxnSp>
        <p:nvCxnSpPr>
          <p:cNvPr id="1689" name="Google Shape;1689;p44"/>
          <p:cNvCxnSpPr>
            <a:stCxn id="1646" idx="6"/>
            <a:endCxn id="1652" idx="2"/>
          </p:cNvCxnSpPr>
          <p:nvPr/>
        </p:nvCxnSpPr>
        <p:spPr>
          <a:xfrm>
            <a:off x="3592908" y="1236091"/>
            <a:ext cx="750300" cy="1575600"/>
          </a:xfrm>
          <a:prstGeom prst="straightConnector1">
            <a:avLst/>
          </a:prstGeom>
          <a:noFill/>
          <a:ln w="9525" cap="flat" cmpd="sng">
            <a:solidFill>
              <a:srgbClr val="595959"/>
            </a:solidFill>
            <a:prstDash val="solid"/>
            <a:round/>
            <a:headEnd type="none" w="med" len="med"/>
            <a:tailEnd type="triangle" w="med" len="med"/>
          </a:ln>
        </p:spPr>
      </p:cxnSp>
      <p:cxnSp>
        <p:nvCxnSpPr>
          <p:cNvPr id="1690" name="Google Shape;1690;p44"/>
          <p:cNvCxnSpPr>
            <a:stCxn id="1646" idx="6"/>
            <a:endCxn id="1653" idx="2"/>
          </p:cNvCxnSpPr>
          <p:nvPr/>
        </p:nvCxnSpPr>
        <p:spPr>
          <a:xfrm>
            <a:off x="3592908" y="1236091"/>
            <a:ext cx="750300" cy="2784000"/>
          </a:xfrm>
          <a:prstGeom prst="straightConnector1">
            <a:avLst/>
          </a:prstGeom>
          <a:noFill/>
          <a:ln w="9525" cap="flat" cmpd="sng">
            <a:solidFill>
              <a:srgbClr val="595959"/>
            </a:solidFill>
            <a:prstDash val="solid"/>
            <a:round/>
            <a:headEnd type="none" w="med" len="med"/>
            <a:tailEnd type="triangle" w="med" len="med"/>
          </a:ln>
        </p:spPr>
      </p:cxnSp>
      <p:cxnSp>
        <p:nvCxnSpPr>
          <p:cNvPr id="1691" name="Google Shape;1691;p44"/>
          <p:cNvCxnSpPr>
            <a:stCxn id="1648" idx="6"/>
            <a:endCxn id="1647" idx="2"/>
          </p:cNvCxnSpPr>
          <p:nvPr/>
        </p:nvCxnSpPr>
        <p:spPr>
          <a:xfrm rot="10800000" flipH="1">
            <a:off x="3592908" y="1236213"/>
            <a:ext cx="750300" cy="811200"/>
          </a:xfrm>
          <a:prstGeom prst="straightConnector1">
            <a:avLst/>
          </a:prstGeom>
          <a:noFill/>
          <a:ln w="9525" cap="flat" cmpd="sng">
            <a:solidFill>
              <a:srgbClr val="595959"/>
            </a:solidFill>
            <a:prstDash val="solid"/>
            <a:round/>
            <a:headEnd type="none" w="med" len="med"/>
            <a:tailEnd type="triangle" w="med" len="med"/>
          </a:ln>
        </p:spPr>
      </p:cxnSp>
      <p:cxnSp>
        <p:nvCxnSpPr>
          <p:cNvPr id="1692" name="Google Shape;1692;p44"/>
          <p:cNvCxnSpPr>
            <a:stCxn id="1648" idx="6"/>
            <a:endCxn id="1651" idx="2"/>
          </p:cNvCxnSpPr>
          <p:nvPr/>
        </p:nvCxnSpPr>
        <p:spPr>
          <a:xfrm>
            <a:off x="3592908" y="2047413"/>
            <a:ext cx="750300" cy="0"/>
          </a:xfrm>
          <a:prstGeom prst="straightConnector1">
            <a:avLst/>
          </a:prstGeom>
          <a:noFill/>
          <a:ln w="9525" cap="flat" cmpd="sng">
            <a:solidFill>
              <a:srgbClr val="595959"/>
            </a:solidFill>
            <a:prstDash val="solid"/>
            <a:round/>
            <a:headEnd type="none" w="med" len="med"/>
            <a:tailEnd type="triangle" w="med" len="med"/>
          </a:ln>
        </p:spPr>
      </p:cxnSp>
      <p:cxnSp>
        <p:nvCxnSpPr>
          <p:cNvPr id="1693" name="Google Shape;1693;p44"/>
          <p:cNvCxnSpPr>
            <a:stCxn id="1648" idx="6"/>
            <a:endCxn id="1652" idx="2"/>
          </p:cNvCxnSpPr>
          <p:nvPr/>
        </p:nvCxnSpPr>
        <p:spPr>
          <a:xfrm>
            <a:off x="3592908" y="2047413"/>
            <a:ext cx="750300" cy="764100"/>
          </a:xfrm>
          <a:prstGeom prst="straightConnector1">
            <a:avLst/>
          </a:prstGeom>
          <a:noFill/>
          <a:ln w="9525" cap="flat" cmpd="sng">
            <a:solidFill>
              <a:srgbClr val="595959"/>
            </a:solidFill>
            <a:prstDash val="solid"/>
            <a:round/>
            <a:headEnd type="none" w="med" len="med"/>
            <a:tailEnd type="triangle" w="med" len="med"/>
          </a:ln>
        </p:spPr>
      </p:cxnSp>
      <p:cxnSp>
        <p:nvCxnSpPr>
          <p:cNvPr id="1694" name="Google Shape;1694;p44"/>
          <p:cNvCxnSpPr>
            <a:stCxn id="1648" idx="6"/>
            <a:endCxn id="1653" idx="2"/>
          </p:cNvCxnSpPr>
          <p:nvPr/>
        </p:nvCxnSpPr>
        <p:spPr>
          <a:xfrm>
            <a:off x="3592908" y="2047413"/>
            <a:ext cx="750300" cy="1972800"/>
          </a:xfrm>
          <a:prstGeom prst="straightConnector1">
            <a:avLst/>
          </a:prstGeom>
          <a:noFill/>
          <a:ln w="9525" cap="flat" cmpd="sng">
            <a:solidFill>
              <a:srgbClr val="595959"/>
            </a:solidFill>
            <a:prstDash val="solid"/>
            <a:round/>
            <a:headEnd type="none" w="med" len="med"/>
            <a:tailEnd type="triangle" w="med" len="med"/>
          </a:ln>
        </p:spPr>
      </p:cxnSp>
      <p:cxnSp>
        <p:nvCxnSpPr>
          <p:cNvPr id="1695" name="Google Shape;1695;p44"/>
          <p:cNvCxnSpPr>
            <a:stCxn id="1649" idx="6"/>
            <a:endCxn id="1647" idx="2"/>
          </p:cNvCxnSpPr>
          <p:nvPr/>
        </p:nvCxnSpPr>
        <p:spPr>
          <a:xfrm rot="10800000" flipH="1">
            <a:off x="3592908" y="1236236"/>
            <a:ext cx="750300" cy="1548300"/>
          </a:xfrm>
          <a:prstGeom prst="straightConnector1">
            <a:avLst/>
          </a:prstGeom>
          <a:noFill/>
          <a:ln w="9525" cap="flat" cmpd="sng">
            <a:solidFill>
              <a:srgbClr val="595959"/>
            </a:solidFill>
            <a:prstDash val="solid"/>
            <a:round/>
            <a:headEnd type="none" w="med" len="med"/>
            <a:tailEnd type="triangle" w="med" len="med"/>
          </a:ln>
        </p:spPr>
      </p:cxnSp>
      <p:cxnSp>
        <p:nvCxnSpPr>
          <p:cNvPr id="1696" name="Google Shape;1696;p44"/>
          <p:cNvCxnSpPr>
            <a:stCxn id="1649" idx="6"/>
            <a:endCxn id="1651" idx="2"/>
          </p:cNvCxnSpPr>
          <p:nvPr/>
        </p:nvCxnSpPr>
        <p:spPr>
          <a:xfrm rot="10800000" flipH="1">
            <a:off x="3592908" y="2047436"/>
            <a:ext cx="750300" cy="737100"/>
          </a:xfrm>
          <a:prstGeom prst="straightConnector1">
            <a:avLst/>
          </a:prstGeom>
          <a:noFill/>
          <a:ln w="9525" cap="flat" cmpd="sng">
            <a:solidFill>
              <a:srgbClr val="595959"/>
            </a:solidFill>
            <a:prstDash val="solid"/>
            <a:round/>
            <a:headEnd type="none" w="med" len="med"/>
            <a:tailEnd type="triangle" w="med" len="med"/>
          </a:ln>
        </p:spPr>
      </p:cxnSp>
      <p:cxnSp>
        <p:nvCxnSpPr>
          <p:cNvPr id="1697" name="Google Shape;1697;p44"/>
          <p:cNvCxnSpPr>
            <a:stCxn id="1649" idx="6"/>
            <a:endCxn id="1652" idx="2"/>
          </p:cNvCxnSpPr>
          <p:nvPr/>
        </p:nvCxnSpPr>
        <p:spPr>
          <a:xfrm>
            <a:off x="3592908" y="2784536"/>
            <a:ext cx="750300" cy="27000"/>
          </a:xfrm>
          <a:prstGeom prst="straightConnector1">
            <a:avLst/>
          </a:prstGeom>
          <a:noFill/>
          <a:ln w="9525" cap="flat" cmpd="sng">
            <a:solidFill>
              <a:srgbClr val="595959"/>
            </a:solidFill>
            <a:prstDash val="solid"/>
            <a:round/>
            <a:headEnd type="none" w="med" len="med"/>
            <a:tailEnd type="triangle" w="med" len="med"/>
          </a:ln>
        </p:spPr>
      </p:cxnSp>
      <p:cxnSp>
        <p:nvCxnSpPr>
          <p:cNvPr id="1698" name="Google Shape;1698;p44"/>
          <p:cNvCxnSpPr>
            <a:stCxn id="1649" idx="6"/>
            <a:endCxn id="1653" idx="2"/>
          </p:cNvCxnSpPr>
          <p:nvPr/>
        </p:nvCxnSpPr>
        <p:spPr>
          <a:xfrm>
            <a:off x="3592908" y="2784536"/>
            <a:ext cx="750300" cy="1235400"/>
          </a:xfrm>
          <a:prstGeom prst="straightConnector1">
            <a:avLst/>
          </a:prstGeom>
          <a:noFill/>
          <a:ln w="9525" cap="flat" cmpd="sng">
            <a:solidFill>
              <a:srgbClr val="595959"/>
            </a:solidFill>
            <a:prstDash val="solid"/>
            <a:round/>
            <a:headEnd type="none" w="med" len="med"/>
            <a:tailEnd type="triangle" w="med" len="med"/>
          </a:ln>
        </p:spPr>
      </p:cxnSp>
      <p:cxnSp>
        <p:nvCxnSpPr>
          <p:cNvPr id="1699" name="Google Shape;1699;p44"/>
          <p:cNvCxnSpPr>
            <a:endCxn id="1647" idx="2"/>
          </p:cNvCxnSpPr>
          <p:nvPr/>
        </p:nvCxnSpPr>
        <p:spPr>
          <a:xfrm rot="10800000" flipH="1">
            <a:off x="3592808" y="1236091"/>
            <a:ext cx="750300" cy="2819400"/>
          </a:xfrm>
          <a:prstGeom prst="straightConnector1">
            <a:avLst/>
          </a:prstGeom>
          <a:noFill/>
          <a:ln w="9525" cap="flat" cmpd="sng">
            <a:solidFill>
              <a:srgbClr val="595959"/>
            </a:solidFill>
            <a:prstDash val="solid"/>
            <a:round/>
            <a:headEnd type="none" w="med" len="med"/>
            <a:tailEnd type="triangle" w="med" len="med"/>
          </a:ln>
        </p:spPr>
      </p:cxnSp>
      <p:cxnSp>
        <p:nvCxnSpPr>
          <p:cNvPr id="1700" name="Google Shape;1700;p44"/>
          <p:cNvCxnSpPr>
            <a:stCxn id="1650" idx="6"/>
            <a:endCxn id="1651" idx="2"/>
          </p:cNvCxnSpPr>
          <p:nvPr/>
        </p:nvCxnSpPr>
        <p:spPr>
          <a:xfrm rot="10800000" flipH="1">
            <a:off x="3586908" y="2047284"/>
            <a:ext cx="756300" cy="1972800"/>
          </a:xfrm>
          <a:prstGeom prst="straightConnector1">
            <a:avLst/>
          </a:prstGeom>
          <a:noFill/>
          <a:ln w="9525" cap="flat" cmpd="sng">
            <a:solidFill>
              <a:srgbClr val="595959"/>
            </a:solidFill>
            <a:prstDash val="solid"/>
            <a:round/>
            <a:headEnd type="none" w="med" len="med"/>
            <a:tailEnd type="triangle" w="med" len="med"/>
          </a:ln>
        </p:spPr>
      </p:cxnSp>
      <p:cxnSp>
        <p:nvCxnSpPr>
          <p:cNvPr id="1701" name="Google Shape;1701;p44"/>
          <p:cNvCxnSpPr>
            <a:stCxn id="1650" idx="6"/>
            <a:endCxn id="1652" idx="2"/>
          </p:cNvCxnSpPr>
          <p:nvPr/>
        </p:nvCxnSpPr>
        <p:spPr>
          <a:xfrm rot="10800000" flipH="1">
            <a:off x="3586908" y="2811684"/>
            <a:ext cx="756300" cy="1208400"/>
          </a:xfrm>
          <a:prstGeom prst="straightConnector1">
            <a:avLst/>
          </a:prstGeom>
          <a:noFill/>
          <a:ln w="9525" cap="flat" cmpd="sng">
            <a:solidFill>
              <a:srgbClr val="595959"/>
            </a:solidFill>
            <a:prstDash val="solid"/>
            <a:round/>
            <a:headEnd type="none" w="med" len="med"/>
            <a:tailEnd type="triangle" w="med" len="med"/>
          </a:ln>
        </p:spPr>
      </p:cxnSp>
      <p:cxnSp>
        <p:nvCxnSpPr>
          <p:cNvPr id="1702" name="Google Shape;1702;p44"/>
          <p:cNvCxnSpPr>
            <a:stCxn id="1650" idx="6"/>
            <a:endCxn id="1653" idx="2"/>
          </p:cNvCxnSpPr>
          <p:nvPr/>
        </p:nvCxnSpPr>
        <p:spPr>
          <a:xfrm>
            <a:off x="3586908" y="4020084"/>
            <a:ext cx="756300" cy="0"/>
          </a:xfrm>
          <a:prstGeom prst="straightConnector1">
            <a:avLst/>
          </a:prstGeom>
          <a:noFill/>
          <a:ln w="9525" cap="flat" cmpd="sng">
            <a:solidFill>
              <a:srgbClr val="595959"/>
            </a:solidFill>
            <a:prstDash val="solid"/>
            <a:round/>
            <a:headEnd type="none" w="med" len="med"/>
            <a:tailEnd type="triangle" w="med" len="med"/>
          </a:ln>
        </p:spPr>
      </p:cxnSp>
      <p:cxnSp>
        <p:nvCxnSpPr>
          <p:cNvPr id="1703" name="Google Shape;1703;p44"/>
          <p:cNvCxnSpPr/>
          <p:nvPr/>
        </p:nvCxnSpPr>
        <p:spPr>
          <a:xfrm>
            <a:off x="4936408" y="1218391"/>
            <a:ext cx="750300" cy="0"/>
          </a:xfrm>
          <a:prstGeom prst="straightConnector1">
            <a:avLst/>
          </a:prstGeom>
          <a:noFill/>
          <a:ln w="9525" cap="flat" cmpd="sng">
            <a:solidFill>
              <a:srgbClr val="595959"/>
            </a:solidFill>
            <a:prstDash val="solid"/>
            <a:round/>
            <a:headEnd type="none" w="med" len="med"/>
            <a:tailEnd type="triangle" w="med" len="med"/>
          </a:ln>
        </p:spPr>
      </p:cxnSp>
      <p:cxnSp>
        <p:nvCxnSpPr>
          <p:cNvPr id="1704" name="Google Shape;1704;p44"/>
          <p:cNvCxnSpPr/>
          <p:nvPr/>
        </p:nvCxnSpPr>
        <p:spPr>
          <a:xfrm>
            <a:off x="4936408" y="1218391"/>
            <a:ext cx="750300" cy="811200"/>
          </a:xfrm>
          <a:prstGeom prst="straightConnector1">
            <a:avLst/>
          </a:prstGeom>
          <a:noFill/>
          <a:ln w="9525" cap="flat" cmpd="sng">
            <a:solidFill>
              <a:srgbClr val="595959"/>
            </a:solidFill>
            <a:prstDash val="solid"/>
            <a:round/>
            <a:headEnd type="none" w="med" len="med"/>
            <a:tailEnd type="triangle" w="med" len="med"/>
          </a:ln>
        </p:spPr>
      </p:cxnSp>
      <p:cxnSp>
        <p:nvCxnSpPr>
          <p:cNvPr id="1705" name="Google Shape;1705;p44"/>
          <p:cNvCxnSpPr/>
          <p:nvPr/>
        </p:nvCxnSpPr>
        <p:spPr>
          <a:xfrm>
            <a:off x="4936408" y="1218391"/>
            <a:ext cx="750300" cy="1575600"/>
          </a:xfrm>
          <a:prstGeom prst="straightConnector1">
            <a:avLst/>
          </a:prstGeom>
          <a:noFill/>
          <a:ln w="9525" cap="flat" cmpd="sng">
            <a:solidFill>
              <a:srgbClr val="595959"/>
            </a:solidFill>
            <a:prstDash val="solid"/>
            <a:round/>
            <a:headEnd type="none" w="med" len="med"/>
            <a:tailEnd type="triangle" w="med" len="med"/>
          </a:ln>
        </p:spPr>
      </p:cxnSp>
      <p:cxnSp>
        <p:nvCxnSpPr>
          <p:cNvPr id="1706" name="Google Shape;1706;p44"/>
          <p:cNvCxnSpPr/>
          <p:nvPr/>
        </p:nvCxnSpPr>
        <p:spPr>
          <a:xfrm>
            <a:off x="4936408" y="1218391"/>
            <a:ext cx="750300" cy="2784000"/>
          </a:xfrm>
          <a:prstGeom prst="straightConnector1">
            <a:avLst/>
          </a:prstGeom>
          <a:noFill/>
          <a:ln w="9525" cap="flat" cmpd="sng">
            <a:solidFill>
              <a:srgbClr val="595959"/>
            </a:solidFill>
            <a:prstDash val="solid"/>
            <a:round/>
            <a:headEnd type="none" w="med" len="med"/>
            <a:tailEnd type="triangle" w="med" len="med"/>
          </a:ln>
        </p:spPr>
      </p:cxnSp>
      <p:cxnSp>
        <p:nvCxnSpPr>
          <p:cNvPr id="1707" name="Google Shape;1707;p44"/>
          <p:cNvCxnSpPr/>
          <p:nvPr/>
        </p:nvCxnSpPr>
        <p:spPr>
          <a:xfrm rot="10800000" flipH="1">
            <a:off x="4936408" y="1218513"/>
            <a:ext cx="750300" cy="811200"/>
          </a:xfrm>
          <a:prstGeom prst="straightConnector1">
            <a:avLst/>
          </a:prstGeom>
          <a:noFill/>
          <a:ln w="9525" cap="flat" cmpd="sng">
            <a:solidFill>
              <a:srgbClr val="595959"/>
            </a:solidFill>
            <a:prstDash val="solid"/>
            <a:round/>
            <a:headEnd type="none" w="med" len="med"/>
            <a:tailEnd type="triangle" w="med" len="med"/>
          </a:ln>
        </p:spPr>
      </p:cxnSp>
      <p:cxnSp>
        <p:nvCxnSpPr>
          <p:cNvPr id="1708" name="Google Shape;1708;p44"/>
          <p:cNvCxnSpPr/>
          <p:nvPr/>
        </p:nvCxnSpPr>
        <p:spPr>
          <a:xfrm>
            <a:off x="4936408" y="2029713"/>
            <a:ext cx="750300" cy="0"/>
          </a:xfrm>
          <a:prstGeom prst="straightConnector1">
            <a:avLst/>
          </a:prstGeom>
          <a:noFill/>
          <a:ln w="9525" cap="flat" cmpd="sng">
            <a:solidFill>
              <a:srgbClr val="595959"/>
            </a:solidFill>
            <a:prstDash val="solid"/>
            <a:round/>
            <a:headEnd type="none" w="med" len="med"/>
            <a:tailEnd type="triangle" w="med" len="med"/>
          </a:ln>
        </p:spPr>
      </p:cxnSp>
      <p:cxnSp>
        <p:nvCxnSpPr>
          <p:cNvPr id="1709" name="Google Shape;1709;p44"/>
          <p:cNvCxnSpPr/>
          <p:nvPr/>
        </p:nvCxnSpPr>
        <p:spPr>
          <a:xfrm>
            <a:off x="4936408" y="2029713"/>
            <a:ext cx="750300" cy="764100"/>
          </a:xfrm>
          <a:prstGeom prst="straightConnector1">
            <a:avLst/>
          </a:prstGeom>
          <a:noFill/>
          <a:ln w="9525" cap="flat" cmpd="sng">
            <a:solidFill>
              <a:srgbClr val="595959"/>
            </a:solidFill>
            <a:prstDash val="solid"/>
            <a:round/>
            <a:headEnd type="none" w="med" len="med"/>
            <a:tailEnd type="triangle" w="med" len="med"/>
          </a:ln>
        </p:spPr>
      </p:cxnSp>
      <p:cxnSp>
        <p:nvCxnSpPr>
          <p:cNvPr id="1710" name="Google Shape;1710;p44"/>
          <p:cNvCxnSpPr/>
          <p:nvPr/>
        </p:nvCxnSpPr>
        <p:spPr>
          <a:xfrm>
            <a:off x="4936408" y="2029713"/>
            <a:ext cx="750300" cy="1972800"/>
          </a:xfrm>
          <a:prstGeom prst="straightConnector1">
            <a:avLst/>
          </a:prstGeom>
          <a:noFill/>
          <a:ln w="9525" cap="flat" cmpd="sng">
            <a:solidFill>
              <a:srgbClr val="595959"/>
            </a:solidFill>
            <a:prstDash val="solid"/>
            <a:round/>
            <a:headEnd type="none" w="med" len="med"/>
            <a:tailEnd type="triangle" w="med" len="med"/>
          </a:ln>
        </p:spPr>
      </p:cxnSp>
      <p:cxnSp>
        <p:nvCxnSpPr>
          <p:cNvPr id="1711" name="Google Shape;1711;p44"/>
          <p:cNvCxnSpPr/>
          <p:nvPr/>
        </p:nvCxnSpPr>
        <p:spPr>
          <a:xfrm rot="10800000" flipH="1">
            <a:off x="4936408" y="1218536"/>
            <a:ext cx="750300" cy="1548300"/>
          </a:xfrm>
          <a:prstGeom prst="straightConnector1">
            <a:avLst/>
          </a:prstGeom>
          <a:noFill/>
          <a:ln w="9525" cap="flat" cmpd="sng">
            <a:solidFill>
              <a:srgbClr val="595959"/>
            </a:solidFill>
            <a:prstDash val="solid"/>
            <a:round/>
            <a:headEnd type="none" w="med" len="med"/>
            <a:tailEnd type="triangle" w="med" len="med"/>
          </a:ln>
        </p:spPr>
      </p:cxnSp>
      <p:cxnSp>
        <p:nvCxnSpPr>
          <p:cNvPr id="1712" name="Google Shape;1712;p44"/>
          <p:cNvCxnSpPr/>
          <p:nvPr/>
        </p:nvCxnSpPr>
        <p:spPr>
          <a:xfrm rot="10800000" flipH="1">
            <a:off x="4936408" y="2029736"/>
            <a:ext cx="750300" cy="737100"/>
          </a:xfrm>
          <a:prstGeom prst="straightConnector1">
            <a:avLst/>
          </a:prstGeom>
          <a:noFill/>
          <a:ln w="9525" cap="flat" cmpd="sng">
            <a:solidFill>
              <a:srgbClr val="595959"/>
            </a:solidFill>
            <a:prstDash val="solid"/>
            <a:round/>
            <a:headEnd type="none" w="med" len="med"/>
            <a:tailEnd type="triangle" w="med" len="med"/>
          </a:ln>
        </p:spPr>
      </p:cxnSp>
      <p:cxnSp>
        <p:nvCxnSpPr>
          <p:cNvPr id="1713" name="Google Shape;1713;p44"/>
          <p:cNvCxnSpPr/>
          <p:nvPr/>
        </p:nvCxnSpPr>
        <p:spPr>
          <a:xfrm>
            <a:off x="4936408" y="2766836"/>
            <a:ext cx="750300" cy="27000"/>
          </a:xfrm>
          <a:prstGeom prst="straightConnector1">
            <a:avLst/>
          </a:prstGeom>
          <a:noFill/>
          <a:ln w="9525" cap="flat" cmpd="sng">
            <a:solidFill>
              <a:srgbClr val="595959"/>
            </a:solidFill>
            <a:prstDash val="solid"/>
            <a:round/>
            <a:headEnd type="none" w="med" len="med"/>
            <a:tailEnd type="triangle" w="med" len="med"/>
          </a:ln>
        </p:spPr>
      </p:cxnSp>
      <p:cxnSp>
        <p:nvCxnSpPr>
          <p:cNvPr id="1714" name="Google Shape;1714;p44"/>
          <p:cNvCxnSpPr/>
          <p:nvPr/>
        </p:nvCxnSpPr>
        <p:spPr>
          <a:xfrm>
            <a:off x="4936408" y="2766836"/>
            <a:ext cx="750300" cy="1235400"/>
          </a:xfrm>
          <a:prstGeom prst="straightConnector1">
            <a:avLst/>
          </a:prstGeom>
          <a:noFill/>
          <a:ln w="9525" cap="flat" cmpd="sng">
            <a:solidFill>
              <a:srgbClr val="595959"/>
            </a:solidFill>
            <a:prstDash val="solid"/>
            <a:round/>
            <a:headEnd type="none" w="med" len="med"/>
            <a:tailEnd type="triangle" w="med" len="med"/>
          </a:ln>
        </p:spPr>
      </p:cxnSp>
      <p:cxnSp>
        <p:nvCxnSpPr>
          <p:cNvPr id="1715" name="Google Shape;1715;p44"/>
          <p:cNvCxnSpPr/>
          <p:nvPr/>
        </p:nvCxnSpPr>
        <p:spPr>
          <a:xfrm rot="10800000" flipH="1">
            <a:off x="4936308" y="1218391"/>
            <a:ext cx="750300" cy="2819400"/>
          </a:xfrm>
          <a:prstGeom prst="straightConnector1">
            <a:avLst/>
          </a:prstGeom>
          <a:noFill/>
          <a:ln w="9525" cap="flat" cmpd="sng">
            <a:solidFill>
              <a:srgbClr val="595959"/>
            </a:solidFill>
            <a:prstDash val="solid"/>
            <a:round/>
            <a:headEnd type="none" w="med" len="med"/>
            <a:tailEnd type="triangle" w="med" len="med"/>
          </a:ln>
        </p:spPr>
      </p:cxnSp>
      <p:cxnSp>
        <p:nvCxnSpPr>
          <p:cNvPr id="1716" name="Google Shape;1716;p44"/>
          <p:cNvCxnSpPr/>
          <p:nvPr/>
        </p:nvCxnSpPr>
        <p:spPr>
          <a:xfrm rot="10800000" flipH="1">
            <a:off x="4936408" y="2029584"/>
            <a:ext cx="750300" cy="1972800"/>
          </a:xfrm>
          <a:prstGeom prst="straightConnector1">
            <a:avLst/>
          </a:prstGeom>
          <a:noFill/>
          <a:ln w="9525" cap="flat" cmpd="sng">
            <a:solidFill>
              <a:srgbClr val="595959"/>
            </a:solidFill>
            <a:prstDash val="solid"/>
            <a:round/>
            <a:headEnd type="none" w="med" len="med"/>
            <a:tailEnd type="triangle" w="med" len="med"/>
          </a:ln>
        </p:spPr>
      </p:cxnSp>
      <p:cxnSp>
        <p:nvCxnSpPr>
          <p:cNvPr id="1717" name="Google Shape;1717;p44"/>
          <p:cNvCxnSpPr/>
          <p:nvPr/>
        </p:nvCxnSpPr>
        <p:spPr>
          <a:xfrm rot="10800000" flipH="1">
            <a:off x="4936408" y="2793984"/>
            <a:ext cx="750300" cy="1208400"/>
          </a:xfrm>
          <a:prstGeom prst="straightConnector1">
            <a:avLst/>
          </a:prstGeom>
          <a:noFill/>
          <a:ln w="9525" cap="flat" cmpd="sng">
            <a:solidFill>
              <a:srgbClr val="595959"/>
            </a:solidFill>
            <a:prstDash val="solid"/>
            <a:round/>
            <a:headEnd type="none" w="med" len="med"/>
            <a:tailEnd type="triangle" w="med" len="med"/>
          </a:ln>
        </p:spPr>
      </p:cxnSp>
      <p:cxnSp>
        <p:nvCxnSpPr>
          <p:cNvPr id="1718" name="Google Shape;1718;p44"/>
          <p:cNvCxnSpPr/>
          <p:nvPr/>
        </p:nvCxnSpPr>
        <p:spPr>
          <a:xfrm>
            <a:off x="4936408" y="4002384"/>
            <a:ext cx="750300" cy="0"/>
          </a:xfrm>
          <a:prstGeom prst="straightConnector1">
            <a:avLst/>
          </a:prstGeom>
          <a:noFill/>
          <a:ln w="9525" cap="flat" cmpd="sng">
            <a:solidFill>
              <a:srgbClr val="595959"/>
            </a:solidFill>
            <a:prstDash val="solid"/>
            <a:round/>
            <a:headEnd type="none" w="med" len="med"/>
            <a:tailEnd type="triangle" w="med" len="med"/>
          </a:ln>
        </p:spPr>
      </p:cxnSp>
      <p:sp>
        <p:nvSpPr>
          <p:cNvPr id="1719" name="Google Shape;1719;p44"/>
          <p:cNvSpPr txBox="1"/>
          <p:nvPr/>
        </p:nvSpPr>
        <p:spPr>
          <a:xfrm>
            <a:off x="4183347" y="4451175"/>
            <a:ext cx="9126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onsolas"/>
                <a:ea typeface="Consolas"/>
                <a:cs typeface="Consolas"/>
                <a:sym typeface="Consolas"/>
              </a:rPr>
              <a:t>A</a:t>
            </a:r>
            <a:r>
              <a:rPr lang="en" baseline="30000">
                <a:latin typeface="Consolas"/>
                <a:ea typeface="Consolas"/>
                <a:cs typeface="Consolas"/>
                <a:sym typeface="Consolas"/>
              </a:rPr>
              <a:t>[2]</a:t>
            </a:r>
            <a:endParaRPr baseline="30000">
              <a:latin typeface="Consolas"/>
              <a:ea typeface="Consolas"/>
              <a:cs typeface="Consolas"/>
              <a:sym typeface="Consolas"/>
            </a:endParaRPr>
          </a:p>
        </p:txBody>
      </p:sp>
      <p:cxnSp>
        <p:nvCxnSpPr>
          <p:cNvPr id="1720" name="Google Shape;1720;p44"/>
          <p:cNvCxnSpPr>
            <a:stCxn id="1654" idx="6"/>
            <a:endCxn id="1632" idx="2"/>
          </p:cNvCxnSpPr>
          <p:nvPr/>
        </p:nvCxnSpPr>
        <p:spPr>
          <a:xfrm rot="10800000" flipH="1">
            <a:off x="6279996" y="2411761"/>
            <a:ext cx="995700" cy="372900"/>
          </a:xfrm>
          <a:prstGeom prst="straightConnector1">
            <a:avLst/>
          </a:prstGeom>
          <a:noFill/>
          <a:ln w="9525" cap="flat" cmpd="sng">
            <a:solidFill>
              <a:srgbClr val="595959"/>
            </a:solidFill>
            <a:prstDash val="solid"/>
            <a:round/>
            <a:headEnd type="none" w="med" len="med"/>
            <a:tailEnd type="triangle" w="med" len="med"/>
          </a:ln>
        </p:spPr>
      </p:cxnSp>
      <p:sp>
        <p:nvSpPr>
          <p:cNvPr id="1721" name="Google Shape;1721;p44"/>
          <p:cNvSpPr txBox="1"/>
          <p:nvPr/>
        </p:nvSpPr>
        <p:spPr>
          <a:xfrm>
            <a:off x="7088922" y="4451175"/>
            <a:ext cx="9126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onsolas"/>
                <a:ea typeface="Consolas"/>
                <a:cs typeface="Consolas"/>
                <a:sym typeface="Consolas"/>
              </a:rPr>
              <a:t>A</a:t>
            </a:r>
            <a:r>
              <a:rPr lang="en" baseline="30000">
                <a:latin typeface="Consolas"/>
                <a:ea typeface="Consolas"/>
                <a:cs typeface="Consolas"/>
                <a:sym typeface="Consolas"/>
              </a:rPr>
              <a:t>[4]</a:t>
            </a:r>
            <a:endParaRPr baseline="30000">
              <a:latin typeface="Consolas"/>
              <a:ea typeface="Consolas"/>
              <a:cs typeface="Consolas"/>
              <a:sym typeface="Consolas"/>
            </a:endParaRPr>
          </a:p>
        </p:txBody>
      </p:sp>
      <p:cxnSp>
        <p:nvCxnSpPr>
          <p:cNvPr id="1722" name="Google Shape;1722;p44"/>
          <p:cNvCxnSpPr/>
          <p:nvPr/>
        </p:nvCxnSpPr>
        <p:spPr>
          <a:xfrm flipH="1">
            <a:off x="4636700" y="3215775"/>
            <a:ext cx="6000" cy="450000"/>
          </a:xfrm>
          <a:prstGeom prst="straightConnector1">
            <a:avLst/>
          </a:prstGeom>
          <a:noFill/>
          <a:ln w="28575" cap="flat" cmpd="sng">
            <a:solidFill>
              <a:srgbClr val="595959"/>
            </a:solidFill>
            <a:prstDash val="dot"/>
            <a:round/>
            <a:headEnd type="none" w="med" len="med"/>
            <a:tailEnd type="none" w="med" len="med"/>
          </a:ln>
        </p:spPr>
      </p:cxnSp>
      <p:cxnSp>
        <p:nvCxnSpPr>
          <p:cNvPr id="1723" name="Google Shape;1723;p44"/>
          <p:cNvCxnSpPr/>
          <p:nvPr/>
        </p:nvCxnSpPr>
        <p:spPr>
          <a:xfrm flipH="1">
            <a:off x="5980300" y="3215763"/>
            <a:ext cx="6000" cy="450000"/>
          </a:xfrm>
          <a:prstGeom prst="straightConnector1">
            <a:avLst/>
          </a:prstGeom>
          <a:noFill/>
          <a:ln w="28575" cap="flat" cmpd="sng">
            <a:solidFill>
              <a:srgbClr val="595959"/>
            </a:solidFill>
            <a:prstDash val="dot"/>
            <a:round/>
            <a:headEnd type="none" w="med" len="med"/>
            <a:tailEnd type="none" w="med" len="med"/>
          </a:ln>
        </p:spPr>
      </p:cxn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727"/>
        <p:cNvGrpSpPr/>
        <p:nvPr/>
      </p:nvGrpSpPr>
      <p:grpSpPr>
        <a:xfrm>
          <a:off x="0" y="0"/>
          <a:ext cx="0" cy="0"/>
          <a:chOff x="0" y="0"/>
          <a:chExt cx="0" cy="0"/>
        </a:xfrm>
      </p:grpSpPr>
      <p:sp>
        <p:nvSpPr>
          <p:cNvPr id="1728" name="Google Shape;1728;p45"/>
          <p:cNvSpPr txBox="1"/>
          <p:nvPr/>
        </p:nvSpPr>
        <p:spPr>
          <a:xfrm>
            <a:off x="499792" y="927225"/>
            <a:ext cx="1398600" cy="3762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rgbClr val="FFFFFF"/>
                </a:solidFill>
                <a:latin typeface="Consolas"/>
                <a:ea typeface="Consolas"/>
                <a:cs typeface="Consolas"/>
                <a:sym typeface="Consolas"/>
              </a:rPr>
              <a:t>Input Layer</a:t>
            </a:r>
            <a:endParaRPr sz="1200">
              <a:solidFill>
                <a:srgbClr val="FFFFFF"/>
              </a:solidFill>
              <a:latin typeface="Consolas"/>
              <a:ea typeface="Consolas"/>
              <a:cs typeface="Consolas"/>
              <a:sym typeface="Consolas"/>
            </a:endParaRPr>
          </a:p>
        </p:txBody>
      </p:sp>
      <p:sp>
        <p:nvSpPr>
          <p:cNvPr id="1729" name="Google Shape;1729;p45"/>
          <p:cNvSpPr txBox="1"/>
          <p:nvPr/>
        </p:nvSpPr>
        <p:spPr>
          <a:xfrm>
            <a:off x="3962851" y="316125"/>
            <a:ext cx="1353600" cy="3762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rgbClr val="FFFFFF"/>
                </a:solidFill>
                <a:latin typeface="Consolas"/>
                <a:ea typeface="Consolas"/>
                <a:cs typeface="Consolas"/>
                <a:sym typeface="Consolas"/>
              </a:rPr>
              <a:t>Hidden Layers</a:t>
            </a:r>
            <a:endParaRPr sz="1200">
              <a:solidFill>
                <a:srgbClr val="FFFFFF"/>
              </a:solidFill>
              <a:latin typeface="Consolas"/>
              <a:ea typeface="Consolas"/>
              <a:cs typeface="Consolas"/>
              <a:sym typeface="Consolas"/>
            </a:endParaRPr>
          </a:p>
        </p:txBody>
      </p:sp>
      <p:sp>
        <p:nvSpPr>
          <p:cNvPr id="1730" name="Google Shape;1730;p45"/>
          <p:cNvSpPr txBox="1"/>
          <p:nvPr/>
        </p:nvSpPr>
        <p:spPr>
          <a:xfrm>
            <a:off x="6935622" y="927225"/>
            <a:ext cx="1219200" cy="3762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rgbClr val="FFFFFF"/>
                </a:solidFill>
                <a:latin typeface="Consolas"/>
                <a:ea typeface="Consolas"/>
                <a:cs typeface="Consolas"/>
                <a:sym typeface="Consolas"/>
              </a:rPr>
              <a:t>Output Layer</a:t>
            </a:r>
            <a:endParaRPr sz="1200">
              <a:solidFill>
                <a:srgbClr val="FFFFFF"/>
              </a:solidFill>
              <a:latin typeface="Consolas"/>
              <a:ea typeface="Consolas"/>
              <a:cs typeface="Consolas"/>
              <a:sym typeface="Consolas"/>
            </a:endParaRPr>
          </a:p>
        </p:txBody>
      </p:sp>
      <p:sp>
        <p:nvSpPr>
          <p:cNvPr id="1731" name="Google Shape;1731;p45"/>
          <p:cNvSpPr txBox="1"/>
          <p:nvPr/>
        </p:nvSpPr>
        <p:spPr>
          <a:xfrm>
            <a:off x="1007628" y="3844100"/>
            <a:ext cx="912600" cy="376200"/>
          </a:xfrm>
          <a:prstGeom prst="rect">
            <a:avLst/>
          </a:prstGeom>
          <a:no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FFFF"/>
                </a:solidFill>
                <a:latin typeface="Consolas"/>
                <a:ea typeface="Consolas"/>
                <a:cs typeface="Consolas"/>
                <a:sym typeface="Consolas"/>
              </a:rPr>
              <a:t>X = A</a:t>
            </a:r>
            <a:r>
              <a:rPr lang="en" baseline="30000">
                <a:solidFill>
                  <a:srgbClr val="FFFFFF"/>
                </a:solidFill>
                <a:latin typeface="Consolas"/>
                <a:ea typeface="Consolas"/>
                <a:cs typeface="Consolas"/>
                <a:sym typeface="Consolas"/>
              </a:rPr>
              <a:t>[0]</a:t>
            </a:r>
            <a:endParaRPr baseline="30000">
              <a:solidFill>
                <a:srgbClr val="FFFFFF"/>
              </a:solidFill>
              <a:latin typeface="Consolas"/>
              <a:ea typeface="Consolas"/>
              <a:cs typeface="Consolas"/>
              <a:sym typeface="Consolas"/>
            </a:endParaRPr>
          </a:p>
        </p:txBody>
      </p:sp>
      <p:sp>
        <p:nvSpPr>
          <p:cNvPr id="1732" name="Google Shape;1732;p45"/>
          <p:cNvSpPr/>
          <p:nvPr/>
        </p:nvSpPr>
        <p:spPr>
          <a:xfrm>
            <a:off x="1424168" y="1707444"/>
            <a:ext cx="79500" cy="68400"/>
          </a:xfrm>
          <a:prstGeom prst="flowChartConnector">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45"/>
          <p:cNvSpPr/>
          <p:nvPr/>
        </p:nvSpPr>
        <p:spPr>
          <a:xfrm>
            <a:off x="1424168" y="1974931"/>
            <a:ext cx="79500" cy="68400"/>
          </a:xfrm>
          <a:prstGeom prst="flowChartConnector">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45"/>
          <p:cNvSpPr/>
          <p:nvPr/>
        </p:nvSpPr>
        <p:spPr>
          <a:xfrm>
            <a:off x="1424168" y="2242418"/>
            <a:ext cx="79500" cy="68400"/>
          </a:xfrm>
          <a:prstGeom prst="flowChartConnector">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45"/>
          <p:cNvSpPr/>
          <p:nvPr/>
        </p:nvSpPr>
        <p:spPr>
          <a:xfrm>
            <a:off x="7275822" y="2132926"/>
            <a:ext cx="538800" cy="557700"/>
          </a:xfrm>
          <a:prstGeom prst="ellipse">
            <a:avLst/>
          </a:prstGeom>
          <a:gradFill>
            <a:gsLst>
              <a:gs pos="0">
                <a:srgbClr val="D8EDBA">
                  <a:alpha val="26274"/>
                </a:srgbClr>
              </a:gs>
              <a:gs pos="100000">
                <a:srgbClr val="BF06E8">
                  <a:alpha val="16862"/>
                </a:srgbClr>
              </a:gs>
            </a:gsLst>
            <a:lin ang="13500032" scaled="0"/>
          </a:gradFill>
          <a:ln w="19050" cap="flat" cmpd="sng">
            <a:solidFill>
              <a:srgbClr val="F4CC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rgbClr val="F4CCCC"/>
                </a:solidFill>
              </a:rPr>
              <a:t>a</a:t>
            </a:r>
            <a:r>
              <a:rPr lang="en" sz="1100" baseline="30000">
                <a:solidFill>
                  <a:srgbClr val="F4CCCC"/>
                </a:solidFill>
              </a:rPr>
              <a:t>[4]</a:t>
            </a:r>
            <a:endParaRPr sz="1600">
              <a:solidFill>
                <a:srgbClr val="F4CCCC"/>
              </a:solidFill>
            </a:endParaRPr>
          </a:p>
        </p:txBody>
      </p:sp>
      <p:cxnSp>
        <p:nvCxnSpPr>
          <p:cNvPr id="1736" name="Google Shape;1736;p45"/>
          <p:cNvCxnSpPr>
            <a:stCxn id="1735" idx="6"/>
            <a:endCxn id="1737" idx="1"/>
          </p:cNvCxnSpPr>
          <p:nvPr/>
        </p:nvCxnSpPr>
        <p:spPr>
          <a:xfrm rot="10800000" flipH="1">
            <a:off x="7814622" y="2398276"/>
            <a:ext cx="435900" cy="13500"/>
          </a:xfrm>
          <a:prstGeom prst="straightConnector1">
            <a:avLst/>
          </a:prstGeom>
          <a:noFill/>
          <a:ln w="19050" cap="flat" cmpd="sng">
            <a:solidFill>
              <a:srgbClr val="FFFFFF"/>
            </a:solidFill>
            <a:prstDash val="solid"/>
            <a:round/>
            <a:headEnd type="none" w="med" len="med"/>
            <a:tailEnd type="triangle" w="med" len="med"/>
          </a:ln>
        </p:spPr>
      </p:cxnSp>
      <p:sp>
        <p:nvSpPr>
          <p:cNvPr id="1738" name="Google Shape;1738;p45"/>
          <p:cNvSpPr txBox="1"/>
          <p:nvPr/>
        </p:nvSpPr>
        <p:spPr>
          <a:xfrm>
            <a:off x="2840047" y="4451175"/>
            <a:ext cx="912600" cy="376200"/>
          </a:xfrm>
          <a:prstGeom prst="rect">
            <a:avLst/>
          </a:prstGeom>
          <a:no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FFFF"/>
                </a:solidFill>
                <a:latin typeface="Consolas"/>
                <a:ea typeface="Consolas"/>
                <a:cs typeface="Consolas"/>
                <a:sym typeface="Consolas"/>
              </a:rPr>
              <a:t>A</a:t>
            </a:r>
            <a:r>
              <a:rPr lang="en" baseline="30000">
                <a:solidFill>
                  <a:srgbClr val="FFFFFF"/>
                </a:solidFill>
                <a:latin typeface="Consolas"/>
                <a:ea typeface="Consolas"/>
                <a:cs typeface="Consolas"/>
                <a:sym typeface="Consolas"/>
              </a:rPr>
              <a:t>[1]</a:t>
            </a:r>
            <a:endParaRPr baseline="30000">
              <a:solidFill>
                <a:srgbClr val="FFFFFF"/>
              </a:solidFill>
              <a:latin typeface="Consolas"/>
              <a:ea typeface="Consolas"/>
              <a:cs typeface="Consolas"/>
              <a:sym typeface="Consolas"/>
            </a:endParaRPr>
          </a:p>
        </p:txBody>
      </p:sp>
      <p:sp>
        <p:nvSpPr>
          <p:cNvPr id="1739" name="Google Shape;1739;p45"/>
          <p:cNvSpPr txBox="1"/>
          <p:nvPr/>
        </p:nvSpPr>
        <p:spPr>
          <a:xfrm>
            <a:off x="5526647" y="4451175"/>
            <a:ext cx="912600" cy="376200"/>
          </a:xfrm>
          <a:prstGeom prst="rect">
            <a:avLst/>
          </a:prstGeom>
          <a:no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FFFF"/>
                </a:solidFill>
                <a:latin typeface="Consolas"/>
                <a:ea typeface="Consolas"/>
                <a:cs typeface="Consolas"/>
                <a:sym typeface="Consolas"/>
              </a:rPr>
              <a:t>A</a:t>
            </a:r>
            <a:r>
              <a:rPr lang="en" baseline="30000">
                <a:solidFill>
                  <a:srgbClr val="FFFFFF"/>
                </a:solidFill>
                <a:latin typeface="Consolas"/>
                <a:ea typeface="Consolas"/>
                <a:cs typeface="Consolas"/>
                <a:sym typeface="Consolas"/>
              </a:rPr>
              <a:t>[3]</a:t>
            </a:r>
            <a:endParaRPr baseline="30000">
              <a:solidFill>
                <a:srgbClr val="FFFFFF"/>
              </a:solidFill>
              <a:latin typeface="Consolas"/>
              <a:ea typeface="Consolas"/>
              <a:cs typeface="Consolas"/>
              <a:sym typeface="Consolas"/>
            </a:endParaRPr>
          </a:p>
        </p:txBody>
      </p:sp>
      <p:sp>
        <p:nvSpPr>
          <p:cNvPr id="1740" name="Google Shape;1740;p45"/>
          <p:cNvSpPr/>
          <p:nvPr/>
        </p:nvSpPr>
        <p:spPr>
          <a:xfrm>
            <a:off x="1025558" y="1495876"/>
            <a:ext cx="347100" cy="1971000"/>
          </a:xfrm>
          <a:prstGeom prst="leftBracket">
            <a:avLst>
              <a:gd name="adj" fmla="val 8333"/>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45"/>
          <p:cNvSpPr txBox="1"/>
          <p:nvPr/>
        </p:nvSpPr>
        <p:spPr>
          <a:xfrm>
            <a:off x="441325" y="2293275"/>
            <a:ext cx="452100" cy="376200"/>
          </a:xfrm>
          <a:prstGeom prst="rect">
            <a:avLst/>
          </a:prstGeom>
          <a:no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solidFill>
                  <a:srgbClr val="FFFFFF"/>
                </a:solidFill>
                <a:latin typeface="Consolas"/>
                <a:ea typeface="Consolas"/>
                <a:cs typeface="Consolas"/>
                <a:sym typeface="Consolas"/>
              </a:rPr>
              <a:t>X</a:t>
            </a:r>
            <a:endParaRPr sz="1200" b="1">
              <a:solidFill>
                <a:srgbClr val="FFFFFF"/>
              </a:solidFill>
              <a:latin typeface="Consolas"/>
              <a:ea typeface="Consolas"/>
              <a:cs typeface="Consolas"/>
              <a:sym typeface="Consolas"/>
            </a:endParaRPr>
          </a:p>
        </p:txBody>
      </p:sp>
      <p:cxnSp>
        <p:nvCxnSpPr>
          <p:cNvPr id="1742" name="Google Shape;1742;p45"/>
          <p:cNvCxnSpPr>
            <a:stCxn id="1743" idx="6"/>
            <a:endCxn id="1735" idx="2"/>
          </p:cNvCxnSpPr>
          <p:nvPr/>
        </p:nvCxnSpPr>
        <p:spPr>
          <a:xfrm rot="10800000" flipH="1">
            <a:off x="6280008" y="2411784"/>
            <a:ext cx="995700" cy="1590600"/>
          </a:xfrm>
          <a:prstGeom prst="straightConnector1">
            <a:avLst/>
          </a:prstGeom>
          <a:noFill/>
          <a:ln w="9525" cap="flat" cmpd="sng">
            <a:solidFill>
              <a:srgbClr val="FFFFFF"/>
            </a:solidFill>
            <a:prstDash val="solid"/>
            <a:round/>
            <a:headEnd type="none" w="med" len="med"/>
            <a:tailEnd type="triangle" w="med" len="med"/>
          </a:ln>
        </p:spPr>
      </p:cxnSp>
      <p:cxnSp>
        <p:nvCxnSpPr>
          <p:cNvPr id="1744" name="Google Shape;1744;p45"/>
          <p:cNvCxnSpPr>
            <a:stCxn id="1745" idx="6"/>
            <a:endCxn id="1735" idx="2"/>
          </p:cNvCxnSpPr>
          <p:nvPr/>
        </p:nvCxnSpPr>
        <p:spPr>
          <a:xfrm>
            <a:off x="6280008" y="2010363"/>
            <a:ext cx="995700" cy="401400"/>
          </a:xfrm>
          <a:prstGeom prst="straightConnector1">
            <a:avLst/>
          </a:prstGeom>
          <a:noFill/>
          <a:ln w="9525" cap="flat" cmpd="sng">
            <a:solidFill>
              <a:srgbClr val="FFFFFF"/>
            </a:solidFill>
            <a:prstDash val="solid"/>
            <a:round/>
            <a:headEnd type="none" w="med" len="med"/>
            <a:tailEnd type="triangle" w="med" len="med"/>
          </a:ln>
        </p:spPr>
      </p:cxnSp>
      <p:cxnSp>
        <p:nvCxnSpPr>
          <p:cNvPr id="1746" name="Google Shape;1746;p45"/>
          <p:cNvCxnSpPr>
            <a:stCxn id="1747" idx="6"/>
            <a:endCxn id="1735" idx="2"/>
          </p:cNvCxnSpPr>
          <p:nvPr/>
        </p:nvCxnSpPr>
        <p:spPr>
          <a:xfrm>
            <a:off x="6280008" y="1236091"/>
            <a:ext cx="995700" cy="1175700"/>
          </a:xfrm>
          <a:prstGeom prst="straightConnector1">
            <a:avLst/>
          </a:prstGeom>
          <a:noFill/>
          <a:ln w="9525" cap="flat" cmpd="sng">
            <a:solidFill>
              <a:srgbClr val="FFFFFF"/>
            </a:solidFill>
            <a:prstDash val="solid"/>
            <a:round/>
            <a:headEnd type="none" w="med" len="med"/>
            <a:tailEnd type="triangle" w="med" len="med"/>
          </a:ln>
        </p:spPr>
      </p:cxnSp>
      <p:cxnSp>
        <p:nvCxnSpPr>
          <p:cNvPr id="1748" name="Google Shape;1748;p45"/>
          <p:cNvCxnSpPr>
            <a:stCxn id="1749" idx="6"/>
            <a:endCxn id="1750" idx="2"/>
          </p:cNvCxnSpPr>
          <p:nvPr/>
        </p:nvCxnSpPr>
        <p:spPr>
          <a:xfrm>
            <a:off x="3592908" y="1236091"/>
            <a:ext cx="750300" cy="0"/>
          </a:xfrm>
          <a:prstGeom prst="straightConnector1">
            <a:avLst/>
          </a:prstGeom>
          <a:noFill/>
          <a:ln w="9525" cap="flat" cmpd="sng">
            <a:solidFill>
              <a:schemeClr val="lt2"/>
            </a:solidFill>
            <a:prstDash val="solid"/>
            <a:round/>
            <a:headEnd type="none" w="med" len="med"/>
            <a:tailEnd type="triangle" w="med" len="med"/>
          </a:ln>
        </p:spPr>
      </p:cxnSp>
      <p:sp>
        <p:nvSpPr>
          <p:cNvPr id="1737" name="Google Shape;1737;p45"/>
          <p:cNvSpPr txBox="1"/>
          <p:nvPr/>
        </p:nvSpPr>
        <p:spPr>
          <a:xfrm>
            <a:off x="8250575" y="2210175"/>
            <a:ext cx="452100" cy="376200"/>
          </a:xfrm>
          <a:prstGeom prst="rect">
            <a:avLst/>
          </a:prstGeom>
          <a:no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1100" b="1">
                <a:solidFill>
                  <a:srgbClr val="FFFFFF"/>
                </a:solidFill>
                <a:latin typeface="Consolas"/>
                <a:ea typeface="Consolas"/>
                <a:cs typeface="Consolas"/>
                <a:sym typeface="Consolas"/>
              </a:rPr>
              <a:t>Ŷ</a:t>
            </a:r>
            <a:endParaRPr sz="1200" b="1">
              <a:solidFill>
                <a:srgbClr val="FFFFFF"/>
              </a:solidFill>
              <a:latin typeface="Consolas"/>
              <a:ea typeface="Consolas"/>
              <a:cs typeface="Consolas"/>
              <a:sym typeface="Consolas"/>
            </a:endParaRPr>
          </a:p>
        </p:txBody>
      </p:sp>
      <p:sp>
        <p:nvSpPr>
          <p:cNvPr id="1749" name="Google Shape;1749;p45"/>
          <p:cNvSpPr/>
          <p:nvPr/>
        </p:nvSpPr>
        <p:spPr>
          <a:xfrm>
            <a:off x="2999808" y="930241"/>
            <a:ext cx="593100" cy="611700"/>
          </a:xfrm>
          <a:prstGeom prst="ellipse">
            <a:avLst/>
          </a:prstGeom>
          <a:gradFill>
            <a:gsLst>
              <a:gs pos="0">
                <a:srgbClr val="69D4F4">
                  <a:alpha val="26274"/>
                </a:srgbClr>
              </a:gs>
              <a:gs pos="100000">
                <a:srgbClr val="9F39D5">
                  <a:alpha val="16862"/>
                </a:srgbClr>
              </a:gs>
            </a:gsLst>
            <a:lin ang="13500032" scaled="0"/>
          </a:gradFill>
          <a:ln w="1905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rgbClr val="D9EAD3"/>
                </a:solidFill>
              </a:rPr>
              <a:t>a</a:t>
            </a:r>
            <a:r>
              <a:rPr lang="en" sz="1100" baseline="30000">
                <a:solidFill>
                  <a:srgbClr val="D9EAD3"/>
                </a:solidFill>
              </a:rPr>
              <a:t>[1]</a:t>
            </a:r>
            <a:r>
              <a:rPr lang="en" sz="1100" baseline="-25000">
                <a:solidFill>
                  <a:srgbClr val="D9EAD3"/>
                </a:solidFill>
              </a:rPr>
              <a:t>1</a:t>
            </a:r>
            <a:endParaRPr sz="1200" baseline="-25000">
              <a:solidFill>
                <a:srgbClr val="D9EAD3"/>
              </a:solidFill>
            </a:endParaRPr>
          </a:p>
        </p:txBody>
      </p:sp>
      <p:sp>
        <p:nvSpPr>
          <p:cNvPr id="1751" name="Google Shape;1751;p45"/>
          <p:cNvSpPr/>
          <p:nvPr/>
        </p:nvSpPr>
        <p:spPr>
          <a:xfrm>
            <a:off x="2999808" y="1741563"/>
            <a:ext cx="593100" cy="611700"/>
          </a:xfrm>
          <a:prstGeom prst="ellipse">
            <a:avLst/>
          </a:prstGeom>
          <a:gradFill>
            <a:gsLst>
              <a:gs pos="0">
                <a:srgbClr val="69D4F4">
                  <a:alpha val="26274"/>
                </a:srgbClr>
              </a:gs>
              <a:gs pos="100000">
                <a:srgbClr val="9F39D5">
                  <a:alpha val="16862"/>
                </a:srgbClr>
              </a:gs>
            </a:gsLst>
            <a:lin ang="13500032" scaled="0"/>
          </a:gradFill>
          <a:ln w="1905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rgbClr val="D9EAD3"/>
                </a:solidFill>
              </a:rPr>
              <a:t>a</a:t>
            </a:r>
            <a:r>
              <a:rPr lang="en" sz="1100" baseline="30000">
                <a:solidFill>
                  <a:srgbClr val="D9EAD3"/>
                </a:solidFill>
              </a:rPr>
              <a:t>[1]</a:t>
            </a:r>
            <a:r>
              <a:rPr lang="en" sz="1100" baseline="-25000">
                <a:solidFill>
                  <a:srgbClr val="D9EAD3"/>
                </a:solidFill>
              </a:rPr>
              <a:t>2</a:t>
            </a:r>
            <a:endParaRPr sz="1600">
              <a:solidFill>
                <a:srgbClr val="D9EAD3"/>
              </a:solidFill>
            </a:endParaRPr>
          </a:p>
        </p:txBody>
      </p:sp>
      <p:sp>
        <p:nvSpPr>
          <p:cNvPr id="1752" name="Google Shape;1752;p45"/>
          <p:cNvSpPr/>
          <p:nvPr/>
        </p:nvSpPr>
        <p:spPr>
          <a:xfrm>
            <a:off x="2999808" y="2478686"/>
            <a:ext cx="593100" cy="611700"/>
          </a:xfrm>
          <a:prstGeom prst="ellipse">
            <a:avLst/>
          </a:prstGeom>
          <a:gradFill>
            <a:gsLst>
              <a:gs pos="0">
                <a:srgbClr val="69D4F4">
                  <a:alpha val="26274"/>
                </a:srgbClr>
              </a:gs>
              <a:gs pos="100000">
                <a:srgbClr val="9F39D5">
                  <a:alpha val="16862"/>
                </a:srgbClr>
              </a:gs>
            </a:gsLst>
            <a:lin ang="13500032" scaled="0"/>
          </a:gradFill>
          <a:ln w="1905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rgbClr val="D9EAD3"/>
                </a:solidFill>
              </a:rPr>
              <a:t>a</a:t>
            </a:r>
            <a:r>
              <a:rPr lang="en" sz="1100" baseline="30000">
                <a:solidFill>
                  <a:srgbClr val="D9EAD3"/>
                </a:solidFill>
              </a:rPr>
              <a:t>[1]</a:t>
            </a:r>
            <a:r>
              <a:rPr lang="en" sz="1100" baseline="-25000">
                <a:solidFill>
                  <a:srgbClr val="D9EAD3"/>
                </a:solidFill>
              </a:rPr>
              <a:t>3</a:t>
            </a:r>
            <a:endParaRPr sz="1600">
              <a:solidFill>
                <a:srgbClr val="D9EAD3"/>
              </a:solidFill>
            </a:endParaRPr>
          </a:p>
        </p:txBody>
      </p:sp>
      <p:sp>
        <p:nvSpPr>
          <p:cNvPr id="1753" name="Google Shape;1753;p45"/>
          <p:cNvSpPr/>
          <p:nvPr/>
        </p:nvSpPr>
        <p:spPr>
          <a:xfrm>
            <a:off x="2999808" y="3714234"/>
            <a:ext cx="587100" cy="611700"/>
          </a:xfrm>
          <a:prstGeom prst="ellipse">
            <a:avLst/>
          </a:prstGeom>
          <a:gradFill>
            <a:gsLst>
              <a:gs pos="0">
                <a:srgbClr val="69D4F4">
                  <a:alpha val="26274"/>
                </a:srgbClr>
              </a:gs>
              <a:gs pos="100000">
                <a:srgbClr val="9F39D5">
                  <a:alpha val="16862"/>
                </a:srgbClr>
              </a:gs>
            </a:gsLst>
            <a:lin ang="13500032" scaled="0"/>
          </a:gradFill>
          <a:ln w="1905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rgbClr val="D9EAD3"/>
                </a:solidFill>
              </a:rPr>
              <a:t>a</a:t>
            </a:r>
            <a:r>
              <a:rPr lang="en" sz="1100" baseline="30000">
                <a:solidFill>
                  <a:srgbClr val="D9EAD3"/>
                </a:solidFill>
              </a:rPr>
              <a:t>[1]</a:t>
            </a:r>
            <a:r>
              <a:rPr lang="en" sz="1100" baseline="-25000">
                <a:solidFill>
                  <a:srgbClr val="D9EAD3"/>
                </a:solidFill>
              </a:rPr>
              <a:t>n</a:t>
            </a:r>
            <a:endParaRPr sz="1100">
              <a:solidFill>
                <a:srgbClr val="D9EAD3"/>
              </a:solidFill>
            </a:endParaRPr>
          </a:p>
        </p:txBody>
      </p:sp>
      <p:sp>
        <p:nvSpPr>
          <p:cNvPr id="1750" name="Google Shape;1750;p45"/>
          <p:cNvSpPr/>
          <p:nvPr/>
        </p:nvSpPr>
        <p:spPr>
          <a:xfrm>
            <a:off x="4343108" y="930241"/>
            <a:ext cx="593100" cy="611700"/>
          </a:xfrm>
          <a:prstGeom prst="ellipse">
            <a:avLst/>
          </a:prstGeom>
          <a:gradFill>
            <a:gsLst>
              <a:gs pos="0">
                <a:srgbClr val="69D4F4">
                  <a:alpha val="26274"/>
                </a:srgbClr>
              </a:gs>
              <a:gs pos="100000">
                <a:srgbClr val="9F39D5">
                  <a:alpha val="16862"/>
                </a:srgbClr>
              </a:gs>
            </a:gsLst>
            <a:lin ang="13500032" scaled="0"/>
          </a:gradFill>
          <a:ln w="1905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rgbClr val="D9EAD3"/>
                </a:solidFill>
              </a:rPr>
              <a:t>a</a:t>
            </a:r>
            <a:r>
              <a:rPr lang="en" sz="1100" baseline="30000">
                <a:solidFill>
                  <a:srgbClr val="D9EAD3"/>
                </a:solidFill>
              </a:rPr>
              <a:t>[2]</a:t>
            </a:r>
            <a:r>
              <a:rPr lang="en" sz="1100" baseline="-25000">
                <a:solidFill>
                  <a:srgbClr val="D9EAD3"/>
                </a:solidFill>
              </a:rPr>
              <a:t>1</a:t>
            </a:r>
            <a:endParaRPr sz="1200" baseline="-25000">
              <a:solidFill>
                <a:srgbClr val="D9EAD3"/>
              </a:solidFill>
            </a:endParaRPr>
          </a:p>
        </p:txBody>
      </p:sp>
      <p:sp>
        <p:nvSpPr>
          <p:cNvPr id="1754" name="Google Shape;1754;p45"/>
          <p:cNvSpPr/>
          <p:nvPr/>
        </p:nvSpPr>
        <p:spPr>
          <a:xfrm>
            <a:off x="4343108" y="1741563"/>
            <a:ext cx="593100" cy="611700"/>
          </a:xfrm>
          <a:prstGeom prst="ellipse">
            <a:avLst/>
          </a:prstGeom>
          <a:gradFill>
            <a:gsLst>
              <a:gs pos="0">
                <a:srgbClr val="69D4F4">
                  <a:alpha val="26274"/>
                </a:srgbClr>
              </a:gs>
              <a:gs pos="100000">
                <a:srgbClr val="9F39D5">
                  <a:alpha val="16862"/>
                </a:srgbClr>
              </a:gs>
            </a:gsLst>
            <a:lin ang="13500032" scaled="0"/>
          </a:gradFill>
          <a:ln w="1905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rgbClr val="D9EAD3"/>
                </a:solidFill>
              </a:rPr>
              <a:t>a</a:t>
            </a:r>
            <a:r>
              <a:rPr lang="en" sz="1100" baseline="30000">
                <a:solidFill>
                  <a:srgbClr val="D9EAD3"/>
                </a:solidFill>
              </a:rPr>
              <a:t>[2]</a:t>
            </a:r>
            <a:r>
              <a:rPr lang="en" sz="1100" baseline="-25000">
                <a:solidFill>
                  <a:srgbClr val="D9EAD3"/>
                </a:solidFill>
              </a:rPr>
              <a:t>2</a:t>
            </a:r>
            <a:endParaRPr sz="1600">
              <a:solidFill>
                <a:srgbClr val="D9EAD3"/>
              </a:solidFill>
            </a:endParaRPr>
          </a:p>
        </p:txBody>
      </p:sp>
      <p:sp>
        <p:nvSpPr>
          <p:cNvPr id="1755" name="Google Shape;1755;p45"/>
          <p:cNvSpPr/>
          <p:nvPr/>
        </p:nvSpPr>
        <p:spPr>
          <a:xfrm>
            <a:off x="4343108" y="2505761"/>
            <a:ext cx="593100" cy="611700"/>
          </a:xfrm>
          <a:prstGeom prst="ellipse">
            <a:avLst/>
          </a:prstGeom>
          <a:gradFill>
            <a:gsLst>
              <a:gs pos="0">
                <a:srgbClr val="69D4F4">
                  <a:alpha val="26274"/>
                </a:srgbClr>
              </a:gs>
              <a:gs pos="100000">
                <a:srgbClr val="9F39D5">
                  <a:alpha val="16862"/>
                </a:srgbClr>
              </a:gs>
            </a:gsLst>
            <a:lin ang="13500032" scaled="0"/>
          </a:gradFill>
          <a:ln w="1905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rgbClr val="D9EAD3"/>
                </a:solidFill>
              </a:rPr>
              <a:t>a</a:t>
            </a:r>
            <a:r>
              <a:rPr lang="en" sz="1100" baseline="30000">
                <a:solidFill>
                  <a:srgbClr val="D9EAD3"/>
                </a:solidFill>
              </a:rPr>
              <a:t>[2]</a:t>
            </a:r>
            <a:r>
              <a:rPr lang="en" sz="1100" baseline="-25000">
                <a:solidFill>
                  <a:srgbClr val="D9EAD3"/>
                </a:solidFill>
              </a:rPr>
              <a:t>3</a:t>
            </a:r>
            <a:endParaRPr sz="1600">
              <a:solidFill>
                <a:srgbClr val="D9EAD3"/>
              </a:solidFill>
            </a:endParaRPr>
          </a:p>
        </p:txBody>
      </p:sp>
      <p:sp>
        <p:nvSpPr>
          <p:cNvPr id="1756" name="Google Shape;1756;p45"/>
          <p:cNvSpPr/>
          <p:nvPr/>
        </p:nvSpPr>
        <p:spPr>
          <a:xfrm>
            <a:off x="4343108" y="3714234"/>
            <a:ext cx="593100" cy="611700"/>
          </a:xfrm>
          <a:prstGeom prst="ellipse">
            <a:avLst/>
          </a:prstGeom>
          <a:gradFill>
            <a:gsLst>
              <a:gs pos="0">
                <a:srgbClr val="69D4F4">
                  <a:alpha val="26274"/>
                </a:srgbClr>
              </a:gs>
              <a:gs pos="100000">
                <a:srgbClr val="9F39D5">
                  <a:alpha val="16862"/>
                </a:srgbClr>
              </a:gs>
            </a:gsLst>
            <a:lin ang="13500032" scaled="0"/>
          </a:gradFill>
          <a:ln w="1905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rgbClr val="D9EAD3"/>
                </a:solidFill>
              </a:rPr>
              <a:t>a</a:t>
            </a:r>
            <a:r>
              <a:rPr lang="en" sz="1100" baseline="30000">
                <a:solidFill>
                  <a:srgbClr val="D9EAD3"/>
                </a:solidFill>
              </a:rPr>
              <a:t>[2]</a:t>
            </a:r>
            <a:r>
              <a:rPr lang="en" sz="1100" baseline="-25000">
                <a:solidFill>
                  <a:srgbClr val="D9EAD3"/>
                </a:solidFill>
              </a:rPr>
              <a:t>n</a:t>
            </a:r>
            <a:endParaRPr sz="1600">
              <a:solidFill>
                <a:srgbClr val="D9EAD3"/>
              </a:solidFill>
            </a:endParaRPr>
          </a:p>
        </p:txBody>
      </p:sp>
      <p:sp>
        <p:nvSpPr>
          <p:cNvPr id="1747" name="Google Shape;1747;p45"/>
          <p:cNvSpPr/>
          <p:nvPr/>
        </p:nvSpPr>
        <p:spPr>
          <a:xfrm>
            <a:off x="5686908" y="930241"/>
            <a:ext cx="593100" cy="611700"/>
          </a:xfrm>
          <a:prstGeom prst="ellipse">
            <a:avLst/>
          </a:prstGeom>
          <a:gradFill>
            <a:gsLst>
              <a:gs pos="0">
                <a:srgbClr val="69D4F4">
                  <a:alpha val="26274"/>
                </a:srgbClr>
              </a:gs>
              <a:gs pos="100000">
                <a:srgbClr val="9F39D5">
                  <a:alpha val="16862"/>
                </a:srgbClr>
              </a:gs>
            </a:gsLst>
            <a:lin ang="13500032" scaled="0"/>
          </a:gradFill>
          <a:ln w="1905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rgbClr val="D9EAD3"/>
                </a:solidFill>
              </a:rPr>
              <a:t>a</a:t>
            </a:r>
            <a:r>
              <a:rPr lang="en" sz="1100" baseline="30000">
                <a:solidFill>
                  <a:srgbClr val="D9EAD3"/>
                </a:solidFill>
              </a:rPr>
              <a:t>[3]</a:t>
            </a:r>
            <a:r>
              <a:rPr lang="en" sz="1100" baseline="-25000">
                <a:solidFill>
                  <a:srgbClr val="D9EAD3"/>
                </a:solidFill>
              </a:rPr>
              <a:t>1</a:t>
            </a:r>
            <a:endParaRPr sz="1200" baseline="-25000">
              <a:solidFill>
                <a:srgbClr val="D9EAD3"/>
              </a:solidFill>
            </a:endParaRPr>
          </a:p>
        </p:txBody>
      </p:sp>
      <p:sp>
        <p:nvSpPr>
          <p:cNvPr id="1745" name="Google Shape;1745;p45"/>
          <p:cNvSpPr/>
          <p:nvPr/>
        </p:nvSpPr>
        <p:spPr>
          <a:xfrm>
            <a:off x="5686908" y="1704513"/>
            <a:ext cx="593100" cy="611700"/>
          </a:xfrm>
          <a:prstGeom prst="ellipse">
            <a:avLst/>
          </a:prstGeom>
          <a:gradFill>
            <a:gsLst>
              <a:gs pos="0">
                <a:srgbClr val="69D4F4">
                  <a:alpha val="26274"/>
                </a:srgbClr>
              </a:gs>
              <a:gs pos="100000">
                <a:srgbClr val="9F39D5">
                  <a:alpha val="16862"/>
                </a:srgbClr>
              </a:gs>
            </a:gsLst>
            <a:lin ang="13500032" scaled="0"/>
          </a:gradFill>
          <a:ln w="1905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rgbClr val="D9EAD3"/>
                </a:solidFill>
              </a:rPr>
              <a:t>a</a:t>
            </a:r>
            <a:r>
              <a:rPr lang="en" sz="1100" baseline="30000">
                <a:solidFill>
                  <a:srgbClr val="D9EAD3"/>
                </a:solidFill>
              </a:rPr>
              <a:t>[3]</a:t>
            </a:r>
            <a:r>
              <a:rPr lang="en" sz="1100" baseline="-25000">
                <a:solidFill>
                  <a:srgbClr val="D9EAD3"/>
                </a:solidFill>
              </a:rPr>
              <a:t>2</a:t>
            </a:r>
            <a:endParaRPr sz="1600">
              <a:solidFill>
                <a:srgbClr val="D9EAD3"/>
              </a:solidFill>
            </a:endParaRPr>
          </a:p>
        </p:txBody>
      </p:sp>
      <p:sp>
        <p:nvSpPr>
          <p:cNvPr id="1757" name="Google Shape;1757;p45"/>
          <p:cNvSpPr/>
          <p:nvPr/>
        </p:nvSpPr>
        <p:spPr>
          <a:xfrm>
            <a:off x="5686896" y="2478811"/>
            <a:ext cx="593100" cy="611700"/>
          </a:xfrm>
          <a:prstGeom prst="ellipse">
            <a:avLst/>
          </a:prstGeom>
          <a:gradFill>
            <a:gsLst>
              <a:gs pos="0">
                <a:srgbClr val="69D4F4">
                  <a:alpha val="26274"/>
                </a:srgbClr>
              </a:gs>
              <a:gs pos="100000">
                <a:srgbClr val="9F39D5">
                  <a:alpha val="16862"/>
                </a:srgbClr>
              </a:gs>
            </a:gsLst>
            <a:lin ang="13500032" scaled="0"/>
          </a:gradFill>
          <a:ln w="1905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rgbClr val="D9EAD3"/>
                </a:solidFill>
              </a:rPr>
              <a:t>a</a:t>
            </a:r>
            <a:r>
              <a:rPr lang="en" sz="1100" baseline="30000">
                <a:solidFill>
                  <a:srgbClr val="D9EAD3"/>
                </a:solidFill>
              </a:rPr>
              <a:t>[3]</a:t>
            </a:r>
            <a:r>
              <a:rPr lang="en" sz="1100" baseline="-25000">
                <a:solidFill>
                  <a:srgbClr val="D9EAD3"/>
                </a:solidFill>
              </a:rPr>
              <a:t>3</a:t>
            </a:r>
            <a:endParaRPr sz="1600">
              <a:solidFill>
                <a:srgbClr val="D9EAD3"/>
              </a:solidFill>
            </a:endParaRPr>
          </a:p>
        </p:txBody>
      </p:sp>
      <p:sp>
        <p:nvSpPr>
          <p:cNvPr id="1743" name="Google Shape;1743;p45"/>
          <p:cNvSpPr/>
          <p:nvPr/>
        </p:nvSpPr>
        <p:spPr>
          <a:xfrm>
            <a:off x="5686908" y="3696534"/>
            <a:ext cx="593100" cy="611700"/>
          </a:xfrm>
          <a:prstGeom prst="ellipse">
            <a:avLst/>
          </a:prstGeom>
          <a:gradFill>
            <a:gsLst>
              <a:gs pos="0">
                <a:srgbClr val="69D4F4">
                  <a:alpha val="26274"/>
                </a:srgbClr>
              </a:gs>
              <a:gs pos="100000">
                <a:srgbClr val="9F39D5">
                  <a:alpha val="16862"/>
                </a:srgbClr>
              </a:gs>
            </a:gsLst>
            <a:lin ang="13500032" scaled="0"/>
          </a:gradFill>
          <a:ln w="1905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rgbClr val="D9EAD3"/>
                </a:solidFill>
              </a:rPr>
              <a:t>a</a:t>
            </a:r>
            <a:r>
              <a:rPr lang="en" sz="1100" baseline="30000">
                <a:solidFill>
                  <a:srgbClr val="D9EAD3"/>
                </a:solidFill>
              </a:rPr>
              <a:t>[3]</a:t>
            </a:r>
            <a:r>
              <a:rPr lang="en" sz="1100" baseline="-25000">
                <a:solidFill>
                  <a:srgbClr val="D9EAD3"/>
                </a:solidFill>
              </a:rPr>
              <a:t>n</a:t>
            </a:r>
            <a:endParaRPr sz="1600">
              <a:solidFill>
                <a:srgbClr val="D9EAD3"/>
              </a:solidFill>
            </a:endParaRPr>
          </a:p>
        </p:txBody>
      </p:sp>
      <p:cxnSp>
        <p:nvCxnSpPr>
          <p:cNvPr id="1758" name="Google Shape;1758;p45"/>
          <p:cNvCxnSpPr/>
          <p:nvPr/>
        </p:nvCxnSpPr>
        <p:spPr>
          <a:xfrm flipH="1">
            <a:off x="3293350" y="3215775"/>
            <a:ext cx="6000" cy="450000"/>
          </a:xfrm>
          <a:prstGeom prst="straightConnector1">
            <a:avLst/>
          </a:prstGeom>
          <a:noFill/>
          <a:ln w="28575" cap="flat" cmpd="sng">
            <a:solidFill>
              <a:schemeClr val="dk2"/>
            </a:solidFill>
            <a:prstDash val="dot"/>
            <a:round/>
            <a:headEnd type="none" w="med" len="med"/>
            <a:tailEnd type="none" w="med" len="med"/>
          </a:ln>
        </p:spPr>
      </p:cxnSp>
      <p:sp>
        <p:nvSpPr>
          <p:cNvPr id="1759" name="Google Shape;1759;p45"/>
          <p:cNvSpPr/>
          <p:nvPr/>
        </p:nvSpPr>
        <p:spPr>
          <a:xfrm>
            <a:off x="1424168" y="2509919"/>
            <a:ext cx="79500" cy="68400"/>
          </a:xfrm>
          <a:prstGeom prst="flowChartConnector">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45"/>
          <p:cNvSpPr/>
          <p:nvPr/>
        </p:nvSpPr>
        <p:spPr>
          <a:xfrm>
            <a:off x="1424168" y="2777406"/>
            <a:ext cx="79500" cy="68400"/>
          </a:xfrm>
          <a:prstGeom prst="flowChartConnector">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45"/>
          <p:cNvSpPr/>
          <p:nvPr/>
        </p:nvSpPr>
        <p:spPr>
          <a:xfrm>
            <a:off x="1424168" y="3044893"/>
            <a:ext cx="79500" cy="68400"/>
          </a:xfrm>
          <a:prstGeom prst="flowChartConnector">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45"/>
          <p:cNvSpPr/>
          <p:nvPr/>
        </p:nvSpPr>
        <p:spPr>
          <a:xfrm>
            <a:off x="1424168" y="3246793"/>
            <a:ext cx="79500" cy="68400"/>
          </a:xfrm>
          <a:prstGeom prst="flowChartConnector">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763" name="Google Shape;1763;p45"/>
          <p:cNvCxnSpPr>
            <a:endCxn id="1749" idx="2"/>
          </p:cNvCxnSpPr>
          <p:nvPr/>
        </p:nvCxnSpPr>
        <p:spPr>
          <a:xfrm rot="10800000" flipH="1">
            <a:off x="1510008" y="1236091"/>
            <a:ext cx="1489800" cy="509700"/>
          </a:xfrm>
          <a:prstGeom prst="straightConnector1">
            <a:avLst/>
          </a:prstGeom>
          <a:noFill/>
          <a:ln w="9525" cap="flat" cmpd="sng">
            <a:solidFill>
              <a:srgbClr val="FFFFFF"/>
            </a:solidFill>
            <a:prstDash val="solid"/>
            <a:round/>
            <a:headEnd type="none" w="med" len="med"/>
            <a:tailEnd type="triangle" w="med" len="med"/>
          </a:ln>
        </p:spPr>
      </p:cxnSp>
      <p:cxnSp>
        <p:nvCxnSpPr>
          <p:cNvPr id="1764" name="Google Shape;1764;p45"/>
          <p:cNvCxnSpPr>
            <a:stCxn id="1732" idx="5"/>
            <a:endCxn id="1751" idx="2"/>
          </p:cNvCxnSpPr>
          <p:nvPr/>
        </p:nvCxnSpPr>
        <p:spPr>
          <a:xfrm>
            <a:off x="1492026" y="1765827"/>
            <a:ext cx="1507800" cy="281700"/>
          </a:xfrm>
          <a:prstGeom prst="straightConnector1">
            <a:avLst/>
          </a:prstGeom>
          <a:noFill/>
          <a:ln w="9525" cap="flat" cmpd="sng">
            <a:solidFill>
              <a:srgbClr val="FFFFFF"/>
            </a:solidFill>
            <a:prstDash val="solid"/>
            <a:round/>
            <a:headEnd type="none" w="med" len="med"/>
            <a:tailEnd type="triangle" w="med" len="med"/>
          </a:ln>
        </p:spPr>
      </p:cxnSp>
      <p:cxnSp>
        <p:nvCxnSpPr>
          <p:cNvPr id="1765" name="Google Shape;1765;p45"/>
          <p:cNvCxnSpPr>
            <a:stCxn id="1732" idx="5"/>
            <a:endCxn id="1752" idx="2"/>
          </p:cNvCxnSpPr>
          <p:nvPr/>
        </p:nvCxnSpPr>
        <p:spPr>
          <a:xfrm>
            <a:off x="1492026" y="1765827"/>
            <a:ext cx="1507800" cy="1018800"/>
          </a:xfrm>
          <a:prstGeom prst="straightConnector1">
            <a:avLst/>
          </a:prstGeom>
          <a:noFill/>
          <a:ln w="9525" cap="flat" cmpd="sng">
            <a:solidFill>
              <a:srgbClr val="FFFFFF"/>
            </a:solidFill>
            <a:prstDash val="solid"/>
            <a:round/>
            <a:headEnd type="none" w="med" len="med"/>
            <a:tailEnd type="triangle" w="med" len="med"/>
          </a:ln>
        </p:spPr>
      </p:cxnSp>
      <p:cxnSp>
        <p:nvCxnSpPr>
          <p:cNvPr id="1766" name="Google Shape;1766;p45"/>
          <p:cNvCxnSpPr>
            <a:stCxn id="1732" idx="5"/>
            <a:endCxn id="1753" idx="2"/>
          </p:cNvCxnSpPr>
          <p:nvPr/>
        </p:nvCxnSpPr>
        <p:spPr>
          <a:xfrm>
            <a:off x="1492026" y="1765827"/>
            <a:ext cx="1507800" cy="2254200"/>
          </a:xfrm>
          <a:prstGeom prst="straightConnector1">
            <a:avLst/>
          </a:prstGeom>
          <a:noFill/>
          <a:ln w="9525" cap="flat" cmpd="sng">
            <a:solidFill>
              <a:srgbClr val="FFFFFF"/>
            </a:solidFill>
            <a:prstDash val="solid"/>
            <a:round/>
            <a:headEnd type="none" w="med" len="med"/>
            <a:tailEnd type="triangle" w="med" len="med"/>
          </a:ln>
        </p:spPr>
      </p:cxnSp>
      <p:cxnSp>
        <p:nvCxnSpPr>
          <p:cNvPr id="1767" name="Google Shape;1767;p45"/>
          <p:cNvCxnSpPr>
            <a:stCxn id="1733" idx="5"/>
            <a:endCxn id="1749" idx="2"/>
          </p:cNvCxnSpPr>
          <p:nvPr/>
        </p:nvCxnSpPr>
        <p:spPr>
          <a:xfrm rot="10800000" flipH="1">
            <a:off x="1492026" y="1236214"/>
            <a:ext cx="1507800" cy="797100"/>
          </a:xfrm>
          <a:prstGeom prst="straightConnector1">
            <a:avLst/>
          </a:prstGeom>
          <a:noFill/>
          <a:ln w="9525" cap="flat" cmpd="sng">
            <a:solidFill>
              <a:srgbClr val="FFFFFF"/>
            </a:solidFill>
            <a:prstDash val="solid"/>
            <a:round/>
            <a:headEnd type="none" w="med" len="med"/>
            <a:tailEnd type="triangle" w="med" len="med"/>
          </a:ln>
        </p:spPr>
      </p:cxnSp>
      <p:cxnSp>
        <p:nvCxnSpPr>
          <p:cNvPr id="1768" name="Google Shape;1768;p45"/>
          <p:cNvCxnSpPr>
            <a:stCxn id="1733" idx="5"/>
            <a:endCxn id="1752" idx="2"/>
          </p:cNvCxnSpPr>
          <p:nvPr/>
        </p:nvCxnSpPr>
        <p:spPr>
          <a:xfrm>
            <a:off x="1492026" y="2033314"/>
            <a:ext cx="1507800" cy="751200"/>
          </a:xfrm>
          <a:prstGeom prst="straightConnector1">
            <a:avLst/>
          </a:prstGeom>
          <a:noFill/>
          <a:ln w="9525" cap="flat" cmpd="sng">
            <a:solidFill>
              <a:srgbClr val="FFFFFF"/>
            </a:solidFill>
            <a:prstDash val="solid"/>
            <a:round/>
            <a:headEnd type="none" w="med" len="med"/>
            <a:tailEnd type="triangle" w="med" len="med"/>
          </a:ln>
        </p:spPr>
      </p:cxnSp>
      <p:cxnSp>
        <p:nvCxnSpPr>
          <p:cNvPr id="1769" name="Google Shape;1769;p45"/>
          <p:cNvCxnSpPr>
            <a:stCxn id="1733" idx="6"/>
            <a:endCxn id="1751" idx="2"/>
          </p:cNvCxnSpPr>
          <p:nvPr/>
        </p:nvCxnSpPr>
        <p:spPr>
          <a:xfrm>
            <a:off x="1503668" y="2009131"/>
            <a:ext cx="1496100" cy="38400"/>
          </a:xfrm>
          <a:prstGeom prst="straightConnector1">
            <a:avLst/>
          </a:prstGeom>
          <a:noFill/>
          <a:ln w="9525" cap="flat" cmpd="sng">
            <a:solidFill>
              <a:srgbClr val="FFFFFF"/>
            </a:solidFill>
            <a:prstDash val="solid"/>
            <a:round/>
            <a:headEnd type="none" w="med" len="med"/>
            <a:tailEnd type="triangle" w="med" len="med"/>
          </a:ln>
        </p:spPr>
      </p:cxnSp>
      <p:cxnSp>
        <p:nvCxnSpPr>
          <p:cNvPr id="1770" name="Google Shape;1770;p45"/>
          <p:cNvCxnSpPr>
            <a:stCxn id="1733" idx="6"/>
            <a:endCxn id="1753" idx="2"/>
          </p:cNvCxnSpPr>
          <p:nvPr/>
        </p:nvCxnSpPr>
        <p:spPr>
          <a:xfrm>
            <a:off x="1503668" y="2009131"/>
            <a:ext cx="1496100" cy="2010900"/>
          </a:xfrm>
          <a:prstGeom prst="straightConnector1">
            <a:avLst/>
          </a:prstGeom>
          <a:noFill/>
          <a:ln w="9525" cap="flat" cmpd="sng">
            <a:solidFill>
              <a:srgbClr val="FFFFFF"/>
            </a:solidFill>
            <a:prstDash val="solid"/>
            <a:round/>
            <a:headEnd type="none" w="med" len="med"/>
            <a:tailEnd type="triangle" w="med" len="med"/>
          </a:ln>
        </p:spPr>
      </p:cxnSp>
      <p:cxnSp>
        <p:nvCxnSpPr>
          <p:cNvPr id="1771" name="Google Shape;1771;p45"/>
          <p:cNvCxnSpPr>
            <a:stCxn id="1734" idx="4"/>
            <a:endCxn id="1749" idx="2"/>
          </p:cNvCxnSpPr>
          <p:nvPr/>
        </p:nvCxnSpPr>
        <p:spPr>
          <a:xfrm rot="10800000" flipH="1">
            <a:off x="1463918" y="1236218"/>
            <a:ext cx="1536000" cy="1074600"/>
          </a:xfrm>
          <a:prstGeom prst="straightConnector1">
            <a:avLst/>
          </a:prstGeom>
          <a:noFill/>
          <a:ln w="9525" cap="flat" cmpd="sng">
            <a:solidFill>
              <a:srgbClr val="FFFFFF"/>
            </a:solidFill>
            <a:prstDash val="solid"/>
            <a:round/>
            <a:headEnd type="none" w="med" len="med"/>
            <a:tailEnd type="triangle" w="med" len="med"/>
          </a:ln>
        </p:spPr>
      </p:cxnSp>
      <p:cxnSp>
        <p:nvCxnSpPr>
          <p:cNvPr id="1772" name="Google Shape;1772;p45"/>
          <p:cNvCxnSpPr>
            <a:stCxn id="1734" idx="6"/>
            <a:endCxn id="1751" idx="2"/>
          </p:cNvCxnSpPr>
          <p:nvPr/>
        </p:nvCxnSpPr>
        <p:spPr>
          <a:xfrm rot="10800000" flipH="1">
            <a:off x="1503668" y="2047418"/>
            <a:ext cx="1496100" cy="229200"/>
          </a:xfrm>
          <a:prstGeom prst="straightConnector1">
            <a:avLst/>
          </a:prstGeom>
          <a:noFill/>
          <a:ln w="9525" cap="flat" cmpd="sng">
            <a:solidFill>
              <a:srgbClr val="FFFFFF"/>
            </a:solidFill>
            <a:prstDash val="solid"/>
            <a:round/>
            <a:headEnd type="none" w="med" len="med"/>
            <a:tailEnd type="triangle" w="med" len="med"/>
          </a:ln>
        </p:spPr>
      </p:cxnSp>
      <p:cxnSp>
        <p:nvCxnSpPr>
          <p:cNvPr id="1773" name="Google Shape;1773;p45"/>
          <p:cNvCxnSpPr>
            <a:stCxn id="1734" idx="6"/>
            <a:endCxn id="1752" idx="2"/>
          </p:cNvCxnSpPr>
          <p:nvPr/>
        </p:nvCxnSpPr>
        <p:spPr>
          <a:xfrm>
            <a:off x="1503668" y="2276618"/>
            <a:ext cx="1496100" cy="507900"/>
          </a:xfrm>
          <a:prstGeom prst="straightConnector1">
            <a:avLst/>
          </a:prstGeom>
          <a:noFill/>
          <a:ln w="9525" cap="flat" cmpd="sng">
            <a:solidFill>
              <a:srgbClr val="FFFFFF"/>
            </a:solidFill>
            <a:prstDash val="solid"/>
            <a:round/>
            <a:headEnd type="none" w="med" len="med"/>
            <a:tailEnd type="triangle" w="med" len="med"/>
          </a:ln>
        </p:spPr>
      </p:cxnSp>
      <p:cxnSp>
        <p:nvCxnSpPr>
          <p:cNvPr id="1774" name="Google Shape;1774;p45"/>
          <p:cNvCxnSpPr>
            <a:stCxn id="1734" idx="5"/>
            <a:endCxn id="1753" idx="2"/>
          </p:cNvCxnSpPr>
          <p:nvPr/>
        </p:nvCxnSpPr>
        <p:spPr>
          <a:xfrm>
            <a:off x="1492026" y="2300801"/>
            <a:ext cx="1507800" cy="1719300"/>
          </a:xfrm>
          <a:prstGeom prst="straightConnector1">
            <a:avLst/>
          </a:prstGeom>
          <a:noFill/>
          <a:ln w="9525" cap="flat" cmpd="sng">
            <a:solidFill>
              <a:srgbClr val="FFFFFF"/>
            </a:solidFill>
            <a:prstDash val="solid"/>
            <a:round/>
            <a:headEnd type="none" w="med" len="med"/>
            <a:tailEnd type="triangle" w="med" len="med"/>
          </a:ln>
        </p:spPr>
      </p:cxnSp>
      <p:cxnSp>
        <p:nvCxnSpPr>
          <p:cNvPr id="1775" name="Google Shape;1775;p45"/>
          <p:cNvCxnSpPr>
            <a:stCxn id="1759" idx="4"/>
            <a:endCxn id="1749" idx="2"/>
          </p:cNvCxnSpPr>
          <p:nvPr/>
        </p:nvCxnSpPr>
        <p:spPr>
          <a:xfrm rot="10800000" flipH="1">
            <a:off x="1463918" y="1236119"/>
            <a:ext cx="1536000" cy="1342200"/>
          </a:xfrm>
          <a:prstGeom prst="straightConnector1">
            <a:avLst/>
          </a:prstGeom>
          <a:noFill/>
          <a:ln w="9525" cap="flat" cmpd="sng">
            <a:solidFill>
              <a:srgbClr val="FFFFFF"/>
            </a:solidFill>
            <a:prstDash val="solid"/>
            <a:round/>
            <a:headEnd type="none" w="med" len="med"/>
            <a:tailEnd type="triangle" w="med" len="med"/>
          </a:ln>
        </p:spPr>
      </p:cxnSp>
      <p:cxnSp>
        <p:nvCxnSpPr>
          <p:cNvPr id="1776" name="Google Shape;1776;p45"/>
          <p:cNvCxnSpPr>
            <a:stCxn id="1759" idx="5"/>
            <a:endCxn id="1751" idx="2"/>
          </p:cNvCxnSpPr>
          <p:nvPr/>
        </p:nvCxnSpPr>
        <p:spPr>
          <a:xfrm rot="10800000" flipH="1">
            <a:off x="1492026" y="2047502"/>
            <a:ext cx="1507800" cy="520800"/>
          </a:xfrm>
          <a:prstGeom prst="straightConnector1">
            <a:avLst/>
          </a:prstGeom>
          <a:noFill/>
          <a:ln w="9525" cap="flat" cmpd="sng">
            <a:solidFill>
              <a:srgbClr val="FFFFFF"/>
            </a:solidFill>
            <a:prstDash val="solid"/>
            <a:round/>
            <a:headEnd type="none" w="med" len="med"/>
            <a:tailEnd type="triangle" w="med" len="med"/>
          </a:ln>
        </p:spPr>
      </p:cxnSp>
      <p:cxnSp>
        <p:nvCxnSpPr>
          <p:cNvPr id="1777" name="Google Shape;1777;p45"/>
          <p:cNvCxnSpPr>
            <a:stCxn id="1759" idx="6"/>
            <a:endCxn id="1752" idx="2"/>
          </p:cNvCxnSpPr>
          <p:nvPr/>
        </p:nvCxnSpPr>
        <p:spPr>
          <a:xfrm>
            <a:off x="1503668" y="2544119"/>
            <a:ext cx="1496100" cy="240300"/>
          </a:xfrm>
          <a:prstGeom prst="straightConnector1">
            <a:avLst/>
          </a:prstGeom>
          <a:noFill/>
          <a:ln w="9525" cap="flat" cmpd="sng">
            <a:solidFill>
              <a:srgbClr val="FFFFFF"/>
            </a:solidFill>
            <a:prstDash val="solid"/>
            <a:round/>
            <a:headEnd type="none" w="med" len="med"/>
            <a:tailEnd type="triangle" w="med" len="med"/>
          </a:ln>
        </p:spPr>
      </p:cxnSp>
      <p:cxnSp>
        <p:nvCxnSpPr>
          <p:cNvPr id="1778" name="Google Shape;1778;p45"/>
          <p:cNvCxnSpPr>
            <a:stCxn id="1759" idx="5"/>
            <a:endCxn id="1753" idx="2"/>
          </p:cNvCxnSpPr>
          <p:nvPr/>
        </p:nvCxnSpPr>
        <p:spPr>
          <a:xfrm>
            <a:off x="1492026" y="2568302"/>
            <a:ext cx="1507800" cy="1451700"/>
          </a:xfrm>
          <a:prstGeom prst="straightConnector1">
            <a:avLst/>
          </a:prstGeom>
          <a:noFill/>
          <a:ln w="9525" cap="flat" cmpd="sng">
            <a:solidFill>
              <a:srgbClr val="FFFFFF"/>
            </a:solidFill>
            <a:prstDash val="solid"/>
            <a:round/>
            <a:headEnd type="none" w="med" len="med"/>
            <a:tailEnd type="triangle" w="med" len="med"/>
          </a:ln>
        </p:spPr>
      </p:cxnSp>
      <p:cxnSp>
        <p:nvCxnSpPr>
          <p:cNvPr id="1779" name="Google Shape;1779;p45"/>
          <p:cNvCxnSpPr>
            <a:stCxn id="1760" idx="5"/>
            <a:endCxn id="1749" idx="2"/>
          </p:cNvCxnSpPr>
          <p:nvPr/>
        </p:nvCxnSpPr>
        <p:spPr>
          <a:xfrm rot="10800000" flipH="1">
            <a:off x="1492026" y="1236189"/>
            <a:ext cx="1507800" cy="1599600"/>
          </a:xfrm>
          <a:prstGeom prst="straightConnector1">
            <a:avLst/>
          </a:prstGeom>
          <a:noFill/>
          <a:ln w="9525" cap="flat" cmpd="sng">
            <a:solidFill>
              <a:srgbClr val="FFFFFF"/>
            </a:solidFill>
            <a:prstDash val="solid"/>
            <a:round/>
            <a:headEnd type="none" w="med" len="med"/>
            <a:tailEnd type="triangle" w="med" len="med"/>
          </a:ln>
        </p:spPr>
      </p:cxnSp>
      <p:cxnSp>
        <p:nvCxnSpPr>
          <p:cNvPr id="1780" name="Google Shape;1780;p45"/>
          <p:cNvCxnSpPr>
            <a:stCxn id="1760" idx="6"/>
            <a:endCxn id="1751" idx="2"/>
          </p:cNvCxnSpPr>
          <p:nvPr/>
        </p:nvCxnSpPr>
        <p:spPr>
          <a:xfrm rot="10800000" flipH="1">
            <a:off x="1503668" y="2047506"/>
            <a:ext cx="1496100" cy="764100"/>
          </a:xfrm>
          <a:prstGeom prst="straightConnector1">
            <a:avLst/>
          </a:prstGeom>
          <a:noFill/>
          <a:ln w="9525" cap="flat" cmpd="sng">
            <a:solidFill>
              <a:srgbClr val="FFFFFF"/>
            </a:solidFill>
            <a:prstDash val="solid"/>
            <a:round/>
            <a:headEnd type="none" w="med" len="med"/>
            <a:tailEnd type="triangle" w="med" len="med"/>
          </a:ln>
        </p:spPr>
      </p:cxnSp>
      <p:cxnSp>
        <p:nvCxnSpPr>
          <p:cNvPr id="1781" name="Google Shape;1781;p45"/>
          <p:cNvCxnSpPr>
            <a:stCxn id="1760" idx="5"/>
            <a:endCxn id="1752" idx="2"/>
          </p:cNvCxnSpPr>
          <p:nvPr/>
        </p:nvCxnSpPr>
        <p:spPr>
          <a:xfrm rot="10800000" flipH="1">
            <a:off x="1492026" y="2784489"/>
            <a:ext cx="1507800" cy="51300"/>
          </a:xfrm>
          <a:prstGeom prst="straightConnector1">
            <a:avLst/>
          </a:prstGeom>
          <a:noFill/>
          <a:ln w="9525" cap="flat" cmpd="sng">
            <a:solidFill>
              <a:srgbClr val="FFFFFF"/>
            </a:solidFill>
            <a:prstDash val="solid"/>
            <a:round/>
            <a:headEnd type="none" w="med" len="med"/>
            <a:tailEnd type="triangle" w="med" len="med"/>
          </a:ln>
        </p:spPr>
      </p:cxnSp>
      <p:cxnSp>
        <p:nvCxnSpPr>
          <p:cNvPr id="1782" name="Google Shape;1782;p45"/>
          <p:cNvCxnSpPr>
            <a:stCxn id="1760" idx="5"/>
            <a:endCxn id="1753" idx="2"/>
          </p:cNvCxnSpPr>
          <p:nvPr/>
        </p:nvCxnSpPr>
        <p:spPr>
          <a:xfrm>
            <a:off x="1492026" y="2835789"/>
            <a:ext cx="1507800" cy="1184400"/>
          </a:xfrm>
          <a:prstGeom prst="straightConnector1">
            <a:avLst/>
          </a:prstGeom>
          <a:noFill/>
          <a:ln w="9525" cap="flat" cmpd="sng">
            <a:solidFill>
              <a:srgbClr val="FFFFFF"/>
            </a:solidFill>
            <a:prstDash val="solid"/>
            <a:round/>
            <a:headEnd type="none" w="med" len="med"/>
            <a:tailEnd type="triangle" w="med" len="med"/>
          </a:ln>
        </p:spPr>
      </p:cxnSp>
      <p:cxnSp>
        <p:nvCxnSpPr>
          <p:cNvPr id="1783" name="Google Shape;1783;p45"/>
          <p:cNvCxnSpPr>
            <a:stCxn id="1761" idx="0"/>
            <a:endCxn id="1752" idx="2"/>
          </p:cNvCxnSpPr>
          <p:nvPr/>
        </p:nvCxnSpPr>
        <p:spPr>
          <a:xfrm rot="10800000" flipH="1">
            <a:off x="1463918" y="2784493"/>
            <a:ext cx="1536000" cy="260400"/>
          </a:xfrm>
          <a:prstGeom prst="straightConnector1">
            <a:avLst/>
          </a:prstGeom>
          <a:noFill/>
          <a:ln w="9525" cap="flat" cmpd="sng">
            <a:solidFill>
              <a:srgbClr val="FFFFFF"/>
            </a:solidFill>
            <a:prstDash val="solid"/>
            <a:round/>
            <a:headEnd type="none" w="med" len="med"/>
            <a:tailEnd type="triangle" w="med" len="med"/>
          </a:ln>
        </p:spPr>
      </p:cxnSp>
      <p:cxnSp>
        <p:nvCxnSpPr>
          <p:cNvPr id="1784" name="Google Shape;1784;p45"/>
          <p:cNvCxnSpPr>
            <a:stCxn id="1761" idx="5"/>
            <a:endCxn id="1751" idx="2"/>
          </p:cNvCxnSpPr>
          <p:nvPr/>
        </p:nvCxnSpPr>
        <p:spPr>
          <a:xfrm rot="10800000" flipH="1">
            <a:off x="1492026" y="2047276"/>
            <a:ext cx="1507800" cy="1056000"/>
          </a:xfrm>
          <a:prstGeom prst="straightConnector1">
            <a:avLst/>
          </a:prstGeom>
          <a:noFill/>
          <a:ln w="9525" cap="flat" cmpd="sng">
            <a:solidFill>
              <a:srgbClr val="FFFFFF"/>
            </a:solidFill>
            <a:prstDash val="solid"/>
            <a:round/>
            <a:headEnd type="none" w="med" len="med"/>
            <a:tailEnd type="triangle" w="med" len="med"/>
          </a:ln>
        </p:spPr>
      </p:cxnSp>
      <p:cxnSp>
        <p:nvCxnSpPr>
          <p:cNvPr id="1785" name="Google Shape;1785;p45"/>
          <p:cNvCxnSpPr>
            <a:stCxn id="1761" idx="6"/>
            <a:endCxn id="1752" idx="2"/>
          </p:cNvCxnSpPr>
          <p:nvPr/>
        </p:nvCxnSpPr>
        <p:spPr>
          <a:xfrm rot="10800000" flipH="1">
            <a:off x="1503668" y="2784493"/>
            <a:ext cx="1496100" cy="294600"/>
          </a:xfrm>
          <a:prstGeom prst="straightConnector1">
            <a:avLst/>
          </a:prstGeom>
          <a:noFill/>
          <a:ln w="9525" cap="flat" cmpd="sng">
            <a:solidFill>
              <a:srgbClr val="FFFFFF"/>
            </a:solidFill>
            <a:prstDash val="solid"/>
            <a:round/>
            <a:headEnd type="none" w="med" len="med"/>
            <a:tailEnd type="triangle" w="med" len="med"/>
          </a:ln>
        </p:spPr>
      </p:cxnSp>
      <p:cxnSp>
        <p:nvCxnSpPr>
          <p:cNvPr id="1786" name="Google Shape;1786;p45"/>
          <p:cNvCxnSpPr>
            <a:stCxn id="1761" idx="5"/>
            <a:endCxn id="1753" idx="2"/>
          </p:cNvCxnSpPr>
          <p:nvPr/>
        </p:nvCxnSpPr>
        <p:spPr>
          <a:xfrm>
            <a:off x="1492026" y="3103276"/>
            <a:ext cx="1507800" cy="916800"/>
          </a:xfrm>
          <a:prstGeom prst="straightConnector1">
            <a:avLst/>
          </a:prstGeom>
          <a:noFill/>
          <a:ln w="9525" cap="flat" cmpd="sng">
            <a:solidFill>
              <a:srgbClr val="FFFFFF"/>
            </a:solidFill>
            <a:prstDash val="solid"/>
            <a:round/>
            <a:headEnd type="none" w="med" len="med"/>
            <a:tailEnd type="triangle" w="med" len="med"/>
          </a:ln>
        </p:spPr>
      </p:cxnSp>
      <p:cxnSp>
        <p:nvCxnSpPr>
          <p:cNvPr id="1787" name="Google Shape;1787;p45"/>
          <p:cNvCxnSpPr>
            <a:stCxn id="1762" idx="5"/>
            <a:endCxn id="1749" idx="2"/>
          </p:cNvCxnSpPr>
          <p:nvPr/>
        </p:nvCxnSpPr>
        <p:spPr>
          <a:xfrm rot="10800000" flipH="1">
            <a:off x="1492026" y="1236076"/>
            <a:ext cx="1507800" cy="2069100"/>
          </a:xfrm>
          <a:prstGeom prst="straightConnector1">
            <a:avLst/>
          </a:prstGeom>
          <a:noFill/>
          <a:ln w="9525" cap="flat" cmpd="sng">
            <a:solidFill>
              <a:srgbClr val="FFFFFF"/>
            </a:solidFill>
            <a:prstDash val="solid"/>
            <a:round/>
            <a:headEnd type="none" w="med" len="med"/>
            <a:tailEnd type="triangle" w="med" len="med"/>
          </a:ln>
        </p:spPr>
      </p:cxnSp>
      <p:cxnSp>
        <p:nvCxnSpPr>
          <p:cNvPr id="1788" name="Google Shape;1788;p45"/>
          <p:cNvCxnSpPr>
            <a:stCxn id="1762" idx="5"/>
            <a:endCxn id="1751" idx="2"/>
          </p:cNvCxnSpPr>
          <p:nvPr/>
        </p:nvCxnSpPr>
        <p:spPr>
          <a:xfrm rot="10800000" flipH="1">
            <a:off x="1492026" y="2047276"/>
            <a:ext cx="1507800" cy="1257900"/>
          </a:xfrm>
          <a:prstGeom prst="straightConnector1">
            <a:avLst/>
          </a:prstGeom>
          <a:noFill/>
          <a:ln w="9525" cap="flat" cmpd="sng">
            <a:solidFill>
              <a:srgbClr val="FFFFFF"/>
            </a:solidFill>
            <a:prstDash val="solid"/>
            <a:round/>
            <a:headEnd type="none" w="med" len="med"/>
            <a:tailEnd type="triangle" w="med" len="med"/>
          </a:ln>
        </p:spPr>
      </p:cxnSp>
      <p:cxnSp>
        <p:nvCxnSpPr>
          <p:cNvPr id="1789" name="Google Shape;1789;p45"/>
          <p:cNvCxnSpPr>
            <a:stCxn id="1762" idx="5"/>
            <a:endCxn id="1752" idx="2"/>
          </p:cNvCxnSpPr>
          <p:nvPr/>
        </p:nvCxnSpPr>
        <p:spPr>
          <a:xfrm rot="10800000" flipH="1">
            <a:off x="1492026" y="2784676"/>
            <a:ext cx="1507800" cy="520500"/>
          </a:xfrm>
          <a:prstGeom prst="straightConnector1">
            <a:avLst/>
          </a:prstGeom>
          <a:noFill/>
          <a:ln w="9525" cap="flat" cmpd="sng">
            <a:solidFill>
              <a:srgbClr val="FFFFFF"/>
            </a:solidFill>
            <a:prstDash val="solid"/>
            <a:round/>
            <a:headEnd type="none" w="med" len="med"/>
            <a:tailEnd type="triangle" w="med" len="med"/>
          </a:ln>
        </p:spPr>
      </p:cxnSp>
      <p:cxnSp>
        <p:nvCxnSpPr>
          <p:cNvPr id="1790" name="Google Shape;1790;p45"/>
          <p:cNvCxnSpPr>
            <a:stCxn id="1762" idx="5"/>
            <a:endCxn id="1753" idx="2"/>
          </p:cNvCxnSpPr>
          <p:nvPr/>
        </p:nvCxnSpPr>
        <p:spPr>
          <a:xfrm>
            <a:off x="1492026" y="3305176"/>
            <a:ext cx="1507800" cy="714900"/>
          </a:xfrm>
          <a:prstGeom prst="straightConnector1">
            <a:avLst/>
          </a:prstGeom>
          <a:noFill/>
          <a:ln w="9525" cap="flat" cmpd="sng">
            <a:solidFill>
              <a:srgbClr val="FFFFFF"/>
            </a:solidFill>
            <a:prstDash val="solid"/>
            <a:round/>
            <a:headEnd type="none" w="med" len="med"/>
            <a:tailEnd type="triangle" w="med" len="med"/>
          </a:ln>
        </p:spPr>
      </p:cxnSp>
      <p:cxnSp>
        <p:nvCxnSpPr>
          <p:cNvPr id="1791" name="Google Shape;1791;p45"/>
          <p:cNvCxnSpPr>
            <a:stCxn id="1749" idx="6"/>
            <a:endCxn id="1754" idx="2"/>
          </p:cNvCxnSpPr>
          <p:nvPr/>
        </p:nvCxnSpPr>
        <p:spPr>
          <a:xfrm>
            <a:off x="3592908" y="1236091"/>
            <a:ext cx="750300" cy="811200"/>
          </a:xfrm>
          <a:prstGeom prst="straightConnector1">
            <a:avLst/>
          </a:prstGeom>
          <a:noFill/>
          <a:ln w="9525" cap="flat" cmpd="sng">
            <a:solidFill>
              <a:schemeClr val="lt2"/>
            </a:solidFill>
            <a:prstDash val="solid"/>
            <a:round/>
            <a:headEnd type="none" w="med" len="med"/>
            <a:tailEnd type="triangle" w="med" len="med"/>
          </a:ln>
        </p:spPr>
      </p:cxnSp>
      <p:cxnSp>
        <p:nvCxnSpPr>
          <p:cNvPr id="1792" name="Google Shape;1792;p45"/>
          <p:cNvCxnSpPr>
            <a:stCxn id="1749" idx="6"/>
            <a:endCxn id="1755" idx="2"/>
          </p:cNvCxnSpPr>
          <p:nvPr/>
        </p:nvCxnSpPr>
        <p:spPr>
          <a:xfrm>
            <a:off x="3592908" y="1236091"/>
            <a:ext cx="750300" cy="1575600"/>
          </a:xfrm>
          <a:prstGeom prst="straightConnector1">
            <a:avLst/>
          </a:prstGeom>
          <a:noFill/>
          <a:ln w="9525" cap="flat" cmpd="sng">
            <a:solidFill>
              <a:schemeClr val="lt2"/>
            </a:solidFill>
            <a:prstDash val="solid"/>
            <a:round/>
            <a:headEnd type="none" w="med" len="med"/>
            <a:tailEnd type="triangle" w="med" len="med"/>
          </a:ln>
        </p:spPr>
      </p:cxnSp>
      <p:cxnSp>
        <p:nvCxnSpPr>
          <p:cNvPr id="1793" name="Google Shape;1793;p45"/>
          <p:cNvCxnSpPr>
            <a:stCxn id="1749" idx="6"/>
            <a:endCxn id="1756" idx="2"/>
          </p:cNvCxnSpPr>
          <p:nvPr/>
        </p:nvCxnSpPr>
        <p:spPr>
          <a:xfrm>
            <a:off x="3592908" y="1236091"/>
            <a:ext cx="750300" cy="2784000"/>
          </a:xfrm>
          <a:prstGeom prst="straightConnector1">
            <a:avLst/>
          </a:prstGeom>
          <a:noFill/>
          <a:ln w="9525" cap="flat" cmpd="sng">
            <a:solidFill>
              <a:schemeClr val="lt2"/>
            </a:solidFill>
            <a:prstDash val="solid"/>
            <a:round/>
            <a:headEnd type="none" w="med" len="med"/>
            <a:tailEnd type="triangle" w="med" len="med"/>
          </a:ln>
        </p:spPr>
      </p:cxnSp>
      <p:cxnSp>
        <p:nvCxnSpPr>
          <p:cNvPr id="1794" name="Google Shape;1794;p45"/>
          <p:cNvCxnSpPr>
            <a:stCxn id="1751" idx="6"/>
            <a:endCxn id="1750" idx="2"/>
          </p:cNvCxnSpPr>
          <p:nvPr/>
        </p:nvCxnSpPr>
        <p:spPr>
          <a:xfrm rot="10800000" flipH="1">
            <a:off x="3592908" y="1236213"/>
            <a:ext cx="750300" cy="811200"/>
          </a:xfrm>
          <a:prstGeom prst="straightConnector1">
            <a:avLst/>
          </a:prstGeom>
          <a:noFill/>
          <a:ln w="9525" cap="flat" cmpd="sng">
            <a:solidFill>
              <a:schemeClr val="lt2"/>
            </a:solidFill>
            <a:prstDash val="solid"/>
            <a:round/>
            <a:headEnd type="none" w="med" len="med"/>
            <a:tailEnd type="triangle" w="med" len="med"/>
          </a:ln>
        </p:spPr>
      </p:cxnSp>
      <p:cxnSp>
        <p:nvCxnSpPr>
          <p:cNvPr id="1795" name="Google Shape;1795;p45"/>
          <p:cNvCxnSpPr>
            <a:stCxn id="1751" idx="6"/>
            <a:endCxn id="1754" idx="2"/>
          </p:cNvCxnSpPr>
          <p:nvPr/>
        </p:nvCxnSpPr>
        <p:spPr>
          <a:xfrm>
            <a:off x="3592908" y="2047413"/>
            <a:ext cx="750300" cy="0"/>
          </a:xfrm>
          <a:prstGeom prst="straightConnector1">
            <a:avLst/>
          </a:prstGeom>
          <a:noFill/>
          <a:ln w="9525" cap="flat" cmpd="sng">
            <a:solidFill>
              <a:schemeClr val="lt2"/>
            </a:solidFill>
            <a:prstDash val="solid"/>
            <a:round/>
            <a:headEnd type="none" w="med" len="med"/>
            <a:tailEnd type="triangle" w="med" len="med"/>
          </a:ln>
        </p:spPr>
      </p:cxnSp>
      <p:cxnSp>
        <p:nvCxnSpPr>
          <p:cNvPr id="1796" name="Google Shape;1796;p45"/>
          <p:cNvCxnSpPr>
            <a:stCxn id="1751" idx="6"/>
            <a:endCxn id="1755" idx="2"/>
          </p:cNvCxnSpPr>
          <p:nvPr/>
        </p:nvCxnSpPr>
        <p:spPr>
          <a:xfrm>
            <a:off x="3592908" y="2047413"/>
            <a:ext cx="750300" cy="764100"/>
          </a:xfrm>
          <a:prstGeom prst="straightConnector1">
            <a:avLst/>
          </a:prstGeom>
          <a:noFill/>
          <a:ln w="9525" cap="flat" cmpd="sng">
            <a:solidFill>
              <a:schemeClr val="lt2"/>
            </a:solidFill>
            <a:prstDash val="solid"/>
            <a:round/>
            <a:headEnd type="none" w="med" len="med"/>
            <a:tailEnd type="triangle" w="med" len="med"/>
          </a:ln>
        </p:spPr>
      </p:cxnSp>
      <p:cxnSp>
        <p:nvCxnSpPr>
          <p:cNvPr id="1797" name="Google Shape;1797;p45"/>
          <p:cNvCxnSpPr>
            <a:stCxn id="1751" idx="6"/>
            <a:endCxn id="1756" idx="2"/>
          </p:cNvCxnSpPr>
          <p:nvPr/>
        </p:nvCxnSpPr>
        <p:spPr>
          <a:xfrm>
            <a:off x="3592908" y="2047413"/>
            <a:ext cx="750300" cy="1972800"/>
          </a:xfrm>
          <a:prstGeom prst="straightConnector1">
            <a:avLst/>
          </a:prstGeom>
          <a:noFill/>
          <a:ln w="9525" cap="flat" cmpd="sng">
            <a:solidFill>
              <a:schemeClr val="lt2"/>
            </a:solidFill>
            <a:prstDash val="solid"/>
            <a:round/>
            <a:headEnd type="none" w="med" len="med"/>
            <a:tailEnd type="triangle" w="med" len="med"/>
          </a:ln>
        </p:spPr>
      </p:cxnSp>
      <p:cxnSp>
        <p:nvCxnSpPr>
          <p:cNvPr id="1798" name="Google Shape;1798;p45"/>
          <p:cNvCxnSpPr>
            <a:stCxn id="1752" idx="6"/>
            <a:endCxn id="1750" idx="2"/>
          </p:cNvCxnSpPr>
          <p:nvPr/>
        </p:nvCxnSpPr>
        <p:spPr>
          <a:xfrm rot="10800000" flipH="1">
            <a:off x="3592908" y="1236236"/>
            <a:ext cx="750300" cy="1548300"/>
          </a:xfrm>
          <a:prstGeom prst="straightConnector1">
            <a:avLst/>
          </a:prstGeom>
          <a:noFill/>
          <a:ln w="9525" cap="flat" cmpd="sng">
            <a:solidFill>
              <a:schemeClr val="lt2"/>
            </a:solidFill>
            <a:prstDash val="solid"/>
            <a:round/>
            <a:headEnd type="none" w="med" len="med"/>
            <a:tailEnd type="triangle" w="med" len="med"/>
          </a:ln>
        </p:spPr>
      </p:cxnSp>
      <p:cxnSp>
        <p:nvCxnSpPr>
          <p:cNvPr id="1799" name="Google Shape;1799;p45"/>
          <p:cNvCxnSpPr>
            <a:stCxn id="1752" idx="6"/>
            <a:endCxn id="1754" idx="2"/>
          </p:cNvCxnSpPr>
          <p:nvPr/>
        </p:nvCxnSpPr>
        <p:spPr>
          <a:xfrm rot="10800000" flipH="1">
            <a:off x="3592908" y="2047436"/>
            <a:ext cx="750300" cy="737100"/>
          </a:xfrm>
          <a:prstGeom prst="straightConnector1">
            <a:avLst/>
          </a:prstGeom>
          <a:noFill/>
          <a:ln w="9525" cap="flat" cmpd="sng">
            <a:solidFill>
              <a:schemeClr val="lt2"/>
            </a:solidFill>
            <a:prstDash val="solid"/>
            <a:round/>
            <a:headEnd type="none" w="med" len="med"/>
            <a:tailEnd type="triangle" w="med" len="med"/>
          </a:ln>
        </p:spPr>
      </p:cxnSp>
      <p:cxnSp>
        <p:nvCxnSpPr>
          <p:cNvPr id="1800" name="Google Shape;1800;p45"/>
          <p:cNvCxnSpPr>
            <a:stCxn id="1752" idx="6"/>
            <a:endCxn id="1755" idx="2"/>
          </p:cNvCxnSpPr>
          <p:nvPr/>
        </p:nvCxnSpPr>
        <p:spPr>
          <a:xfrm>
            <a:off x="3592908" y="2784536"/>
            <a:ext cx="750300" cy="27000"/>
          </a:xfrm>
          <a:prstGeom prst="straightConnector1">
            <a:avLst/>
          </a:prstGeom>
          <a:noFill/>
          <a:ln w="9525" cap="flat" cmpd="sng">
            <a:solidFill>
              <a:schemeClr val="lt2"/>
            </a:solidFill>
            <a:prstDash val="solid"/>
            <a:round/>
            <a:headEnd type="none" w="med" len="med"/>
            <a:tailEnd type="triangle" w="med" len="med"/>
          </a:ln>
        </p:spPr>
      </p:cxnSp>
      <p:cxnSp>
        <p:nvCxnSpPr>
          <p:cNvPr id="1801" name="Google Shape;1801;p45"/>
          <p:cNvCxnSpPr>
            <a:stCxn id="1752" idx="6"/>
            <a:endCxn id="1756" idx="2"/>
          </p:cNvCxnSpPr>
          <p:nvPr/>
        </p:nvCxnSpPr>
        <p:spPr>
          <a:xfrm>
            <a:off x="3592908" y="2784536"/>
            <a:ext cx="750300" cy="1235400"/>
          </a:xfrm>
          <a:prstGeom prst="straightConnector1">
            <a:avLst/>
          </a:prstGeom>
          <a:noFill/>
          <a:ln w="9525" cap="flat" cmpd="sng">
            <a:solidFill>
              <a:schemeClr val="lt2"/>
            </a:solidFill>
            <a:prstDash val="solid"/>
            <a:round/>
            <a:headEnd type="none" w="med" len="med"/>
            <a:tailEnd type="triangle" w="med" len="med"/>
          </a:ln>
        </p:spPr>
      </p:cxnSp>
      <p:cxnSp>
        <p:nvCxnSpPr>
          <p:cNvPr id="1802" name="Google Shape;1802;p45"/>
          <p:cNvCxnSpPr>
            <a:endCxn id="1750" idx="2"/>
          </p:cNvCxnSpPr>
          <p:nvPr/>
        </p:nvCxnSpPr>
        <p:spPr>
          <a:xfrm rot="10800000" flipH="1">
            <a:off x="3592808" y="1236091"/>
            <a:ext cx="750300" cy="2819400"/>
          </a:xfrm>
          <a:prstGeom prst="straightConnector1">
            <a:avLst/>
          </a:prstGeom>
          <a:noFill/>
          <a:ln w="9525" cap="flat" cmpd="sng">
            <a:solidFill>
              <a:schemeClr val="lt2"/>
            </a:solidFill>
            <a:prstDash val="solid"/>
            <a:round/>
            <a:headEnd type="none" w="med" len="med"/>
            <a:tailEnd type="triangle" w="med" len="med"/>
          </a:ln>
        </p:spPr>
      </p:cxnSp>
      <p:cxnSp>
        <p:nvCxnSpPr>
          <p:cNvPr id="1803" name="Google Shape;1803;p45"/>
          <p:cNvCxnSpPr>
            <a:stCxn id="1753" idx="6"/>
            <a:endCxn id="1754" idx="2"/>
          </p:cNvCxnSpPr>
          <p:nvPr/>
        </p:nvCxnSpPr>
        <p:spPr>
          <a:xfrm rot="10800000" flipH="1">
            <a:off x="3586908" y="2047284"/>
            <a:ext cx="756300" cy="1972800"/>
          </a:xfrm>
          <a:prstGeom prst="straightConnector1">
            <a:avLst/>
          </a:prstGeom>
          <a:noFill/>
          <a:ln w="9525" cap="flat" cmpd="sng">
            <a:solidFill>
              <a:schemeClr val="lt2"/>
            </a:solidFill>
            <a:prstDash val="solid"/>
            <a:round/>
            <a:headEnd type="none" w="med" len="med"/>
            <a:tailEnd type="triangle" w="med" len="med"/>
          </a:ln>
        </p:spPr>
      </p:cxnSp>
      <p:cxnSp>
        <p:nvCxnSpPr>
          <p:cNvPr id="1804" name="Google Shape;1804;p45"/>
          <p:cNvCxnSpPr>
            <a:stCxn id="1753" idx="6"/>
            <a:endCxn id="1755" idx="2"/>
          </p:cNvCxnSpPr>
          <p:nvPr/>
        </p:nvCxnSpPr>
        <p:spPr>
          <a:xfrm rot="10800000" flipH="1">
            <a:off x="3586908" y="2811684"/>
            <a:ext cx="756300" cy="1208400"/>
          </a:xfrm>
          <a:prstGeom prst="straightConnector1">
            <a:avLst/>
          </a:prstGeom>
          <a:noFill/>
          <a:ln w="9525" cap="flat" cmpd="sng">
            <a:solidFill>
              <a:schemeClr val="lt2"/>
            </a:solidFill>
            <a:prstDash val="solid"/>
            <a:round/>
            <a:headEnd type="none" w="med" len="med"/>
            <a:tailEnd type="triangle" w="med" len="med"/>
          </a:ln>
        </p:spPr>
      </p:cxnSp>
      <p:cxnSp>
        <p:nvCxnSpPr>
          <p:cNvPr id="1805" name="Google Shape;1805;p45"/>
          <p:cNvCxnSpPr>
            <a:stCxn id="1753" idx="6"/>
            <a:endCxn id="1756" idx="2"/>
          </p:cNvCxnSpPr>
          <p:nvPr/>
        </p:nvCxnSpPr>
        <p:spPr>
          <a:xfrm>
            <a:off x="3586908" y="4020084"/>
            <a:ext cx="756300" cy="0"/>
          </a:xfrm>
          <a:prstGeom prst="straightConnector1">
            <a:avLst/>
          </a:prstGeom>
          <a:noFill/>
          <a:ln w="9525" cap="flat" cmpd="sng">
            <a:solidFill>
              <a:schemeClr val="lt2"/>
            </a:solidFill>
            <a:prstDash val="solid"/>
            <a:round/>
            <a:headEnd type="none" w="med" len="med"/>
            <a:tailEnd type="triangle" w="med" len="med"/>
          </a:ln>
        </p:spPr>
      </p:cxnSp>
      <p:cxnSp>
        <p:nvCxnSpPr>
          <p:cNvPr id="1806" name="Google Shape;1806;p45"/>
          <p:cNvCxnSpPr/>
          <p:nvPr/>
        </p:nvCxnSpPr>
        <p:spPr>
          <a:xfrm>
            <a:off x="4936408" y="1218391"/>
            <a:ext cx="750300" cy="0"/>
          </a:xfrm>
          <a:prstGeom prst="straightConnector1">
            <a:avLst/>
          </a:prstGeom>
          <a:noFill/>
          <a:ln w="9525" cap="flat" cmpd="sng">
            <a:solidFill>
              <a:srgbClr val="FFFFFF"/>
            </a:solidFill>
            <a:prstDash val="solid"/>
            <a:round/>
            <a:headEnd type="none" w="med" len="med"/>
            <a:tailEnd type="triangle" w="med" len="med"/>
          </a:ln>
        </p:spPr>
      </p:cxnSp>
      <p:cxnSp>
        <p:nvCxnSpPr>
          <p:cNvPr id="1807" name="Google Shape;1807;p45"/>
          <p:cNvCxnSpPr/>
          <p:nvPr/>
        </p:nvCxnSpPr>
        <p:spPr>
          <a:xfrm>
            <a:off x="4936408" y="1218391"/>
            <a:ext cx="750300" cy="811200"/>
          </a:xfrm>
          <a:prstGeom prst="straightConnector1">
            <a:avLst/>
          </a:prstGeom>
          <a:noFill/>
          <a:ln w="9525" cap="flat" cmpd="sng">
            <a:solidFill>
              <a:srgbClr val="FFFFFF"/>
            </a:solidFill>
            <a:prstDash val="solid"/>
            <a:round/>
            <a:headEnd type="none" w="med" len="med"/>
            <a:tailEnd type="triangle" w="med" len="med"/>
          </a:ln>
        </p:spPr>
      </p:cxnSp>
      <p:cxnSp>
        <p:nvCxnSpPr>
          <p:cNvPr id="1808" name="Google Shape;1808;p45"/>
          <p:cNvCxnSpPr/>
          <p:nvPr/>
        </p:nvCxnSpPr>
        <p:spPr>
          <a:xfrm>
            <a:off x="4936408" y="1218391"/>
            <a:ext cx="750300" cy="1575600"/>
          </a:xfrm>
          <a:prstGeom prst="straightConnector1">
            <a:avLst/>
          </a:prstGeom>
          <a:noFill/>
          <a:ln w="9525" cap="flat" cmpd="sng">
            <a:solidFill>
              <a:srgbClr val="FFFFFF"/>
            </a:solidFill>
            <a:prstDash val="solid"/>
            <a:round/>
            <a:headEnd type="none" w="med" len="med"/>
            <a:tailEnd type="triangle" w="med" len="med"/>
          </a:ln>
        </p:spPr>
      </p:cxnSp>
      <p:cxnSp>
        <p:nvCxnSpPr>
          <p:cNvPr id="1809" name="Google Shape;1809;p45"/>
          <p:cNvCxnSpPr/>
          <p:nvPr/>
        </p:nvCxnSpPr>
        <p:spPr>
          <a:xfrm>
            <a:off x="4936408" y="1218391"/>
            <a:ext cx="750300" cy="2784000"/>
          </a:xfrm>
          <a:prstGeom prst="straightConnector1">
            <a:avLst/>
          </a:prstGeom>
          <a:noFill/>
          <a:ln w="9525" cap="flat" cmpd="sng">
            <a:solidFill>
              <a:srgbClr val="FFFFFF"/>
            </a:solidFill>
            <a:prstDash val="solid"/>
            <a:round/>
            <a:headEnd type="none" w="med" len="med"/>
            <a:tailEnd type="triangle" w="med" len="med"/>
          </a:ln>
        </p:spPr>
      </p:cxnSp>
      <p:cxnSp>
        <p:nvCxnSpPr>
          <p:cNvPr id="1810" name="Google Shape;1810;p45"/>
          <p:cNvCxnSpPr/>
          <p:nvPr/>
        </p:nvCxnSpPr>
        <p:spPr>
          <a:xfrm rot="10800000" flipH="1">
            <a:off x="4936408" y="1218513"/>
            <a:ext cx="750300" cy="811200"/>
          </a:xfrm>
          <a:prstGeom prst="straightConnector1">
            <a:avLst/>
          </a:prstGeom>
          <a:noFill/>
          <a:ln w="9525" cap="flat" cmpd="sng">
            <a:solidFill>
              <a:srgbClr val="FFFFFF"/>
            </a:solidFill>
            <a:prstDash val="solid"/>
            <a:round/>
            <a:headEnd type="none" w="med" len="med"/>
            <a:tailEnd type="triangle" w="med" len="med"/>
          </a:ln>
        </p:spPr>
      </p:cxnSp>
      <p:cxnSp>
        <p:nvCxnSpPr>
          <p:cNvPr id="1811" name="Google Shape;1811;p45"/>
          <p:cNvCxnSpPr/>
          <p:nvPr/>
        </p:nvCxnSpPr>
        <p:spPr>
          <a:xfrm>
            <a:off x="4936408" y="2029713"/>
            <a:ext cx="750300" cy="0"/>
          </a:xfrm>
          <a:prstGeom prst="straightConnector1">
            <a:avLst/>
          </a:prstGeom>
          <a:noFill/>
          <a:ln w="9525" cap="flat" cmpd="sng">
            <a:solidFill>
              <a:srgbClr val="FFFFFF"/>
            </a:solidFill>
            <a:prstDash val="solid"/>
            <a:round/>
            <a:headEnd type="none" w="med" len="med"/>
            <a:tailEnd type="triangle" w="med" len="med"/>
          </a:ln>
        </p:spPr>
      </p:cxnSp>
      <p:cxnSp>
        <p:nvCxnSpPr>
          <p:cNvPr id="1812" name="Google Shape;1812;p45"/>
          <p:cNvCxnSpPr/>
          <p:nvPr/>
        </p:nvCxnSpPr>
        <p:spPr>
          <a:xfrm>
            <a:off x="4936408" y="2029713"/>
            <a:ext cx="750300" cy="764100"/>
          </a:xfrm>
          <a:prstGeom prst="straightConnector1">
            <a:avLst/>
          </a:prstGeom>
          <a:noFill/>
          <a:ln w="9525" cap="flat" cmpd="sng">
            <a:solidFill>
              <a:srgbClr val="FFFFFF"/>
            </a:solidFill>
            <a:prstDash val="solid"/>
            <a:round/>
            <a:headEnd type="none" w="med" len="med"/>
            <a:tailEnd type="triangle" w="med" len="med"/>
          </a:ln>
        </p:spPr>
      </p:cxnSp>
      <p:cxnSp>
        <p:nvCxnSpPr>
          <p:cNvPr id="1813" name="Google Shape;1813;p45"/>
          <p:cNvCxnSpPr/>
          <p:nvPr/>
        </p:nvCxnSpPr>
        <p:spPr>
          <a:xfrm>
            <a:off x="4936408" y="2029713"/>
            <a:ext cx="750300" cy="1972800"/>
          </a:xfrm>
          <a:prstGeom prst="straightConnector1">
            <a:avLst/>
          </a:prstGeom>
          <a:noFill/>
          <a:ln w="9525" cap="flat" cmpd="sng">
            <a:solidFill>
              <a:srgbClr val="FFFFFF"/>
            </a:solidFill>
            <a:prstDash val="solid"/>
            <a:round/>
            <a:headEnd type="none" w="med" len="med"/>
            <a:tailEnd type="triangle" w="med" len="med"/>
          </a:ln>
        </p:spPr>
      </p:cxnSp>
      <p:cxnSp>
        <p:nvCxnSpPr>
          <p:cNvPr id="1814" name="Google Shape;1814;p45"/>
          <p:cNvCxnSpPr/>
          <p:nvPr/>
        </p:nvCxnSpPr>
        <p:spPr>
          <a:xfrm rot="10800000" flipH="1">
            <a:off x="4936408" y="1218536"/>
            <a:ext cx="750300" cy="1548300"/>
          </a:xfrm>
          <a:prstGeom prst="straightConnector1">
            <a:avLst/>
          </a:prstGeom>
          <a:noFill/>
          <a:ln w="9525" cap="flat" cmpd="sng">
            <a:solidFill>
              <a:srgbClr val="FFFFFF"/>
            </a:solidFill>
            <a:prstDash val="solid"/>
            <a:round/>
            <a:headEnd type="none" w="med" len="med"/>
            <a:tailEnd type="triangle" w="med" len="med"/>
          </a:ln>
        </p:spPr>
      </p:cxnSp>
      <p:cxnSp>
        <p:nvCxnSpPr>
          <p:cNvPr id="1815" name="Google Shape;1815;p45"/>
          <p:cNvCxnSpPr/>
          <p:nvPr/>
        </p:nvCxnSpPr>
        <p:spPr>
          <a:xfrm rot="10800000" flipH="1">
            <a:off x="4936408" y="2029736"/>
            <a:ext cx="750300" cy="737100"/>
          </a:xfrm>
          <a:prstGeom prst="straightConnector1">
            <a:avLst/>
          </a:prstGeom>
          <a:noFill/>
          <a:ln w="9525" cap="flat" cmpd="sng">
            <a:solidFill>
              <a:srgbClr val="FFFFFF"/>
            </a:solidFill>
            <a:prstDash val="solid"/>
            <a:round/>
            <a:headEnd type="none" w="med" len="med"/>
            <a:tailEnd type="triangle" w="med" len="med"/>
          </a:ln>
        </p:spPr>
      </p:cxnSp>
      <p:cxnSp>
        <p:nvCxnSpPr>
          <p:cNvPr id="1816" name="Google Shape;1816;p45"/>
          <p:cNvCxnSpPr/>
          <p:nvPr/>
        </p:nvCxnSpPr>
        <p:spPr>
          <a:xfrm>
            <a:off x="4936408" y="2766836"/>
            <a:ext cx="750300" cy="27000"/>
          </a:xfrm>
          <a:prstGeom prst="straightConnector1">
            <a:avLst/>
          </a:prstGeom>
          <a:noFill/>
          <a:ln w="9525" cap="flat" cmpd="sng">
            <a:solidFill>
              <a:srgbClr val="FFFFFF"/>
            </a:solidFill>
            <a:prstDash val="solid"/>
            <a:round/>
            <a:headEnd type="none" w="med" len="med"/>
            <a:tailEnd type="triangle" w="med" len="med"/>
          </a:ln>
        </p:spPr>
      </p:cxnSp>
      <p:cxnSp>
        <p:nvCxnSpPr>
          <p:cNvPr id="1817" name="Google Shape;1817;p45"/>
          <p:cNvCxnSpPr/>
          <p:nvPr/>
        </p:nvCxnSpPr>
        <p:spPr>
          <a:xfrm>
            <a:off x="4936408" y="2766836"/>
            <a:ext cx="750300" cy="1235400"/>
          </a:xfrm>
          <a:prstGeom prst="straightConnector1">
            <a:avLst/>
          </a:prstGeom>
          <a:noFill/>
          <a:ln w="9525" cap="flat" cmpd="sng">
            <a:solidFill>
              <a:srgbClr val="FFFFFF"/>
            </a:solidFill>
            <a:prstDash val="solid"/>
            <a:round/>
            <a:headEnd type="none" w="med" len="med"/>
            <a:tailEnd type="triangle" w="med" len="med"/>
          </a:ln>
        </p:spPr>
      </p:cxnSp>
      <p:cxnSp>
        <p:nvCxnSpPr>
          <p:cNvPr id="1818" name="Google Shape;1818;p45"/>
          <p:cNvCxnSpPr/>
          <p:nvPr/>
        </p:nvCxnSpPr>
        <p:spPr>
          <a:xfrm rot="10800000" flipH="1">
            <a:off x="4936308" y="1218391"/>
            <a:ext cx="750300" cy="2819400"/>
          </a:xfrm>
          <a:prstGeom prst="straightConnector1">
            <a:avLst/>
          </a:prstGeom>
          <a:noFill/>
          <a:ln w="9525" cap="flat" cmpd="sng">
            <a:solidFill>
              <a:srgbClr val="FFFFFF"/>
            </a:solidFill>
            <a:prstDash val="solid"/>
            <a:round/>
            <a:headEnd type="none" w="med" len="med"/>
            <a:tailEnd type="triangle" w="med" len="med"/>
          </a:ln>
        </p:spPr>
      </p:cxnSp>
      <p:cxnSp>
        <p:nvCxnSpPr>
          <p:cNvPr id="1819" name="Google Shape;1819;p45"/>
          <p:cNvCxnSpPr/>
          <p:nvPr/>
        </p:nvCxnSpPr>
        <p:spPr>
          <a:xfrm rot="10800000" flipH="1">
            <a:off x="4936408" y="2029584"/>
            <a:ext cx="750300" cy="1972800"/>
          </a:xfrm>
          <a:prstGeom prst="straightConnector1">
            <a:avLst/>
          </a:prstGeom>
          <a:noFill/>
          <a:ln w="9525" cap="flat" cmpd="sng">
            <a:solidFill>
              <a:srgbClr val="FFFFFF"/>
            </a:solidFill>
            <a:prstDash val="solid"/>
            <a:round/>
            <a:headEnd type="none" w="med" len="med"/>
            <a:tailEnd type="triangle" w="med" len="med"/>
          </a:ln>
        </p:spPr>
      </p:cxnSp>
      <p:cxnSp>
        <p:nvCxnSpPr>
          <p:cNvPr id="1820" name="Google Shape;1820;p45"/>
          <p:cNvCxnSpPr/>
          <p:nvPr/>
        </p:nvCxnSpPr>
        <p:spPr>
          <a:xfrm rot="10800000" flipH="1">
            <a:off x="4936408" y="2793984"/>
            <a:ext cx="750300" cy="1208400"/>
          </a:xfrm>
          <a:prstGeom prst="straightConnector1">
            <a:avLst/>
          </a:prstGeom>
          <a:noFill/>
          <a:ln w="9525" cap="flat" cmpd="sng">
            <a:solidFill>
              <a:srgbClr val="FFFFFF"/>
            </a:solidFill>
            <a:prstDash val="solid"/>
            <a:round/>
            <a:headEnd type="none" w="med" len="med"/>
            <a:tailEnd type="triangle" w="med" len="med"/>
          </a:ln>
        </p:spPr>
      </p:cxnSp>
      <p:cxnSp>
        <p:nvCxnSpPr>
          <p:cNvPr id="1821" name="Google Shape;1821;p45"/>
          <p:cNvCxnSpPr/>
          <p:nvPr/>
        </p:nvCxnSpPr>
        <p:spPr>
          <a:xfrm>
            <a:off x="4936408" y="4002384"/>
            <a:ext cx="750300" cy="0"/>
          </a:xfrm>
          <a:prstGeom prst="straightConnector1">
            <a:avLst/>
          </a:prstGeom>
          <a:noFill/>
          <a:ln w="9525" cap="flat" cmpd="sng">
            <a:solidFill>
              <a:srgbClr val="FFFFFF"/>
            </a:solidFill>
            <a:prstDash val="solid"/>
            <a:round/>
            <a:headEnd type="none" w="med" len="med"/>
            <a:tailEnd type="triangle" w="med" len="med"/>
          </a:ln>
        </p:spPr>
      </p:cxnSp>
      <p:sp>
        <p:nvSpPr>
          <p:cNvPr id="1822" name="Google Shape;1822;p45"/>
          <p:cNvSpPr txBox="1"/>
          <p:nvPr/>
        </p:nvSpPr>
        <p:spPr>
          <a:xfrm>
            <a:off x="4183347" y="4451175"/>
            <a:ext cx="912600" cy="376200"/>
          </a:xfrm>
          <a:prstGeom prst="rect">
            <a:avLst/>
          </a:prstGeom>
          <a:no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FFFF"/>
                </a:solidFill>
                <a:latin typeface="Consolas"/>
                <a:ea typeface="Consolas"/>
                <a:cs typeface="Consolas"/>
                <a:sym typeface="Consolas"/>
              </a:rPr>
              <a:t>A</a:t>
            </a:r>
            <a:r>
              <a:rPr lang="en" baseline="30000">
                <a:solidFill>
                  <a:srgbClr val="FFFFFF"/>
                </a:solidFill>
                <a:latin typeface="Consolas"/>
                <a:ea typeface="Consolas"/>
                <a:cs typeface="Consolas"/>
                <a:sym typeface="Consolas"/>
              </a:rPr>
              <a:t>[2]</a:t>
            </a:r>
            <a:endParaRPr baseline="30000">
              <a:solidFill>
                <a:srgbClr val="FFFFFF"/>
              </a:solidFill>
              <a:latin typeface="Consolas"/>
              <a:ea typeface="Consolas"/>
              <a:cs typeface="Consolas"/>
              <a:sym typeface="Consolas"/>
            </a:endParaRPr>
          </a:p>
        </p:txBody>
      </p:sp>
      <p:cxnSp>
        <p:nvCxnSpPr>
          <p:cNvPr id="1823" name="Google Shape;1823;p45"/>
          <p:cNvCxnSpPr>
            <a:stCxn id="1757" idx="6"/>
            <a:endCxn id="1735" idx="2"/>
          </p:cNvCxnSpPr>
          <p:nvPr/>
        </p:nvCxnSpPr>
        <p:spPr>
          <a:xfrm rot="10800000" flipH="1">
            <a:off x="6279996" y="2411761"/>
            <a:ext cx="995700" cy="372900"/>
          </a:xfrm>
          <a:prstGeom prst="straightConnector1">
            <a:avLst/>
          </a:prstGeom>
          <a:noFill/>
          <a:ln w="9525" cap="flat" cmpd="sng">
            <a:solidFill>
              <a:srgbClr val="FFFFFF"/>
            </a:solidFill>
            <a:prstDash val="solid"/>
            <a:round/>
            <a:headEnd type="none" w="med" len="med"/>
            <a:tailEnd type="triangle" w="med" len="med"/>
          </a:ln>
        </p:spPr>
      </p:cxnSp>
      <p:sp>
        <p:nvSpPr>
          <p:cNvPr id="1824" name="Google Shape;1824;p45"/>
          <p:cNvSpPr txBox="1"/>
          <p:nvPr/>
        </p:nvSpPr>
        <p:spPr>
          <a:xfrm>
            <a:off x="7088922" y="3844100"/>
            <a:ext cx="912600" cy="376200"/>
          </a:xfrm>
          <a:prstGeom prst="rect">
            <a:avLst/>
          </a:prstGeom>
          <a:no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FFFF"/>
                </a:solidFill>
                <a:latin typeface="Consolas"/>
                <a:ea typeface="Consolas"/>
                <a:cs typeface="Consolas"/>
                <a:sym typeface="Consolas"/>
              </a:rPr>
              <a:t>A</a:t>
            </a:r>
            <a:r>
              <a:rPr lang="en" baseline="30000">
                <a:solidFill>
                  <a:srgbClr val="FFFFFF"/>
                </a:solidFill>
                <a:latin typeface="Consolas"/>
                <a:ea typeface="Consolas"/>
                <a:cs typeface="Consolas"/>
                <a:sym typeface="Consolas"/>
              </a:rPr>
              <a:t>[4]</a:t>
            </a:r>
            <a:endParaRPr baseline="30000">
              <a:solidFill>
                <a:srgbClr val="FFFFFF"/>
              </a:solidFill>
              <a:latin typeface="Consolas"/>
              <a:ea typeface="Consolas"/>
              <a:cs typeface="Consolas"/>
              <a:sym typeface="Consolas"/>
            </a:endParaRPr>
          </a:p>
        </p:txBody>
      </p:sp>
      <p:cxnSp>
        <p:nvCxnSpPr>
          <p:cNvPr id="1825" name="Google Shape;1825;p45"/>
          <p:cNvCxnSpPr/>
          <p:nvPr/>
        </p:nvCxnSpPr>
        <p:spPr>
          <a:xfrm flipH="1">
            <a:off x="4636700" y="3215775"/>
            <a:ext cx="6000" cy="450000"/>
          </a:xfrm>
          <a:prstGeom prst="straightConnector1">
            <a:avLst/>
          </a:prstGeom>
          <a:noFill/>
          <a:ln w="28575" cap="flat" cmpd="sng">
            <a:solidFill>
              <a:schemeClr val="dk2"/>
            </a:solidFill>
            <a:prstDash val="dot"/>
            <a:round/>
            <a:headEnd type="none" w="med" len="med"/>
            <a:tailEnd type="none" w="med" len="med"/>
          </a:ln>
        </p:spPr>
      </p:cxnSp>
      <p:cxnSp>
        <p:nvCxnSpPr>
          <p:cNvPr id="1826" name="Google Shape;1826;p45"/>
          <p:cNvCxnSpPr/>
          <p:nvPr/>
        </p:nvCxnSpPr>
        <p:spPr>
          <a:xfrm flipH="1">
            <a:off x="5980300" y="3215763"/>
            <a:ext cx="6000" cy="450000"/>
          </a:xfrm>
          <a:prstGeom prst="straightConnector1">
            <a:avLst/>
          </a:prstGeom>
          <a:noFill/>
          <a:ln w="28575" cap="flat" cmpd="sng">
            <a:solidFill>
              <a:schemeClr val="dk2"/>
            </a:solidFill>
            <a:prstDash val="dot"/>
            <a:round/>
            <a:headEnd type="none" w="med" len="med"/>
            <a:tailEnd type="none" w="med" len="med"/>
          </a:ln>
        </p:spPr>
      </p:cxn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830"/>
        <p:cNvGrpSpPr/>
        <p:nvPr/>
      </p:nvGrpSpPr>
      <p:grpSpPr>
        <a:xfrm>
          <a:off x="0" y="0"/>
          <a:ext cx="0" cy="0"/>
          <a:chOff x="0" y="0"/>
          <a:chExt cx="0" cy="0"/>
        </a:xfrm>
      </p:grpSpPr>
      <p:grpSp>
        <p:nvGrpSpPr>
          <p:cNvPr id="1831" name="Google Shape;1831;p46"/>
          <p:cNvGrpSpPr/>
          <p:nvPr/>
        </p:nvGrpSpPr>
        <p:grpSpPr>
          <a:xfrm>
            <a:off x="347454" y="2084814"/>
            <a:ext cx="1055455" cy="1030918"/>
            <a:chOff x="347441" y="529183"/>
            <a:chExt cx="2163705" cy="1824635"/>
          </a:xfrm>
        </p:grpSpPr>
        <p:grpSp>
          <p:nvGrpSpPr>
            <p:cNvPr id="1832" name="Google Shape;1832;p46"/>
            <p:cNvGrpSpPr/>
            <p:nvPr/>
          </p:nvGrpSpPr>
          <p:grpSpPr>
            <a:xfrm>
              <a:off x="745224" y="529183"/>
              <a:ext cx="1765922" cy="1596032"/>
              <a:chOff x="6240000" y="821025"/>
              <a:chExt cx="2904000" cy="2668950"/>
            </a:xfrm>
          </p:grpSpPr>
          <p:sp>
            <p:nvSpPr>
              <p:cNvPr id="1833" name="Google Shape;1833;p46"/>
              <p:cNvSpPr/>
              <p:nvPr/>
            </p:nvSpPr>
            <p:spPr>
              <a:xfrm flipH="1">
                <a:off x="6240000" y="821025"/>
                <a:ext cx="2904000" cy="26673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834" name="Google Shape;1834;p46"/>
              <p:cNvSpPr/>
              <p:nvPr/>
            </p:nvSpPr>
            <p:spPr>
              <a:xfrm flipH="1">
                <a:off x="62400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835" name="Google Shape;1835;p46"/>
              <p:cNvSpPr/>
              <p:nvPr/>
            </p:nvSpPr>
            <p:spPr>
              <a:xfrm flipH="1">
                <a:off x="68208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836" name="Google Shape;1836;p46"/>
              <p:cNvSpPr/>
              <p:nvPr/>
            </p:nvSpPr>
            <p:spPr>
              <a:xfrm flipH="1">
                <a:off x="74016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837" name="Google Shape;1837;p46"/>
              <p:cNvSpPr/>
              <p:nvPr/>
            </p:nvSpPr>
            <p:spPr>
              <a:xfrm flipH="1">
                <a:off x="79824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838" name="Google Shape;1838;p46"/>
              <p:cNvSpPr/>
              <p:nvPr/>
            </p:nvSpPr>
            <p:spPr>
              <a:xfrm flipH="1">
                <a:off x="85632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839" name="Google Shape;1839;p46"/>
              <p:cNvSpPr/>
              <p:nvPr/>
            </p:nvSpPr>
            <p:spPr>
              <a:xfrm flipH="1">
                <a:off x="62400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840" name="Google Shape;1840;p46"/>
              <p:cNvSpPr/>
              <p:nvPr/>
            </p:nvSpPr>
            <p:spPr>
              <a:xfrm flipH="1">
                <a:off x="68208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841" name="Google Shape;1841;p46"/>
              <p:cNvSpPr/>
              <p:nvPr/>
            </p:nvSpPr>
            <p:spPr>
              <a:xfrm flipH="1">
                <a:off x="74016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842" name="Google Shape;1842;p46"/>
              <p:cNvSpPr/>
              <p:nvPr/>
            </p:nvSpPr>
            <p:spPr>
              <a:xfrm flipH="1">
                <a:off x="79824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843" name="Google Shape;1843;p46"/>
              <p:cNvSpPr/>
              <p:nvPr/>
            </p:nvSpPr>
            <p:spPr>
              <a:xfrm flipH="1">
                <a:off x="85632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844" name="Google Shape;1844;p46"/>
              <p:cNvSpPr/>
              <p:nvPr/>
            </p:nvSpPr>
            <p:spPr>
              <a:xfrm flipH="1">
                <a:off x="62400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845" name="Google Shape;1845;p46"/>
              <p:cNvSpPr/>
              <p:nvPr/>
            </p:nvSpPr>
            <p:spPr>
              <a:xfrm flipH="1">
                <a:off x="68208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846" name="Google Shape;1846;p46"/>
              <p:cNvSpPr/>
              <p:nvPr/>
            </p:nvSpPr>
            <p:spPr>
              <a:xfrm flipH="1">
                <a:off x="74016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847" name="Google Shape;1847;p46"/>
              <p:cNvSpPr/>
              <p:nvPr/>
            </p:nvSpPr>
            <p:spPr>
              <a:xfrm flipH="1">
                <a:off x="79824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848" name="Google Shape;1848;p46"/>
              <p:cNvSpPr/>
              <p:nvPr/>
            </p:nvSpPr>
            <p:spPr>
              <a:xfrm flipH="1">
                <a:off x="85632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849" name="Google Shape;1849;p46"/>
              <p:cNvSpPr/>
              <p:nvPr/>
            </p:nvSpPr>
            <p:spPr>
              <a:xfrm flipH="1">
                <a:off x="62400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850" name="Google Shape;1850;p46"/>
              <p:cNvSpPr/>
              <p:nvPr/>
            </p:nvSpPr>
            <p:spPr>
              <a:xfrm flipH="1">
                <a:off x="68208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851" name="Google Shape;1851;p46"/>
              <p:cNvSpPr/>
              <p:nvPr/>
            </p:nvSpPr>
            <p:spPr>
              <a:xfrm flipH="1">
                <a:off x="74016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852" name="Google Shape;1852;p46"/>
              <p:cNvSpPr/>
              <p:nvPr/>
            </p:nvSpPr>
            <p:spPr>
              <a:xfrm flipH="1">
                <a:off x="79824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853" name="Google Shape;1853;p46"/>
              <p:cNvSpPr/>
              <p:nvPr/>
            </p:nvSpPr>
            <p:spPr>
              <a:xfrm flipH="1">
                <a:off x="85632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854" name="Google Shape;1854;p46"/>
              <p:cNvSpPr/>
              <p:nvPr/>
            </p:nvSpPr>
            <p:spPr>
              <a:xfrm flipH="1">
                <a:off x="62400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855" name="Google Shape;1855;p46"/>
              <p:cNvSpPr/>
              <p:nvPr/>
            </p:nvSpPr>
            <p:spPr>
              <a:xfrm flipH="1">
                <a:off x="68208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856" name="Google Shape;1856;p46"/>
              <p:cNvSpPr/>
              <p:nvPr/>
            </p:nvSpPr>
            <p:spPr>
              <a:xfrm flipH="1">
                <a:off x="74016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857" name="Google Shape;1857;p46"/>
              <p:cNvSpPr/>
              <p:nvPr/>
            </p:nvSpPr>
            <p:spPr>
              <a:xfrm flipH="1">
                <a:off x="79824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858" name="Google Shape;1858;p46"/>
              <p:cNvSpPr/>
              <p:nvPr/>
            </p:nvSpPr>
            <p:spPr>
              <a:xfrm flipH="1">
                <a:off x="85632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grpSp>
        <p:grpSp>
          <p:nvGrpSpPr>
            <p:cNvPr id="1859" name="Google Shape;1859;p46"/>
            <p:cNvGrpSpPr/>
            <p:nvPr/>
          </p:nvGrpSpPr>
          <p:grpSpPr>
            <a:xfrm>
              <a:off x="546332" y="643484"/>
              <a:ext cx="1765922" cy="1596032"/>
              <a:chOff x="5950075" y="854725"/>
              <a:chExt cx="2904000" cy="2668950"/>
            </a:xfrm>
          </p:grpSpPr>
          <p:sp>
            <p:nvSpPr>
              <p:cNvPr id="1860" name="Google Shape;1860;p46"/>
              <p:cNvSpPr/>
              <p:nvPr/>
            </p:nvSpPr>
            <p:spPr>
              <a:xfrm flipH="1">
                <a:off x="5950075" y="854725"/>
                <a:ext cx="2904000" cy="26673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46"/>
              <p:cNvSpPr/>
              <p:nvPr/>
            </p:nvSpPr>
            <p:spPr>
              <a:xfrm flipH="1">
                <a:off x="59500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46"/>
              <p:cNvSpPr/>
              <p:nvPr/>
            </p:nvSpPr>
            <p:spPr>
              <a:xfrm flipH="1">
                <a:off x="65308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46"/>
              <p:cNvSpPr/>
              <p:nvPr/>
            </p:nvSpPr>
            <p:spPr>
              <a:xfrm flipH="1">
                <a:off x="71116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46"/>
              <p:cNvSpPr/>
              <p:nvPr/>
            </p:nvSpPr>
            <p:spPr>
              <a:xfrm flipH="1">
                <a:off x="76924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46"/>
              <p:cNvSpPr/>
              <p:nvPr/>
            </p:nvSpPr>
            <p:spPr>
              <a:xfrm flipH="1">
                <a:off x="82732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46"/>
              <p:cNvSpPr/>
              <p:nvPr/>
            </p:nvSpPr>
            <p:spPr>
              <a:xfrm flipH="1">
                <a:off x="59500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46"/>
              <p:cNvSpPr/>
              <p:nvPr/>
            </p:nvSpPr>
            <p:spPr>
              <a:xfrm flipH="1">
                <a:off x="65308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46"/>
              <p:cNvSpPr/>
              <p:nvPr/>
            </p:nvSpPr>
            <p:spPr>
              <a:xfrm flipH="1">
                <a:off x="71116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46"/>
              <p:cNvSpPr/>
              <p:nvPr/>
            </p:nvSpPr>
            <p:spPr>
              <a:xfrm flipH="1">
                <a:off x="76924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46"/>
              <p:cNvSpPr/>
              <p:nvPr/>
            </p:nvSpPr>
            <p:spPr>
              <a:xfrm flipH="1">
                <a:off x="82732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46"/>
              <p:cNvSpPr/>
              <p:nvPr/>
            </p:nvSpPr>
            <p:spPr>
              <a:xfrm flipH="1">
                <a:off x="59500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46"/>
              <p:cNvSpPr/>
              <p:nvPr/>
            </p:nvSpPr>
            <p:spPr>
              <a:xfrm flipH="1">
                <a:off x="65308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46"/>
              <p:cNvSpPr/>
              <p:nvPr/>
            </p:nvSpPr>
            <p:spPr>
              <a:xfrm flipH="1">
                <a:off x="71116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46"/>
              <p:cNvSpPr/>
              <p:nvPr/>
            </p:nvSpPr>
            <p:spPr>
              <a:xfrm flipH="1">
                <a:off x="76924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46"/>
              <p:cNvSpPr/>
              <p:nvPr/>
            </p:nvSpPr>
            <p:spPr>
              <a:xfrm flipH="1">
                <a:off x="82732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46"/>
              <p:cNvSpPr/>
              <p:nvPr/>
            </p:nvSpPr>
            <p:spPr>
              <a:xfrm flipH="1">
                <a:off x="59500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46"/>
              <p:cNvSpPr/>
              <p:nvPr/>
            </p:nvSpPr>
            <p:spPr>
              <a:xfrm flipH="1">
                <a:off x="65308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46"/>
              <p:cNvSpPr/>
              <p:nvPr/>
            </p:nvSpPr>
            <p:spPr>
              <a:xfrm flipH="1">
                <a:off x="71116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46"/>
              <p:cNvSpPr/>
              <p:nvPr/>
            </p:nvSpPr>
            <p:spPr>
              <a:xfrm flipH="1">
                <a:off x="76924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46"/>
              <p:cNvSpPr/>
              <p:nvPr/>
            </p:nvSpPr>
            <p:spPr>
              <a:xfrm flipH="1">
                <a:off x="82732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46"/>
              <p:cNvSpPr/>
              <p:nvPr/>
            </p:nvSpPr>
            <p:spPr>
              <a:xfrm flipH="1">
                <a:off x="59500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46"/>
              <p:cNvSpPr/>
              <p:nvPr/>
            </p:nvSpPr>
            <p:spPr>
              <a:xfrm flipH="1">
                <a:off x="65308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46"/>
              <p:cNvSpPr/>
              <p:nvPr/>
            </p:nvSpPr>
            <p:spPr>
              <a:xfrm flipH="1">
                <a:off x="71116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46"/>
              <p:cNvSpPr/>
              <p:nvPr/>
            </p:nvSpPr>
            <p:spPr>
              <a:xfrm flipH="1">
                <a:off x="76924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46"/>
              <p:cNvSpPr/>
              <p:nvPr/>
            </p:nvSpPr>
            <p:spPr>
              <a:xfrm flipH="1">
                <a:off x="82732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86" name="Google Shape;1886;p46"/>
            <p:cNvGrpSpPr/>
            <p:nvPr/>
          </p:nvGrpSpPr>
          <p:grpSpPr>
            <a:xfrm>
              <a:off x="347441" y="757786"/>
              <a:ext cx="1765922" cy="1596032"/>
              <a:chOff x="2854300" y="1168125"/>
              <a:chExt cx="2904000" cy="2668950"/>
            </a:xfrm>
          </p:grpSpPr>
          <p:sp>
            <p:nvSpPr>
              <p:cNvPr id="1887" name="Google Shape;1887;p46"/>
              <p:cNvSpPr/>
              <p:nvPr/>
            </p:nvSpPr>
            <p:spPr>
              <a:xfrm flipH="1">
                <a:off x="2854300" y="1168125"/>
                <a:ext cx="2904000" cy="26673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46"/>
              <p:cNvSpPr/>
              <p:nvPr/>
            </p:nvSpPr>
            <p:spPr>
              <a:xfrm flipH="1">
                <a:off x="28543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46"/>
              <p:cNvSpPr/>
              <p:nvPr/>
            </p:nvSpPr>
            <p:spPr>
              <a:xfrm flipH="1">
                <a:off x="34351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46"/>
              <p:cNvSpPr/>
              <p:nvPr/>
            </p:nvSpPr>
            <p:spPr>
              <a:xfrm flipH="1">
                <a:off x="40159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46"/>
              <p:cNvSpPr/>
              <p:nvPr/>
            </p:nvSpPr>
            <p:spPr>
              <a:xfrm flipH="1">
                <a:off x="45967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46"/>
              <p:cNvSpPr/>
              <p:nvPr/>
            </p:nvSpPr>
            <p:spPr>
              <a:xfrm flipH="1">
                <a:off x="51775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46"/>
              <p:cNvSpPr/>
              <p:nvPr/>
            </p:nvSpPr>
            <p:spPr>
              <a:xfrm flipH="1">
                <a:off x="28543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46"/>
              <p:cNvSpPr/>
              <p:nvPr/>
            </p:nvSpPr>
            <p:spPr>
              <a:xfrm flipH="1">
                <a:off x="34351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46"/>
              <p:cNvSpPr/>
              <p:nvPr/>
            </p:nvSpPr>
            <p:spPr>
              <a:xfrm flipH="1">
                <a:off x="40159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46"/>
              <p:cNvSpPr/>
              <p:nvPr/>
            </p:nvSpPr>
            <p:spPr>
              <a:xfrm flipH="1">
                <a:off x="45967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46"/>
              <p:cNvSpPr/>
              <p:nvPr/>
            </p:nvSpPr>
            <p:spPr>
              <a:xfrm flipH="1">
                <a:off x="51775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46"/>
              <p:cNvSpPr/>
              <p:nvPr/>
            </p:nvSpPr>
            <p:spPr>
              <a:xfrm flipH="1">
                <a:off x="28543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46"/>
              <p:cNvSpPr/>
              <p:nvPr/>
            </p:nvSpPr>
            <p:spPr>
              <a:xfrm flipH="1">
                <a:off x="34351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46"/>
              <p:cNvSpPr/>
              <p:nvPr/>
            </p:nvSpPr>
            <p:spPr>
              <a:xfrm flipH="1">
                <a:off x="40159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46"/>
              <p:cNvSpPr/>
              <p:nvPr/>
            </p:nvSpPr>
            <p:spPr>
              <a:xfrm flipH="1">
                <a:off x="45967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46"/>
              <p:cNvSpPr/>
              <p:nvPr/>
            </p:nvSpPr>
            <p:spPr>
              <a:xfrm flipH="1">
                <a:off x="51775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46"/>
              <p:cNvSpPr/>
              <p:nvPr/>
            </p:nvSpPr>
            <p:spPr>
              <a:xfrm flipH="1">
                <a:off x="28543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46"/>
              <p:cNvSpPr/>
              <p:nvPr/>
            </p:nvSpPr>
            <p:spPr>
              <a:xfrm flipH="1">
                <a:off x="34351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46"/>
              <p:cNvSpPr/>
              <p:nvPr/>
            </p:nvSpPr>
            <p:spPr>
              <a:xfrm flipH="1">
                <a:off x="40159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46"/>
              <p:cNvSpPr/>
              <p:nvPr/>
            </p:nvSpPr>
            <p:spPr>
              <a:xfrm flipH="1">
                <a:off x="45967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46"/>
              <p:cNvSpPr/>
              <p:nvPr/>
            </p:nvSpPr>
            <p:spPr>
              <a:xfrm flipH="1">
                <a:off x="51775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46"/>
              <p:cNvSpPr/>
              <p:nvPr/>
            </p:nvSpPr>
            <p:spPr>
              <a:xfrm flipH="1">
                <a:off x="28543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46"/>
              <p:cNvSpPr/>
              <p:nvPr/>
            </p:nvSpPr>
            <p:spPr>
              <a:xfrm flipH="1">
                <a:off x="34351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46"/>
              <p:cNvSpPr/>
              <p:nvPr/>
            </p:nvSpPr>
            <p:spPr>
              <a:xfrm flipH="1">
                <a:off x="40159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46"/>
              <p:cNvSpPr/>
              <p:nvPr/>
            </p:nvSpPr>
            <p:spPr>
              <a:xfrm flipH="1">
                <a:off x="45967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46"/>
              <p:cNvSpPr/>
              <p:nvPr/>
            </p:nvSpPr>
            <p:spPr>
              <a:xfrm flipH="1">
                <a:off x="51775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913" name="Google Shape;1913;p46"/>
          <p:cNvGrpSpPr/>
          <p:nvPr/>
        </p:nvGrpSpPr>
        <p:grpSpPr>
          <a:xfrm>
            <a:off x="1858240" y="1429225"/>
            <a:ext cx="921407" cy="797461"/>
            <a:chOff x="3229840" y="362425"/>
            <a:chExt cx="921407" cy="797461"/>
          </a:xfrm>
        </p:grpSpPr>
        <p:sp>
          <p:nvSpPr>
            <p:cNvPr id="1914" name="Google Shape;1914;p46"/>
            <p:cNvSpPr/>
            <p:nvPr/>
          </p:nvSpPr>
          <p:spPr>
            <a:xfrm flipH="1">
              <a:off x="3311643" y="445855"/>
              <a:ext cx="757800" cy="6306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46"/>
            <p:cNvSpPr/>
            <p:nvPr/>
          </p:nvSpPr>
          <p:spPr>
            <a:xfrm flipH="1">
              <a:off x="3393447" y="362425"/>
              <a:ext cx="757800" cy="6306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46"/>
            <p:cNvSpPr/>
            <p:nvPr/>
          </p:nvSpPr>
          <p:spPr>
            <a:xfrm flipH="1">
              <a:off x="3229840" y="529286"/>
              <a:ext cx="757800" cy="6306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17" name="Google Shape;1917;p46"/>
          <p:cNvGrpSpPr/>
          <p:nvPr/>
        </p:nvGrpSpPr>
        <p:grpSpPr>
          <a:xfrm>
            <a:off x="1858240" y="2656261"/>
            <a:ext cx="921400" cy="785200"/>
            <a:chOff x="2467840" y="1786561"/>
            <a:chExt cx="921400" cy="785200"/>
          </a:xfrm>
        </p:grpSpPr>
        <p:sp>
          <p:nvSpPr>
            <p:cNvPr id="1918" name="Google Shape;1918;p46"/>
            <p:cNvSpPr/>
            <p:nvPr/>
          </p:nvSpPr>
          <p:spPr>
            <a:xfrm flipH="1">
              <a:off x="2631440" y="1786561"/>
              <a:ext cx="757800" cy="6306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46"/>
            <p:cNvSpPr/>
            <p:nvPr/>
          </p:nvSpPr>
          <p:spPr>
            <a:xfrm flipH="1">
              <a:off x="2549640" y="1863861"/>
              <a:ext cx="757800" cy="6306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46"/>
            <p:cNvSpPr/>
            <p:nvPr/>
          </p:nvSpPr>
          <p:spPr>
            <a:xfrm flipH="1">
              <a:off x="2467840" y="1941161"/>
              <a:ext cx="757800" cy="6306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21" name="Google Shape;1921;p46"/>
          <p:cNvGrpSpPr/>
          <p:nvPr/>
        </p:nvGrpSpPr>
        <p:grpSpPr>
          <a:xfrm>
            <a:off x="3231306" y="1352333"/>
            <a:ext cx="877879" cy="877818"/>
            <a:chOff x="5950075" y="854725"/>
            <a:chExt cx="2904000" cy="2668950"/>
          </a:xfrm>
        </p:grpSpPr>
        <p:sp>
          <p:nvSpPr>
            <p:cNvPr id="1922" name="Google Shape;1922;p46"/>
            <p:cNvSpPr/>
            <p:nvPr/>
          </p:nvSpPr>
          <p:spPr>
            <a:xfrm flipH="1">
              <a:off x="5950075" y="854725"/>
              <a:ext cx="2904000" cy="26673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46"/>
            <p:cNvSpPr/>
            <p:nvPr/>
          </p:nvSpPr>
          <p:spPr>
            <a:xfrm flipH="1">
              <a:off x="59500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46"/>
            <p:cNvSpPr/>
            <p:nvPr/>
          </p:nvSpPr>
          <p:spPr>
            <a:xfrm flipH="1">
              <a:off x="65308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46"/>
            <p:cNvSpPr/>
            <p:nvPr/>
          </p:nvSpPr>
          <p:spPr>
            <a:xfrm flipH="1">
              <a:off x="71116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46"/>
            <p:cNvSpPr/>
            <p:nvPr/>
          </p:nvSpPr>
          <p:spPr>
            <a:xfrm flipH="1">
              <a:off x="76924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46"/>
            <p:cNvSpPr/>
            <p:nvPr/>
          </p:nvSpPr>
          <p:spPr>
            <a:xfrm flipH="1">
              <a:off x="82732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46"/>
            <p:cNvSpPr/>
            <p:nvPr/>
          </p:nvSpPr>
          <p:spPr>
            <a:xfrm flipH="1">
              <a:off x="59500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46"/>
            <p:cNvSpPr/>
            <p:nvPr/>
          </p:nvSpPr>
          <p:spPr>
            <a:xfrm flipH="1">
              <a:off x="65308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46"/>
            <p:cNvSpPr/>
            <p:nvPr/>
          </p:nvSpPr>
          <p:spPr>
            <a:xfrm flipH="1">
              <a:off x="71116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46"/>
            <p:cNvSpPr/>
            <p:nvPr/>
          </p:nvSpPr>
          <p:spPr>
            <a:xfrm flipH="1">
              <a:off x="76924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46"/>
            <p:cNvSpPr/>
            <p:nvPr/>
          </p:nvSpPr>
          <p:spPr>
            <a:xfrm flipH="1">
              <a:off x="82732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46"/>
            <p:cNvSpPr/>
            <p:nvPr/>
          </p:nvSpPr>
          <p:spPr>
            <a:xfrm flipH="1">
              <a:off x="59500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46"/>
            <p:cNvSpPr/>
            <p:nvPr/>
          </p:nvSpPr>
          <p:spPr>
            <a:xfrm flipH="1">
              <a:off x="65308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46"/>
            <p:cNvSpPr/>
            <p:nvPr/>
          </p:nvSpPr>
          <p:spPr>
            <a:xfrm flipH="1">
              <a:off x="71116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46"/>
            <p:cNvSpPr/>
            <p:nvPr/>
          </p:nvSpPr>
          <p:spPr>
            <a:xfrm flipH="1">
              <a:off x="76924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46"/>
            <p:cNvSpPr/>
            <p:nvPr/>
          </p:nvSpPr>
          <p:spPr>
            <a:xfrm flipH="1">
              <a:off x="82732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46"/>
            <p:cNvSpPr/>
            <p:nvPr/>
          </p:nvSpPr>
          <p:spPr>
            <a:xfrm flipH="1">
              <a:off x="59500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46"/>
            <p:cNvSpPr/>
            <p:nvPr/>
          </p:nvSpPr>
          <p:spPr>
            <a:xfrm flipH="1">
              <a:off x="65308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46"/>
            <p:cNvSpPr/>
            <p:nvPr/>
          </p:nvSpPr>
          <p:spPr>
            <a:xfrm flipH="1">
              <a:off x="71116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46"/>
            <p:cNvSpPr/>
            <p:nvPr/>
          </p:nvSpPr>
          <p:spPr>
            <a:xfrm flipH="1">
              <a:off x="76924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46"/>
            <p:cNvSpPr/>
            <p:nvPr/>
          </p:nvSpPr>
          <p:spPr>
            <a:xfrm flipH="1">
              <a:off x="82732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46"/>
            <p:cNvSpPr/>
            <p:nvPr/>
          </p:nvSpPr>
          <p:spPr>
            <a:xfrm flipH="1">
              <a:off x="59500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46"/>
            <p:cNvSpPr/>
            <p:nvPr/>
          </p:nvSpPr>
          <p:spPr>
            <a:xfrm flipH="1">
              <a:off x="65308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46"/>
            <p:cNvSpPr/>
            <p:nvPr/>
          </p:nvSpPr>
          <p:spPr>
            <a:xfrm flipH="1">
              <a:off x="71116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46"/>
            <p:cNvSpPr/>
            <p:nvPr/>
          </p:nvSpPr>
          <p:spPr>
            <a:xfrm flipH="1">
              <a:off x="76924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46"/>
            <p:cNvSpPr/>
            <p:nvPr/>
          </p:nvSpPr>
          <p:spPr>
            <a:xfrm flipH="1">
              <a:off x="82732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8" name="Google Shape;1948;p46"/>
          <p:cNvGrpSpPr/>
          <p:nvPr/>
        </p:nvGrpSpPr>
        <p:grpSpPr>
          <a:xfrm>
            <a:off x="3231582" y="2535430"/>
            <a:ext cx="877298" cy="879686"/>
            <a:chOff x="2854300" y="1168125"/>
            <a:chExt cx="2904000" cy="2668950"/>
          </a:xfrm>
        </p:grpSpPr>
        <p:sp>
          <p:nvSpPr>
            <p:cNvPr id="1949" name="Google Shape;1949;p46"/>
            <p:cNvSpPr/>
            <p:nvPr/>
          </p:nvSpPr>
          <p:spPr>
            <a:xfrm flipH="1">
              <a:off x="2854300" y="1168125"/>
              <a:ext cx="2904000" cy="26673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46"/>
            <p:cNvSpPr/>
            <p:nvPr/>
          </p:nvSpPr>
          <p:spPr>
            <a:xfrm flipH="1">
              <a:off x="28543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46"/>
            <p:cNvSpPr/>
            <p:nvPr/>
          </p:nvSpPr>
          <p:spPr>
            <a:xfrm flipH="1">
              <a:off x="34351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46"/>
            <p:cNvSpPr/>
            <p:nvPr/>
          </p:nvSpPr>
          <p:spPr>
            <a:xfrm flipH="1">
              <a:off x="40159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46"/>
            <p:cNvSpPr/>
            <p:nvPr/>
          </p:nvSpPr>
          <p:spPr>
            <a:xfrm flipH="1">
              <a:off x="45967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46"/>
            <p:cNvSpPr/>
            <p:nvPr/>
          </p:nvSpPr>
          <p:spPr>
            <a:xfrm flipH="1">
              <a:off x="51775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46"/>
            <p:cNvSpPr/>
            <p:nvPr/>
          </p:nvSpPr>
          <p:spPr>
            <a:xfrm flipH="1">
              <a:off x="28543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46"/>
            <p:cNvSpPr/>
            <p:nvPr/>
          </p:nvSpPr>
          <p:spPr>
            <a:xfrm flipH="1">
              <a:off x="34351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46"/>
            <p:cNvSpPr/>
            <p:nvPr/>
          </p:nvSpPr>
          <p:spPr>
            <a:xfrm flipH="1">
              <a:off x="40159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46"/>
            <p:cNvSpPr/>
            <p:nvPr/>
          </p:nvSpPr>
          <p:spPr>
            <a:xfrm flipH="1">
              <a:off x="45967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46"/>
            <p:cNvSpPr/>
            <p:nvPr/>
          </p:nvSpPr>
          <p:spPr>
            <a:xfrm flipH="1">
              <a:off x="51775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46"/>
            <p:cNvSpPr/>
            <p:nvPr/>
          </p:nvSpPr>
          <p:spPr>
            <a:xfrm flipH="1">
              <a:off x="28543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46"/>
            <p:cNvSpPr/>
            <p:nvPr/>
          </p:nvSpPr>
          <p:spPr>
            <a:xfrm flipH="1">
              <a:off x="34351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46"/>
            <p:cNvSpPr/>
            <p:nvPr/>
          </p:nvSpPr>
          <p:spPr>
            <a:xfrm flipH="1">
              <a:off x="40159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46"/>
            <p:cNvSpPr/>
            <p:nvPr/>
          </p:nvSpPr>
          <p:spPr>
            <a:xfrm flipH="1">
              <a:off x="45967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46"/>
            <p:cNvSpPr/>
            <p:nvPr/>
          </p:nvSpPr>
          <p:spPr>
            <a:xfrm flipH="1">
              <a:off x="51775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46"/>
            <p:cNvSpPr/>
            <p:nvPr/>
          </p:nvSpPr>
          <p:spPr>
            <a:xfrm flipH="1">
              <a:off x="28543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46"/>
            <p:cNvSpPr/>
            <p:nvPr/>
          </p:nvSpPr>
          <p:spPr>
            <a:xfrm flipH="1">
              <a:off x="34351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46"/>
            <p:cNvSpPr/>
            <p:nvPr/>
          </p:nvSpPr>
          <p:spPr>
            <a:xfrm flipH="1">
              <a:off x="40159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46"/>
            <p:cNvSpPr/>
            <p:nvPr/>
          </p:nvSpPr>
          <p:spPr>
            <a:xfrm flipH="1">
              <a:off x="45967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46"/>
            <p:cNvSpPr/>
            <p:nvPr/>
          </p:nvSpPr>
          <p:spPr>
            <a:xfrm flipH="1">
              <a:off x="51775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46"/>
            <p:cNvSpPr/>
            <p:nvPr/>
          </p:nvSpPr>
          <p:spPr>
            <a:xfrm flipH="1">
              <a:off x="28543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46"/>
            <p:cNvSpPr/>
            <p:nvPr/>
          </p:nvSpPr>
          <p:spPr>
            <a:xfrm flipH="1">
              <a:off x="34351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46"/>
            <p:cNvSpPr/>
            <p:nvPr/>
          </p:nvSpPr>
          <p:spPr>
            <a:xfrm flipH="1">
              <a:off x="40159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46"/>
            <p:cNvSpPr/>
            <p:nvPr/>
          </p:nvSpPr>
          <p:spPr>
            <a:xfrm flipH="1">
              <a:off x="45967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46"/>
            <p:cNvSpPr/>
            <p:nvPr/>
          </p:nvSpPr>
          <p:spPr>
            <a:xfrm flipH="1">
              <a:off x="51775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975" name="Google Shape;1975;p46"/>
          <p:cNvCxnSpPr>
            <a:stCxn id="1848" idx="1"/>
            <a:endCxn id="1916" idx="3"/>
          </p:cNvCxnSpPr>
          <p:nvPr/>
        </p:nvCxnSpPr>
        <p:spPr>
          <a:xfrm rot="10800000" flipH="1">
            <a:off x="1402910" y="1911414"/>
            <a:ext cx="455400" cy="624000"/>
          </a:xfrm>
          <a:prstGeom prst="curvedConnector3">
            <a:avLst>
              <a:gd name="adj1" fmla="val 49992"/>
            </a:avLst>
          </a:prstGeom>
          <a:noFill/>
          <a:ln w="9525" cap="flat" cmpd="sng">
            <a:solidFill>
              <a:srgbClr val="595959"/>
            </a:solidFill>
            <a:prstDash val="solid"/>
            <a:round/>
            <a:headEnd type="none" w="med" len="med"/>
            <a:tailEnd type="none" w="med" len="med"/>
          </a:ln>
        </p:spPr>
      </p:cxnSp>
      <p:cxnSp>
        <p:nvCxnSpPr>
          <p:cNvPr id="1976" name="Google Shape;1976;p46"/>
          <p:cNvCxnSpPr>
            <a:stCxn id="1848" idx="1"/>
            <a:endCxn id="1920" idx="3"/>
          </p:cNvCxnSpPr>
          <p:nvPr/>
        </p:nvCxnSpPr>
        <p:spPr>
          <a:xfrm>
            <a:off x="1402910" y="2535414"/>
            <a:ext cx="455400" cy="590700"/>
          </a:xfrm>
          <a:prstGeom prst="curvedConnector3">
            <a:avLst>
              <a:gd name="adj1" fmla="val 49992"/>
            </a:avLst>
          </a:prstGeom>
          <a:noFill/>
          <a:ln w="9525" cap="flat" cmpd="sng">
            <a:solidFill>
              <a:srgbClr val="595959"/>
            </a:solidFill>
            <a:prstDash val="solid"/>
            <a:round/>
            <a:headEnd type="none" w="med" len="med"/>
            <a:tailEnd type="none" w="med" len="med"/>
          </a:ln>
        </p:spPr>
      </p:cxnSp>
      <p:cxnSp>
        <p:nvCxnSpPr>
          <p:cNvPr id="1977" name="Google Shape;1977;p46"/>
          <p:cNvCxnSpPr/>
          <p:nvPr/>
        </p:nvCxnSpPr>
        <p:spPr>
          <a:xfrm>
            <a:off x="2790650" y="1790350"/>
            <a:ext cx="360300" cy="1800"/>
          </a:xfrm>
          <a:prstGeom prst="straightConnector1">
            <a:avLst/>
          </a:prstGeom>
          <a:noFill/>
          <a:ln w="9525" cap="flat" cmpd="sng">
            <a:solidFill>
              <a:srgbClr val="595959"/>
            </a:solidFill>
            <a:prstDash val="dash"/>
            <a:round/>
            <a:headEnd type="none" w="med" len="med"/>
            <a:tailEnd type="triangle" w="med" len="med"/>
          </a:ln>
        </p:spPr>
      </p:cxnSp>
      <p:cxnSp>
        <p:nvCxnSpPr>
          <p:cNvPr id="1978" name="Google Shape;1978;p46"/>
          <p:cNvCxnSpPr/>
          <p:nvPr/>
        </p:nvCxnSpPr>
        <p:spPr>
          <a:xfrm>
            <a:off x="2790650" y="3047950"/>
            <a:ext cx="360300" cy="1800"/>
          </a:xfrm>
          <a:prstGeom prst="straightConnector1">
            <a:avLst/>
          </a:prstGeom>
          <a:noFill/>
          <a:ln w="9525" cap="flat" cmpd="sng">
            <a:solidFill>
              <a:srgbClr val="595959"/>
            </a:solidFill>
            <a:prstDash val="dash"/>
            <a:round/>
            <a:headEnd type="none" w="med" len="med"/>
            <a:tailEnd type="triangle" w="med" len="med"/>
          </a:ln>
        </p:spPr>
      </p:cxnSp>
      <p:sp>
        <p:nvSpPr>
          <p:cNvPr id="1979" name="Google Shape;1979;p46"/>
          <p:cNvSpPr txBox="1"/>
          <p:nvPr/>
        </p:nvSpPr>
        <p:spPr>
          <a:xfrm>
            <a:off x="504700" y="3233550"/>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NxNx3</a:t>
            </a:r>
            <a:endParaRPr sz="1100">
              <a:latin typeface="Consolas"/>
              <a:ea typeface="Consolas"/>
              <a:cs typeface="Consolas"/>
              <a:sym typeface="Consolas"/>
            </a:endParaRPr>
          </a:p>
        </p:txBody>
      </p:sp>
      <p:sp>
        <p:nvSpPr>
          <p:cNvPr id="1980" name="Google Shape;1980;p46"/>
          <p:cNvSpPr txBox="1"/>
          <p:nvPr/>
        </p:nvSpPr>
        <p:spPr>
          <a:xfrm>
            <a:off x="4108875" y="1687288"/>
            <a:ext cx="282000" cy="20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+b1</a:t>
            </a:r>
            <a:endParaRPr sz="1100">
              <a:latin typeface="Consolas"/>
              <a:ea typeface="Consolas"/>
              <a:cs typeface="Consolas"/>
              <a:sym typeface="Consolas"/>
            </a:endParaRPr>
          </a:p>
        </p:txBody>
      </p:sp>
      <p:sp>
        <p:nvSpPr>
          <p:cNvPr id="1981" name="Google Shape;1981;p46"/>
          <p:cNvSpPr txBox="1"/>
          <p:nvPr/>
        </p:nvSpPr>
        <p:spPr>
          <a:xfrm>
            <a:off x="4108875" y="2840050"/>
            <a:ext cx="282000" cy="20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+b2</a:t>
            </a:r>
            <a:endParaRPr sz="1100">
              <a:latin typeface="Consolas"/>
              <a:ea typeface="Consolas"/>
              <a:cs typeface="Consolas"/>
              <a:sym typeface="Consolas"/>
            </a:endParaRPr>
          </a:p>
        </p:txBody>
      </p:sp>
      <p:sp>
        <p:nvSpPr>
          <p:cNvPr id="1982" name="Google Shape;1982;p46"/>
          <p:cNvSpPr txBox="1"/>
          <p:nvPr/>
        </p:nvSpPr>
        <p:spPr>
          <a:xfrm>
            <a:off x="3420625" y="3497275"/>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MxM</a:t>
            </a:r>
            <a:endParaRPr sz="1100">
              <a:latin typeface="Consolas"/>
              <a:ea typeface="Consolas"/>
              <a:cs typeface="Consolas"/>
              <a:sym typeface="Consolas"/>
            </a:endParaRPr>
          </a:p>
        </p:txBody>
      </p:sp>
      <p:sp>
        <p:nvSpPr>
          <p:cNvPr id="1983" name="Google Shape;1983;p46"/>
          <p:cNvSpPr txBox="1"/>
          <p:nvPr/>
        </p:nvSpPr>
        <p:spPr>
          <a:xfrm>
            <a:off x="3420638" y="1089050"/>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MxM</a:t>
            </a:r>
            <a:endParaRPr sz="1100">
              <a:latin typeface="Consolas"/>
              <a:ea typeface="Consolas"/>
              <a:cs typeface="Consolas"/>
              <a:sym typeface="Consolas"/>
            </a:endParaRPr>
          </a:p>
        </p:txBody>
      </p:sp>
      <p:cxnSp>
        <p:nvCxnSpPr>
          <p:cNvPr id="1984" name="Google Shape;1984;p46"/>
          <p:cNvCxnSpPr/>
          <p:nvPr/>
        </p:nvCxnSpPr>
        <p:spPr>
          <a:xfrm>
            <a:off x="4419600" y="1790338"/>
            <a:ext cx="274200" cy="1800"/>
          </a:xfrm>
          <a:prstGeom prst="straightConnector1">
            <a:avLst/>
          </a:prstGeom>
          <a:noFill/>
          <a:ln w="9525" cap="flat" cmpd="sng">
            <a:solidFill>
              <a:srgbClr val="595959"/>
            </a:solidFill>
            <a:prstDash val="dash"/>
            <a:round/>
            <a:headEnd type="none" w="med" len="med"/>
            <a:tailEnd type="triangle" w="med" len="med"/>
          </a:ln>
        </p:spPr>
      </p:cxnSp>
      <p:cxnSp>
        <p:nvCxnSpPr>
          <p:cNvPr id="1985" name="Google Shape;1985;p46"/>
          <p:cNvCxnSpPr/>
          <p:nvPr/>
        </p:nvCxnSpPr>
        <p:spPr>
          <a:xfrm>
            <a:off x="4404475" y="2913400"/>
            <a:ext cx="274200" cy="1800"/>
          </a:xfrm>
          <a:prstGeom prst="straightConnector1">
            <a:avLst/>
          </a:prstGeom>
          <a:noFill/>
          <a:ln w="9525" cap="flat" cmpd="sng">
            <a:solidFill>
              <a:srgbClr val="595959"/>
            </a:solidFill>
            <a:prstDash val="dash"/>
            <a:round/>
            <a:headEnd type="none" w="med" len="med"/>
            <a:tailEnd type="triangle" w="med" len="med"/>
          </a:ln>
        </p:spPr>
      </p:cxnSp>
      <p:grpSp>
        <p:nvGrpSpPr>
          <p:cNvPr id="1986" name="Google Shape;1986;p46"/>
          <p:cNvGrpSpPr/>
          <p:nvPr/>
        </p:nvGrpSpPr>
        <p:grpSpPr>
          <a:xfrm>
            <a:off x="4755306" y="1352333"/>
            <a:ext cx="877879" cy="877818"/>
            <a:chOff x="5950075" y="854725"/>
            <a:chExt cx="2904000" cy="2668950"/>
          </a:xfrm>
        </p:grpSpPr>
        <p:sp>
          <p:nvSpPr>
            <p:cNvPr id="1987" name="Google Shape;1987;p46"/>
            <p:cNvSpPr/>
            <p:nvPr/>
          </p:nvSpPr>
          <p:spPr>
            <a:xfrm flipH="1">
              <a:off x="5950075" y="854725"/>
              <a:ext cx="2904000" cy="26673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46"/>
            <p:cNvSpPr/>
            <p:nvPr/>
          </p:nvSpPr>
          <p:spPr>
            <a:xfrm flipH="1">
              <a:off x="59500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46"/>
            <p:cNvSpPr/>
            <p:nvPr/>
          </p:nvSpPr>
          <p:spPr>
            <a:xfrm flipH="1">
              <a:off x="65308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46"/>
            <p:cNvSpPr/>
            <p:nvPr/>
          </p:nvSpPr>
          <p:spPr>
            <a:xfrm flipH="1">
              <a:off x="71116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46"/>
            <p:cNvSpPr/>
            <p:nvPr/>
          </p:nvSpPr>
          <p:spPr>
            <a:xfrm flipH="1">
              <a:off x="76924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46"/>
            <p:cNvSpPr/>
            <p:nvPr/>
          </p:nvSpPr>
          <p:spPr>
            <a:xfrm flipH="1">
              <a:off x="82732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46"/>
            <p:cNvSpPr/>
            <p:nvPr/>
          </p:nvSpPr>
          <p:spPr>
            <a:xfrm flipH="1">
              <a:off x="59500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46"/>
            <p:cNvSpPr/>
            <p:nvPr/>
          </p:nvSpPr>
          <p:spPr>
            <a:xfrm flipH="1">
              <a:off x="65308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46"/>
            <p:cNvSpPr/>
            <p:nvPr/>
          </p:nvSpPr>
          <p:spPr>
            <a:xfrm flipH="1">
              <a:off x="71116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46"/>
            <p:cNvSpPr/>
            <p:nvPr/>
          </p:nvSpPr>
          <p:spPr>
            <a:xfrm flipH="1">
              <a:off x="76924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46"/>
            <p:cNvSpPr/>
            <p:nvPr/>
          </p:nvSpPr>
          <p:spPr>
            <a:xfrm flipH="1">
              <a:off x="82732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46"/>
            <p:cNvSpPr/>
            <p:nvPr/>
          </p:nvSpPr>
          <p:spPr>
            <a:xfrm flipH="1">
              <a:off x="59500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46"/>
            <p:cNvSpPr/>
            <p:nvPr/>
          </p:nvSpPr>
          <p:spPr>
            <a:xfrm flipH="1">
              <a:off x="65308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46"/>
            <p:cNvSpPr/>
            <p:nvPr/>
          </p:nvSpPr>
          <p:spPr>
            <a:xfrm flipH="1">
              <a:off x="71116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46"/>
            <p:cNvSpPr/>
            <p:nvPr/>
          </p:nvSpPr>
          <p:spPr>
            <a:xfrm flipH="1">
              <a:off x="76924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46"/>
            <p:cNvSpPr/>
            <p:nvPr/>
          </p:nvSpPr>
          <p:spPr>
            <a:xfrm flipH="1">
              <a:off x="82732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46"/>
            <p:cNvSpPr/>
            <p:nvPr/>
          </p:nvSpPr>
          <p:spPr>
            <a:xfrm flipH="1">
              <a:off x="59500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46"/>
            <p:cNvSpPr/>
            <p:nvPr/>
          </p:nvSpPr>
          <p:spPr>
            <a:xfrm flipH="1">
              <a:off x="65308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46"/>
            <p:cNvSpPr/>
            <p:nvPr/>
          </p:nvSpPr>
          <p:spPr>
            <a:xfrm flipH="1">
              <a:off x="71116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46"/>
            <p:cNvSpPr/>
            <p:nvPr/>
          </p:nvSpPr>
          <p:spPr>
            <a:xfrm flipH="1">
              <a:off x="76924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46"/>
            <p:cNvSpPr/>
            <p:nvPr/>
          </p:nvSpPr>
          <p:spPr>
            <a:xfrm flipH="1">
              <a:off x="82732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46"/>
            <p:cNvSpPr/>
            <p:nvPr/>
          </p:nvSpPr>
          <p:spPr>
            <a:xfrm flipH="1">
              <a:off x="59500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46"/>
            <p:cNvSpPr/>
            <p:nvPr/>
          </p:nvSpPr>
          <p:spPr>
            <a:xfrm flipH="1">
              <a:off x="65308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46"/>
            <p:cNvSpPr/>
            <p:nvPr/>
          </p:nvSpPr>
          <p:spPr>
            <a:xfrm flipH="1">
              <a:off x="71116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46"/>
            <p:cNvSpPr/>
            <p:nvPr/>
          </p:nvSpPr>
          <p:spPr>
            <a:xfrm flipH="1">
              <a:off x="76924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46"/>
            <p:cNvSpPr/>
            <p:nvPr/>
          </p:nvSpPr>
          <p:spPr>
            <a:xfrm flipH="1">
              <a:off x="82732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13" name="Google Shape;2013;p46"/>
          <p:cNvGrpSpPr/>
          <p:nvPr/>
        </p:nvGrpSpPr>
        <p:grpSpPr>
          <a:xfrm>
            <a:off x="4755582" y="2535430"/>
            <a:ext cx="877298" cy="879686"/>
            <a:chOff x="2854300" y="1168125"/>
            <a:chExt cx="2904000" cy="2668950"/>
          </a:xfrm>
        </p:grpSpPr>
        <p:sp>
          <p:nvSpPr>
            <p:cNvPr id="2014" name="Google Shape;2014;p46"/>
            <p:cNvSpPr/>
            <p:nvPr/>
          </p:nvSpPr>
          <p:spPr>
            <a:xfrm flipH="1">
              <a:off x="2854300" y="1168125"/>
              <a:ext cx="2904000" cy="26673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46"/>
            <p:cNvSpPr/>
            <p:nvPr/>
          </p:nvSpPr>
          <p:spPr>
            <a:xfrm flipH="1">
              <a:off x="28543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46"/>
            <p:cNvSpPr/>
            <p:nvPr/>
          </p:nvSpPr>
          <p:spPr>
            <a:xfrm flipH="1">
              <a:off x="34351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46"/>
            <p:cNvSpPr/>
            <p:nvPr/>
          </p:nvSpPr>
          <p:spPr>
            <a:xfrm flipH="1">
              <a:off x="40159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46"/>
            <p:cNvSpPr/>
            <p:nvPr/>
          </p:nvSpPr>
          <p:spPr>
            <a:xfrm flipH="1">
              <a:off x="45967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46"/>
            <p:cNvSpPr/>
            <p:nvPr/>
          </p:nvSpPr>
          <p:spPr>
            <a:xfrm flipH="1">
              <a:off x="51775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46"/>
            <p:cNvSpPr/>
            <p:nvPr/>
          </p:nvSpPr>
          <p:spPr>
            <a:xfrm flipH="1">
              <a:off x="28543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46"/>
            <p:cNvSpPr/>
            <p:nvPr/>
          </p:nvSpPr>
          <p:spPr>
            <a:xfrm flipH="1">
              <a:off x="34351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46"/>
            <p:cNvSpPr/>
            <p:nvPr/>
          </p:nvSpPr>
          <p:spPr>
            <a:xfrm flipH="1">
              <a:off x="40159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46"/>
            <p:cNvSpPr/>
            <p:nvPr/>
          </p:nvSpPr>
          <p:spPr>
            <a:xfrm flipH="1">
              <a:off x="45967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46"/>
            <p:cNvSpPr/>
            <p:nvPr/>
          </p:nvSpPr>
          <p:spPr>
            <a:xfrm flipH="1">
              <a:off x="51775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46"/>
            <p:cNvSpPr/>
            <p:nvPr/>
          </p:nvSpPr>
          <p:spPr>
            <a:xfrm flipH="1">
              <a:off x="28543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46"/>
            <p:cNvSpPr/>
            <p:nvPr/>
          </p:nvSpPr>
          <p:spPr>
            <a:xfrm flipH="1">
              <a:off x="34351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46"/>
            <p:cNvSpPr/>
            <p:nvPr/>
          </p:nvSpPr>
          <p:spPr>
            <a:xfrm flipH="1">
              <a:off x="40159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46"/>
            <p:cNvSpPr/>
            <p:nvPr/>
          </p:nvSpPr>
          <p:spPr>
            <a:xfrm flipH="1">
              <a:off x="45967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46"/>
            <p:cNvSpPr/>
            <p:nvPr/>
          </p:nvSpPr>
          <p:spPr>
            <a:xfrm flipH="1">
              <a:off x="51775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46"/>
            <p:cNvSpPr/>
            <p:nvPr/>
          </p:nvSpPr>
          <p:spPr>
            <a:xfrm flipH="1">
              <a:off x="28543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46"/>
            <p:cNvSpPr/>
            <p:nvPr/>
          </p:nvSpPr>
          <p:spPr>
            <a:xfrm flipH="1">
              <a:off x="34351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46"/>
            <p:cNvSpPr/>
            <p:nvPr/>
          </p:nvSpPr>
          <p:spPr>
            <a:xfrm flipH="1">
              <a:off x="40159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46"/>
            <p:cNvSpPr/>
            <p:nvPr/>
          </p:nvSpPr>
          <p:spPr>
            <a:xfrm flipH="1">
              <a:off x="45967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46"/>
            <p:cNvSpPr/>
            <p:nvPr/>
          </p:nvSpPr>
          <p:spPr>
            <a:xfrm flipH="1">
              <a:off x="51775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46"/>
            <p:cNvSpPr/>
            <p:nvPr/>
          </p:nvSpPr>
          <p:spPr>
            <a:xfrm flipH="1">
              <a:off x="28543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46"/>
            <p:cNvSpPr/>
            <p:nvPr/>
          </p:nvSpPr>
          <p:spPr>
            <a:xfrm flipH="1">
              <a:off x="34351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46"/>
            <p:cNvSpPr/>
            <p:nvPr/>
          </p:nvSpPr>
          <p:spPr>
            <a:xfrm flipH="1">
              <a:off x="40159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46"/>
            <p:cNvSpPr/>
            <p:nvPr/>
          </p:nvSpPr>
          <p:spPr>
            <a:xfrm flipH="1">
              <a:off x="45967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46"/>
            <p:cNvSpPr/>
            <p:nvPr/>
          </p:nvSpPr>
          <p:spPr>
            <a:xfrm flipH="1">
              <a:off x="51775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40" name="Google Shape;2040;p46"/>
          <p:cNvSpPr txBox="1"/>
          <p:nvPr/>
        </p:nvSpPr>
        <p:spPr>
          <a:xfrm>
            <a:off x="5633175" y="1687300"/>
            <a:ext cx="282000" cy="20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+b1</a:t>
            </a:r>
            <a:endParaRPr sz="1100">
              <a:latin typeface="Consolas"/>
              <a:ea typeface="Consolas"/>
              <a:cs typeface="Consolas"/>
              <a:sym typeface="Consolas"/>
            </a:endParaRPr>
          </a:p>
        </p:txBody>
      </p:sp>
      <p:sp>
        <p:nvSpPr>
          <p:cNvPr id="2041" name="Google Shape;2041;p46"/>
          <p:cNvSpPr txBox="1"/>
          <p:nvPr/>
        </p:nvSpPr>
        <p:spPr>
          <a:xfrm>
            <a:off x="5633175" y="2871325"/>
            <a:ext cx="282000" cy="20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+b2</a:t>
            </a:r>
            <a:endParaRPr sz="1100">
              <a:latin typeface="Consolas"/>
              <a:ea typeface="Consolas"/>
              <a:cs typeface="Consolas"/>
              <a:sym typeface="Consolas"/>
            </a:endParaRPr>
          </a:p>
        </p:txBody>
      </p:sp>
      <p:sp>
        <p:nvSpPr>
          <p:cNvPr id="2042" name="Google Shape;2042;p46"/>
          <p:cNvSpPr/>
          <p:nvPr/>
        </p:nvSpPr>
        <p:spPr>
          <a:xfrm>
            <a:off x="4632900" y="1275850"/>
            <a:ext cx="1329900" cy="1030800"/>
          </a:xfrm>
          <a:prstGeom prst="bracketPair">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46"/>
          <p:cNvSpPr/>
          <p:nvPr/>
        </p:nvSpPr>
        <p:spPr>
          <a:xfrm>
            <a:off x="4632900" y="2459875"/>
            <a:ext cx="1329900" cy="1030800"/>
          </a:xfrm>
          <a:prstGeom prst="bracketPair">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46"/>
          <p:cNvSpPr txBox="1"/>
          <p:nvPr/>
        </p:nvSpPr>
        <p:spPr>
          <a:xfrm>
            <a:off x="5463600" y="3497275"/>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ReLU</a:t>
            </a:r>
            <a:endParaRPr sz="1100">
              <a:latin typeface="Consolas"/>
              <a:ea typeface="Consolas"/>
              <a:cs typeface="Consolas"/>
              <a:sym typeface="Consolas"/>
            </a:endParaRPr>
          </a:p>
        </p:txBody>
      </p:sp>
      <p:sp>
        <p:nvSpPr>
          <p:cNvPr id="2045" name="Google Shape;2045;p46"/>
          <p:cNvSpPr txBox="1"/>
          <p:nvPr/>
        </p:nvSpPr>
        <p:spPr>
          <a:xfrm>
            <a:off x="5463600" y="1089050"/>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ReLU</a:t>
            </a:r>
            <a:endParaRPr sz="1100">
              <a:latin typeface="Consolas"/>
              <a:ea typeface="Consolas"/>
              <a:cs typeface="Consolas"/>
              <a:sym typeface="Consolas"/>
            </a:endParaRPr>
          </a:p>
        </p:txBody>
      </p:sp>
      <p:grpSp>
        <p:nvGrpSpPr>
          <p:cNvPr id="2046" name="Google Shape;2046;p46"/>
          <p:cNvGrpSpPr/>
          <p:nvPr/>
        </p:nvGrpSpPr>
        <p:grpSpPr>
          <a:xfrm>
            <a:off x="6357231" y="1352333"/>
            <a:ext cx="877879" cy="877818"/>
            <a:chOff x="5950075" y="854725"/>
            <a:chExt cx="2904000" cy="2668950"/>
          </a:xfrm>
        </p:grpSpPr>
        <p:sp>
          <p:nvSpPr>
            <p:cNvPr id="2047" name="Google Shape;2047;p46"/>
            <p:cNvSpPr/>
            <p:nvPr/>
          </p:nvSpPr>
          <p:spPr>
            <a:xfrm flipH="1">
              <a:off x="5950075" y="854725"/>
              <a:ext cx="2904000" cy="26673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46"/>
            <p:cNvSpPr/>
            <p:nvPr/>
          </p:nvSpPr>
          <p:spPr>
            <a:xfrm flipH="1">
              <a:off x="59500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46"/>
            <p:cNvSpPr/>
            <p:nvPr/>
          </p:nvSpPr>
          <p:spPr>
            <a:xfrm flipH="1">
              <a:off x="65308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46"/>
            <p:cNvSpPr/>
            <p:nvPr/>
          </p:nvSpPr>
          <p:spPr>
            <a:xfrm flipH="1">
              <a:off x="71116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46"/>
            <p:cNvSpPr/>
            <p:nvPr/>
          </p:nvSpPr>
          <p:spPr>
            <a:xfrm flipH="1">
              <a:off x="76924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46"/>
            <p:cNvSpPr/>
            <p:nvPr/>
          </p:nvSpPr>
          <p:spPr>
            <a:xfrm flipH="1">
              <a:off x="82732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46"/>
            <p:cNvSpPr/>
            <p:nvPr/>
          </p:nvSpPr>
          <p:spPr>
            <a:xfrm flipH="1">
              <a:off x="59500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46"/>
            <p:cNvSpPr/>
            <p:nvPr/>
          </p:nvSpPr>
          <p:spPr>
            <a:xfrm flipH="1">
              <a:off x="65308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46"/>
            <p:cNvSpPr/>
            <p:nvPr/>
          </p:nvSpPr>
          <p:spPr>
            <a:xfrm flipH="1">
              <a:off x="71116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46"/>
            <p:cNvSpPr/>
            <p:nvPr/>
          </p:nvSpPr>
          <p:spPr>
            <a:xfrm flipH="1">
              <a:off x="76924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46"/>
            <p:cNvSpPr/>
            <p:nvPr/>
          </p:nvSpPr>
          <p:spPr>
            <a:xfrm flipH="1">
              <a:off x="82732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46"/>
            <p:cNvSpPr/>
            <p:nvPr/>
          </p:nvSpPr>
          <p:spPr>
            <a:xfrm flipH="1">
              <a:off x="59500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46"/>
            <p:cNvSpPr/>
            <p:nvPr/>
          </p:nvSpPr>
          <p:spPr>
            <a:xfrm flipH="1">
              <a:off x="65308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46"/>
            <p:cNvSpPr/>
            <p:nvPr/>
          </p:nvSpPr>
          <p:spPr>
            <a:xfrm flipH="1">
              <a:off x="71116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46"/>
            <p:cNvSpPr/>
            <p:nvPr/>
          </p:nvSpPr>
          <p:spPr>
            <a:xfrm flipH="1">
              <a:off x="76924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46"/>
            <p:cNvSpPr/>
            <p:nvPr/>
          </p:nvSpPr>
          <p:spPr>
            <a:xfrm flipH="1">
              <a:off x="82732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46"/>
            <p:cNvSpPr/>
            <p:nvPr/>
          </p:nvSpPr>
          <p:spPr>
            <a:xfrm flipH="1">
              <a:off x="59500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46"/>
            <p:cNvSpPr/>
            <p:nvPr/>
          </p:nvSpPr>
          <p:spPr>
            <a:xfrm flipH="1">
              <a:off x="65308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46"/>
            <p:cNvSpPr/>
            <p:nvPr/>
          </p:nvSpPr>
          <p:spPr>
            <a:xfrm flipH="1">
              <a:off x="71116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46"/>
            <p:cNvSpPr/>
            <p:nvPr/>
          </p:nvSpPr>
          <p:spPr>
            <a:xfrm flipH="1">
              <a:off x="76924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46"/>
            <p:cNvSpPr/>
            <p:nvPr/>
          </p:nvSpPr>
          <p:spPr>
            <a:xfrm flipH="1">
              <a:off x="82732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46"/>
            <p:cNvSpPr/>
            <p:nvPr/>
          </p:nvSpPr>
          <p:spPr>
            <a:xfrm flipH="1">
              <a:off x="59500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46"/>
            <p:cNvSpPr/>
            <p:nvPr/>
          </p:nvSpPr>
          <p:spPr>
            <a:xfrm flipH="1">
              <a:off x="65308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46"/>
            <p:cNvSpPr/>
            <p:nvPr/>
          </p:nvSpPr>
          <p:spPr>
            <a:xfrm flipH="1">
              <a:off x="71116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46"/>
            <p:cNvSpPr/>
            <p:nvPr/>
          </p:nvSpPr>
          <p:spPr>
            <a:xfrm flipH="1">
              <a:off x="76924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46"/>
            <p:cNvSpPr/>
            <p:nvPr/>
          </p:nvSpPr>
          <p:spPr>
            <a:xfrm flipH="1">
              <a:off x="82732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73" name="Google Shape;2073;p46"/>
          <p:cNvGrpSpPr/>
          <p:nvPr/>
        </p:nvGrpSpPr>
        <p:grpSpPr>
          <a:xfrm>
            <a:off x="6357507" y="2535430"/>
            <a:ext cx="877298" cy="879686"/>
            <a:chOff x="2854300" y="1168125"/>
            <a:chExt cx="2904000" cy="2668950"/>
          </a:xfrm>
        </p:grpSpPr>
        <p:sp>
          <p:nvSpPr>
            <p:cNvPr id="2074" name="Google Shape;2074;p46"/>
            <p:cNvSpPr/>
            <p:nvPr/>
          </p:nvSpPr>
          <p:spPr>
            <a:xfrm flipH="1">
              <a:off x="2854300" y="1168125"/>
              <a:ext cx="2904000" cy="26673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46"/>
            <p:cNvSpPr/>
            <p:nvPr/>
          </p:nvSpPr>
          <p:spPr>
            <a:xfrm flipH="1">
              <a:off x="28543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46"/>
            <p:cNvSpPr/>
            <p:nvPr/>
          </p:nvSpPr>
          <p:spPr>
            <a:xfrm flipH="1">
              <a:off x="34351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46"/>
            <p:cNvSpPr/>
            <p:nvPr/>
          </p:nvSpPr>
          <p:spPr>
            <a:xfrm flipH="1">
              <a:off x="40159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46"/>
            <p:cNvSpPr/>
            <p:nvPr/>
          </p:nvSpPr>
          <p:spPr>
            <a:xfrm flipH="1">
              <a:off x="45967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46"/>
            <p:cNvSpPr/>
            <p:nvPr/>
          </p:nvSpPr>
          <p:spPr>
            <a:xfrm flipH="1">
              <a:off x="51775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46"/>
            <p:cNvSpPr/>
            <p:nvPr/>
          </p:nvSpPr>
          <p:spPr>
            <a:xfrm flipH="1">
              <a:off x="28543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46"/>
            <p:cNvSpPr/>
            <p:nvPr/>
          </p:nvSpPr>
          <p:spPr>
            <a:xfrm flipH="1">
              <a:off x="34351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46"/>
            <p:cNvSpPr/>
            <p:nvPr/>
          </p:nvSpPr>
          <p:spPr>
            <a:xfrm flipH="1">
              <a:off x="40159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46"/>
            <p:cNvSpPr/>
            <p:nvPr/>
          </p:nvSpPr>
          <p:spPr>
            <a:xfrm flipH="1">
              <a:off x="45967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46"/>
            <p:cNvSpPr/>
            <p:nvPr/>
          </p:nvSpPr>
          <p:spPr>
            <a:xfrm flipH="1">
              <a:off x="51775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46"/>
            <p:cNvSpPr/>
            <p:nvPr/>
          </p:nvSpPr>
          <p:spPr>
            <a:xfrm flipH="1">
              <a:off x="28543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46"/>
            <p:cNvSpPr/>
            <p:nvPr/>
          </p:nvSpPr>
          <p:spPr>
            <a:xfrm flipH="1">
              <a:off x="34351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46"/>
            <p:cNvSpPr/>
            <p:nvPr/>
          </p:nvSpPr>
          <p:spPr>
            <a:xfrm flipH="1">
              <a:off x="40159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46"/>
            <p:cNvSpPr/>
            <p:nvPr/>
          </p:nvSpPr>
          <p:spPr>
            <a:xfrm flipH="1">
              <a:off x="45967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46"/>
            <p:cNvSpPr/>
            <p:nvPr/>
          </p:nvSpPr>
          <p:spPr>
            <a:xfrm flipH="1">
              <a:off x="51775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46"/>
            <p:cNvSpPr/>
            <p:nvPr/>
          </p:nvSpPr>
          <p:spPr>
            <a:xfrm flipH="1">
              <a:off x="28543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46"/>
            <p:cNvSpPr/>
            <p:nvPr/>
          </p:nvSpPr>
          <p:spPr>
            <a:xfrm flipH="1">
              <a:off x="34351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46"/>
            <p:cNvSpPr/>
            <p:nvPr/>
          </p:nvSpPr>
          <p:spPr>
            <a:xfrm flipH="1">
              <a:off x="40159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46"/>
            <p:cNvSpPr/>
            <p:nvPr/>
          </p:nvSpPr>
          <p:spPr>
            <a:xfrm flipH="1">
              <a:off x="45967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46"/>
            <p:cNvSpPr/>
            <p:nvPr/>
          </p:nvSpPr>
          <p:spPr>
            <a:xfrm flipH="1">
              <a:off x="51775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46"/>
            <p:cNvSpPr/>
            <p:nvPr/>
          </p:nvSpPr>
          <p:spPr>
            <a:xfrm flipH="1">
              <a:off x="28543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46"/>
            <p:cNvSpPr/>
            <p:nvPr/>
          </p:nvSpPr>
          <p:spPr>
            <a:xfrm flipH="1">
              <a:off x="34351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46"/>
            <p:cNvSpPr/>
            <p:nvPr/>
          </p:nvSpPr>
          <p:spPr>
            <a:xfrm flipH="1">
              <a:off x="40159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46"/>
            <p:cNvSpPr/>
            <p:nvPr/>
          </p:nvSpPr>
          <p:spPr>
            <a:xfrm flipH="1">
              <a:off x="45967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46"/>
            <p:cNvSpPr/>
            <p:nvPr/>
          </p:nvSpPr>
          <p:spPr>
            <a:xfrm flipH="1">
              <a:off x="51775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100" name="Google Shape;2100;p46"/>
          <p:cNvCxnSpPr/>
          <p:nvPr/>
        </p:nvCxnSpPr>
        <p:spPr>
          <a:xfrm>
            <a:off x="6019800" y="1790338"/>
            <a:ext cx="274200" cy="1800"/>
          </a:xfrm>
          <a:prstGeom prst="straightConnector1">
            <a:avLst/>
          </a:prstGeom>
          <a:noFill/>
          <a:ln w="9525" cap="flat" cmpd="sng">
            <a:solidFill>
              <a:srgbClr val="595959"/>
            </a:solidFill>
            <a:prstDash val="dash"/>
            <a:round/>
            <a:headEnd type="none" w="med" len="med"/>
            <a:tailEnd type="triangle" w="med" len="med"/>
          </a:ln>
        </p:spPr>
      </p:cxnSp>
      <p:cxnSp>
        <p:nvCxnSpPr>
          <p:cNvPr id="2101" name="Google Shape;2101;p46"/>
          <p:cNvCxnSpPr/>
          <p:nvPr/>
        </p:nvCxnSpPr>
        <p:spPr>
          <a:xfrm>
            <a:off x="6004675" y="2913400"/>
            <a:ext cx="274200" cy="1800"/>
          </a:xfrm>
          <a:prstGeom prst="straightConnector1">
            <a:avLst/>
          </a:prstGeom>
          <a:noFill/>
          <a:ln w="9525" cap="flat" cmpd="sng">
            <a:solidFill>
              <a:srgbClr val="595959"/>
            </a:solidFill>
            <a:prstDash val="dash"/>
            <a:round/>
            <a:headEnd type="none" w="med" len="med"/>
            <a:tailEnd type="triangle" w="med" len="med"/>
          </a:ln>
        </p:spPr>
      </p:cxnSp>
      <p:grpSp>
        <p:nvGrpSpPr>
          <p:cNvPr id="2102" name="Google Shape;2102;p46"/>
          <p:cNvGrpSpPr/>
          <p:nvPr/>
        </p:nvGrpSpPr>
        <p:grpSpPr>
          <a:xfrm>
            <a:off x="7580381" y="1932433"/>
            <a:ext cx="877879" cy="877818"/>
            <a:chOff x="5950075" y="854725"/>
            <a:chExt cx="2904000" cy="2668950"/>
          </a:xfrm>
        </p:grpSpPr>
        <p:sp>
          <p:nvSpPr>
            <p:cNvPr id="2103" name="Google Shape;2103;p46"/>
            <p:cNvSpPr/>
            <p:nvPr/>
          </p:nvSpPr>
          <p:spPr>
            <a:xfrm flipH="1">
              <a:off x="5950075" y="854725"/>
              <a:ext cx="2904000" cy="26673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46"/>
            <p:cNvSpPr/>
            <p:nvPr/>
          </p:nvSpPr>
          <p:spPr>
            <a:xfrm flipH="1">
              <a:off x="59500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46"/>
            <p:cNvSpPr/>
            <p:nvPr/>
          </p:nvSpPr>
          <p:spPr>
            <a:xfrm flipH="1">
              <a:off x="65308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46"/>
            <p:cNvSpPr/>
            <p:nvPr/>
          </p:nvSpPr>
          <p:spPr>
            <a:xfrm flipH="1">
              <a:off x="71116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46"/>
            <p:cNvSpPr/>
            <p:nvPr/>
          </p:nvSpPr>
          <p:spPr>
            <a:xfrm flipH="1">
              <a:off x="76924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46"/>
            <p:cNvSpPr/>
            <p:nvPr/>
          </p:nvSpPr>
          <p:spPr>
            <a:xfrm flipH="1">
              <a:off x="82732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46"/>
            <p:cNvSpPr/>
            <p:nvPr/>
          </p:nvSpPr>
          <p:spPr>
            <a:xfrm flipH="1">
              <a:off x="59500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46"/>
            <p:cNvSpPr/>
            <p:nvPr/>
          </p:nvSpPr>
          <p:spPr>
            <a:xfrm flipH="1">
              <a:off x="65308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46"/>
            <p:cNvSpPr/>
            <p:nvPr/>
          </p:nvSpPr>
          <p:spPr>
            <a:xfrm flipH="1">
              <a:off x="71116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46"/>
            <p:cNvSpPr/>
            <p:nvPr/>
          </p:nvSpPr>
          <p:spPr>
            <a:xfrm flipH="1">
              <a:off x="76924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46"/>
            <p:cNvSpPr/>
            <p:nvPr/>
          </p:nvSpPr>
          <p:spPr>
            <a:xfrm flipH="1">
              <a:off x="82732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46"/>
            <p:cNvSpPr/>
            <p:nvPr/>
          </p:nvSpPr>
          <p:spPr>
            <a:xfrm flipH="1">
              <a:off x="59500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46"/>
            <p:cNvSpPr/>
            <p:nvPr/>
          </p:nvSpPr>
          <p:spPr>
            <a:xfrm flipH="1">
              <a:off x="65308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46"/>
            <p:cNvSpPr/>
            <p:nvPr/>
          </p:nvSpPr>
          <p:spPr>
            <a:xfrm flipH="1">
              <a:off x="71116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46"/>
            <p:cNvSpPr/>
            <p:nvPr/>
          </p:nvSpPr>
          <p:spPr>
            <a:xfrm flipH="1">
              <a:off x="76924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46"/>
            <p:cNvSpPr/>
            <p:nvPr/>
          </p:nvSpPr>
          <p:spPr>
            <a:xfrm flipH="1">
              <a:off x="82732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46"/>
            <p:cNvSpPr/>
            <p:nvPr/>
          </p:nvSpPr>
          <p:spPr>
            <a:xfrm flipH="1">
              <a:off x="59500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46"/>
            <p:cNvSpPr/>
            <p:nvPr/>
          </p:nvSpPr>
          <p:spPr>
            <a:xfrm flipH="1">
              <a:off x="65308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46"/>
            <p:cNvSpPr/>
            <p:nvPr/>
          </p:nvSpPr>
          <p:spPr>
            <a:xfrm flipH="1">
              <a:off x="71116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46"/>
            <p:cNvSpPr/>
            <p:nvPr/>
          </p:nvSpPr>
          <p:spPr>
            <a:xfrm flipH="1">
              <a:off x="76924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46"/>
            <p:cNvSpPr/>
            <p:nvPr/>
          </p:nvSpPr>
          <p:spPr>
            <a:xfrm flipH="1">
              <a:off x="82732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46"/>
            <p:cNvSpPr/>
            <p:nvPr/>
          </p:nvSpPr>
          <p:spPr>
            <a:xfrm flipH="1">
              <a:off x="59500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46"/>
            <p:cNvSpPr/>
            <p:nvPr/>
          </p:nvSpPr>
          <p:spPr>
            <a:xfrm flipH="1">
              <a:off x="65308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46"/>
            <p:cNvSpPr/>
            <p:nvPr/>
          </p:nvSpPr>
          <p:spPr>
            <a:xfrm flipH="1">
              <a:off x="71116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46"/>
            <p:cNvSpPr/>
            <p:nvPr/>
          </p:nvSpPr>
          <p:spPr>
            <a:xfrm flipH="1">
              <a:off x="76924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46"/>
            <p:cNvSpPr/>
            <p:nvPr/>
          </p:nvSpPr>
          <p:spPr>
            <a:xfrm flipH="1">
              <a:off x="82732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29" name="Google Shape;2129;p46"/>
          <p:cNvGrpSpPr/>
          <p:nvPr/>
        </p:nvGrpSpPr>
        <p:grpSpPr>
          <a:xfrm>
            <a:off x="7521282" y="2008030"/>
            <a:ext cx="877298" cy="879686"/>
            <a:chOff x="2854300" y="1168125"/>
            <a:chExt cx="2904000" cy="2668950"/>
          </a:xfrm>
        </p:grpSpPr>
        <p:sp>
          <p:nvSpPr>
            <p:cNvPr id="2130" name="Google Shape;2130;p46"/>
            <p:cNvSpPr/>
            <p:nvPr/>
          </p:nvSpPr>
          <p:spPr>
            <a:xfrm flipH="1">
              <a:off x="2854300" y="1168125"/>
              <a:ext cx="2904000" cy="26673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46"/>
            <p:cNvSpPr/>
            <p:nvPr/>
          </p:nvSpPr>
          <p:spPr>
            <a:xfrm flipH="1">
              <a:off x="28543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46"/>
            <p:cNvSpPr/>
            <p:nvPr/>
          </p:nvSpPr>
          <p:spPr>
            <a:xfrm flipH="1">
              <a:off x="34351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46"/>
            <p:cNvSpPr/>
            <p:nvPr/>
          </p:nvSpPr>
          <p:spPr>
            <a:xfrm flipH="1">
              <a:off x="40159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46"/>
            <p:cNvSpPr/>
            <p:nvPr/>
          </p:nvSpPr>
          <p:spPr>
            <a:xfrm flipH="1">
              <a:off x="45967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46"/>
            <p:cNvSpPr/>
            <p:nvPr/>
          </p:nvSpPr>
          <p:spPr>
            <a:xfrm flipH="1">
              <a:off x="51775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46"/>
            <p:cNvSpPr/>
            <p:nvPr/>
          </p:nvSpPr>
          <p:spPr>
            <a:xfrm flipH="1">
              <a:off x="28543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46"/>
            <p:cNvSpPr/>
            <p:nvPr/>
          </p:nvSpPr>
          <p:spPr>
            <a:xfrm flipH="1">
              <a:off x="34351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46"/>
            <p:cNvSpPr/>
            <p:nvPr/>
          </p:nvSpPr>
          <p:spPr>
            <a:xfrm flipH="1">
              <a:off x="40159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46"/>
            <p:cNvSpPr/>
            <p:nvPr/>
          </p:nvSpPr>
          <p:spPr>
            <a:xfrm flipH="1">
              <a:off x="45967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46"/>
            <p:cNvSpPr/>
            <p:nvPr/>
          </p:nvSpPr>
          <p:spPr>
            <a:xfrm flipH="1">
              <a:off x="51775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46"/>
            <p:cNvSpPr/>
            <p:nvPr/>
          </p:nvSpPr>
          <p:spPr>
            <a:xfrm flipH="1">
              <a:off x="28543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46"/>
            <p:cNvSpPr/>
            <p:nvPr/>
          </p:nvSpPr>
          <p:spPr>
            <a:xfrm flipH="1">
              <a:off x="34351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46"/>
            <p:cNvSpPr/>
            <p:nvPr/>
          </p:nvSpPr>
          <p:spPr>
            <a:xfrm flipH="1">
              <a:off x="40159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46"/>
            <p:cNvSpPr/>
            <p:nvPr/>
          </p:nvSpPr>
          <p:spPr>
            <a:xfrm flipH="1">
              <a:off x="45967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46"/>
            <p:cNvSpPr/>
            <p:nvPr/>
          </p:nvSpPr>
          <p:spPr>
            <a:xfrm flipH="1">
              <a:off x="51775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46"/>
            <p:cNvSpPr/>
            <p:nvPr/>
          </p:nvSpPr>
          <p:spPr>
            <a:xfrm flipH="1">
              <a:off x="28543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46"/>
            <p:cNvSpPr/>
            <p:nvPr/>
          </p:nvSpPr>
          <p:spPr>
            <a:xfrm flipH="1">
              <a:off x="34351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46"/>
            <p:cNvSpPr/>
            <p:nvPr/>
          </p:nvSpPr>
          <p:spPr>
            <a:xfrm flipH="1">
              <a:off x="40159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46"/>
            <p:cNvSpPr/>
            <p:nvPr/>
          </p:nvSpPr>
          <p:spPr>
            <a:xfrm flipH="1">
              <a:off x="45967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46"/>
            <p:cNvSpPr/>
            <p:nvPr/>
          </p:nvSpPr>
          <p:spPr>
            <a:xfrm flipH="1">
              <a:off x="51775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46"/>
            <p:cNvSpPr/>
            <p:nvPr/>
          </p:nvSpPr>
          <p:spPr>
            <a:xfrm flipH="1">
              <a:off x="28543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46"/>
            <p:cNvSpPr/>
            <p:nvPr/>
          </p:nvSpPr>
          <p:spPr>
            <a:xfrm flipH="1">
              <a:off x="34351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46"/>
            <p:cNvSpPr/>
            <p:nvPr/>
          </p:nvSpPr>
          <p:spPr>
            <a:xfrm flipH="1">
              <a:off x="40159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46"/>
            <p:cNvSpPr/>
            <p:nvPr/>
          </p:nvSpPr>
          <p:spPr>
            <a:xfrm flipH="1">
              <a:off x="45967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46"/>
            <p:cNvSpPr/>
            <p:nvPr/>
          </p:nvSpPr>
          <p:spPr>
            <a:xfrm flipH="1">
              <a:off x="51775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156" name="Google Shape;2156;p46"/>
          <p:cNvCxnSpPr>
            <a:endCxn id="2141" idx="3"/>
          </p:cNvCxnSpPr>
          <p:nvPr/>
        </p:nvCxnSpPr>
        <p:spPr>
          <a:xfrm>
            <a:off x="7157382" y="1637901"/>
            <a:ext cx="363900" cy="809700"/>
          </a:xfrm>
          <a:prstGeom prst="straightConnector1">
            <a:avLst/>
          </a:prstGeom>
          <a:noFill/>
          <a:ln w="9525" cap="flat" cmpd="sng">
            <a:solidFill>
              <a:srgbClr val="595959"/>
            </a:solidFill>
            <a:prstDash val="dash"/>
            <a:round/>
            <a:headEnd type="none" w="med" len="med"/>
            <a:tailEnd type="triangle" w="med" len="med"/>
          </a:ln>
        </p:spPr>
      </p:cxnSp>
      <p:cxnSp>
        <p:nvCxnSpPr>
          <p:cNvPr id="2157" name="Google Shape;2157;p46"/>
          <p:cNvCxnSpPr>
            <a:stCxn id="2089" idx="1"/>
            <a:endCxn id="2141" idx="3"/>
          </p:cNvCxnSpPr>
          <p:nvPr/>
        </p:nvCxnSpPr>
        <p:spPr>
          <a:xfrm rot="10800000" flipH="1">
            <a:off x="7234805" y="2447601"/>
            <a:ext cx="286500" cy="527400"/>
          </a:xfrm>
          <a:prstGeom prst="straightConnector1">
            <a:avLst/>
          </a:prstGeom>
          <a:noFill/>
          <a:ln w="9525" cap="flat" cmpd="sng">
            <a:solidFill>
              <a:srgbClr val="595959"/>
            </a:solidFill>
            <a:prstDash val="lgDash"/>
            <a:round/>
            <a:headEnd type="none" w="med" len="med"/>
            <a:tailEnd type="triangle" w="med" len="med"/>
          </a:ln>
        </p:spPr>
      </p:cxnSp>
      <p:sp>
        <p:nvSpPr>
          <p:cNvPr id="2158" name="Google Shape;2158;p46"/>
          <p:cNvSpPr txBox="1"/>
          <p:nvPr/>
        </p:nvSpPr>
        <p:spPr>
          <a:xfrm>
            <a:off x="7769700" y="3860275"/>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a</a:t>
            </a:r>
            <a:r>
              <a:rPr lang="en" sz="1100" baseline="30000">
                <a:latin typeface="Consolas"/>
                <a:ea typeface="Consolas"/>
                <a:cs typeface="Consolas"/>
                <a:sym typeface="Consolas"/>
              </a:rPr>
              <a:t>[l]</a:t>
            </a:r>
            <a:endParaRPr sz="1100" baseline="30000">
              <a:latin typeface="Consolas"/>
              <a:ea typeface="Consolas"/>
              <a:cs typeface="Consolas"/>
              <a:sym typeface="Consolas"/>
            </a:endParaRPr>
          </a:p>
        </p:txBody>
      </p:sp>
      <p:sp>
        <p:nvSpPr>
          <p:cNvPr id="2159" name="Google Shape;2159;p46"/>
          <p:cNvSpPr txBox="1"/>
          <p:nvPr/>
        </p:nvSpPr>
        <p:spPr>
          <a:xfrm>
            <a:off x="7710325" y="1637900"/>
            <a:ext cx="688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MxMX2</a:t>
            </a:r>
            <a:endParaRPr sz="1100">
              <a:latin typeface="Consolas"/>
              <a:ea typeface="Consolas"/>
              <a:cs typeface="Consolas"/>
              <a:sym typeface="Consolas"/>
            </a:endParaRPr>
          </a:p>
        </p:txBody>
      </p:sp>
      <p:sp>
        <p:nvSpPr>
          <p:cNvPr id="2160" name="Google Shape;2160;p46"/>
          <p:cNvSpPr txBox="1"/>
          <p:nvPr/>
        </p:nvSpPr>
        <p:spPr>
          <a:xfrm>
            <a:off x="615125" y="3860275"/>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a</a:t>
            </a:r>
            <a:r>
              <a:rPr lang="en" sz="1100" baseline="30000">
                <a:latin typeface="Consolas"/>
                <a:ea typeface="Consolas"/>
                <a:cs typeface="Consolas"/>
                <a:sym typeface="Consolas"/>
              </a:rPr>
              <a:t>[l-1]</a:t>
            </a:r>
            <a:endParaRPr sz="1100" baseline="30000">
              <a:latin typeface="Consolas"/>
              <a:ea typeface="Consolas"/>
              <a:cs typeface="Consolas"/>
              <a:sym typeface="Consolas"/>
            </a:endParaRPr>
          </a:p>
        </p:txBody>
      </p:sp>
      <p:cxnSp>
        <p:nvCxnSpPr>
          <p:cNvPr id="2161" name="Google Shape;2161;p46"/>
          <p:cNvCxnSpPr>
            <a:stCxn id="2160" idx="3"/>
            <a:endCxn id="2158" idx="1"/>
          </p:cNvCxnSpPr>
          <p:nvPr/>
        </p:nvCxnSpPr>
        <p:spPr>
          <a:xfrm>
            <a:off x="1114325" y="3964225"/>
            <a:ext cx="6655500" cy="0"/>
          </a:xfrm>
          <a:prstGeom prst="straightConnector1">
            <a:avLst/>
          </a:prstGeom>
          <a:noFill/>
          <a:ln w="9525" cap="flat" cmpd="sng">
            <a:solidFill>
              <a:schemeClr val="dk2"/>
            </a:solidFill>
            <a:prstDash val="dashDot"/>
            <a:round/>
            <a:headEnd type="none" w="med" len="med"/>
            <a:tailEnd type="triangle" w="med" len="med"/>
          </a:ln>
        </p:spPr>
      </p:cxnSp>
      <p:sp>
        <p:nvSpPr>
          <p:cNvPr id="2162" name="Google Shape;2162;p46"/>
          <p:cNvSpPr txBox="1"/>
          <p:nvPr/>
        </p:nvSpPr>
        <p:spPr>
          <a:xfrm>
            <a:off x="436275" y="799675"/>
            <a:ext cx="8778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CONV operation</a:t>
            </a:r>
            <a:endParaRPr sz="1100">
              <a:latin typeface="Consolas"/>
              <a:ea typeface="Consolas"/>
              <a:cs typeface="Consolas"/>
              <a:sym typeface="Consolas"/>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166"/>
        <p:cNvGrpSpPr/>
        <p:nvPr/>
      </p:nvGrpSpPr>
      <p:grpSpPr>
        <a:xfrm>
          <a:off x="0" y="0"/>
          <a:ext cx="0" cy="0"/>
          <a:chOff x="0" y="0"/>
          <a:chExt cx="0" cy="0"/>
        </a:xfrm>
      </p:grpSpPr>
      <p:grpSp>
        <p:nvGrpSpPr>
          <p:cNvPr id="2167" name="Google Shape;2167;p47"/>
          <p:cNvGrpSpPr/>
          <p:nvPr/>
        </p:nvGrpSpPr>
        <p:grpSpPr>
          <a:xfrm>
            <a:off x="347454" y="2084814"/>
            <a:ext cx="1055455" cy="1030918"/>
            <a:chOff x="347441" y="529183"/>
            <a:chExt cx="2163705" cy="1824635"/>
          </a:xfrm>
        </p:grpSpPr>
        <p:grpSp>
          <p:nvGrpSpPr>
            <p:cNvPr id="2168" name="Google Shape;2168;p47"/>
            <p:cNvGrpSpPr/>
            <p:nvPr/>
          </p:nvGrpSpPr>
          <p:grpSpPr>
            <a:xfrm>
              <a:off x="745224" y="529183"/>
              <a:ext cx="1765922" cy="1596032"/>
              <a:chOff x="6240000" y="821025"/>
              <a:chExt cx="2904000" cy="2668950"/>
            </a:xfrm>
          </p:grpSpPr>
          <p:sp>
            <p:nvSpPr>
              <p:cNvPr id="2169" name="Google Shape;2169;p47"/>
              <p:cNvSpPr/>
              <p:nvPr/>
            </p:nvSpPr>
            <p:spPr>
              <a:xfrm flipH="1">
                <a:off x="6240000" y="821025"/>
                <a:ext cx="2904000" cy="26673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170" name="Google Shape;2170;p47"/>
              <p:cNvSpPr/>
              <p:nvPr/>
            </p:nvSpPr>
            <p:spPr>
              <a:xfrm flipH="1">
                <a:off x="62400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171" name="Google Shape;2171;p47"/>
              <p:cNvSpPr/>
              <p:nvPr/>
            </p:nvSpPr>
            <p:spPr>
              <a:xfrm flipH="1">
                <a:off x="68208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172" name="Google Shape;2172;p47"/>
              <p:cNvSpPr/>
              <p:nvPr/>
            </p:nvSpPr>
            <p:spPr>
              <a:xfrm flipH="1">
                <a:off x="74016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173" name="Google Shape;2173;p47"/>
              <p:cNvSpPr/>
              <p:nvPr/>
            </p:nvSpPr>
            <p:spPr>
              <a:xfrm flipH="1">
                <a:off x="79824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174" name="Google Shape;2174;p47"/>
              <p:cNvSpPr/>
              <p:nvPr/>
            </p:nvSpPr>
            <p:spPr>
              <a:xfrm flipH="1">
                <a:off x="85632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175" name="Google Shape;2175;p47"/>
              <p:cNvSpPr/>
              <p:nvPr/>
            </p:nvSpPr>
            <p:spPr>
              <a:xfrm flipH="1">
                <a:off x="62400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176" name="Google Shape;2176;p47"/>
              <p:cNvSpPr/>
              <p:nvPr/>
            </p:nvSpPr>
            <p:spPr>
              <a:xfrm flipH="1">
                <a:off x="68208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177" name="Google Shape;2177;p47"/>
              <p:cNvSpPr/>
              <p:nvPr/>
            </p:nvSpPr>
            <p:spPr>
              <a:xfrm flipH="1">
                <a:off x="74016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178" name="Google Shape;2178;p47"/>
              <p:cNvSpPr/>
              <p:nvPr/>
            </p:nvSpPr>
            <p:spPr>
              <a:xfrm flipH="1">
                <a:off x="79824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179" name="Google Shape;2179;p47"/>
              <p:cNvSpPr/>
              <p:nvPr/>
            </p:nvSpPr>
            <p:spPr>
              <a:xfrm flipH="1">
                <a:off x="85632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180" name="Google Shape;2180;p47"/>
              <p:cNvSpPr/>
              <p:nvPr/>
            </p:nvSpPr>
            <p:spPr>
              <a:xfrm flipH="1">
                <a:off x="62400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181" name="Google Shape;2181;p47"/>
              <p:cNvSpPr/>
              <p:nvPr/>
            </p:nvSpPr>
            <p:spPr>
              <a:xfrm flipH="1">
                <a:off x="68208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182" name="Google Shape;2182;p47"/>
              <p:cNvSpPr/>
              <p:nvPr/>
            </p:nvSpPr>
            <p:spPr>
              <a:xfrm flipH="1">
                <a:off x="74016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183" name="Google Shape;2183;p47"/>
              <p:cNvSpPr/>
              <p:nvPr/>
            </p:nvSpPr>
            <p:spPr>
              <a:xfrm flipH="1">
                <a:off x="79824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184" name="Google Shape;2184;p47"/>
              <p:cNvSpPr/>
              <p:nvPr/>
            </p:nvSpPr>
            <p:spPr>
              <a:xfrm flipH="1">
                <a:off x="85632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185" name="Google Shape;2185;p47"/>
              <p:cNvSpPr/>
              <p:nvPr/>
            </p:nvSpPr>
            <p:spPr>
              <a:xfrm flipH="1">
                <a:off x="62400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186" name="Google Shape;2186;p47"/>
              <p:cNvSpPr/>
              <p:nvPr/>
            </p:nvSpPr>
            <p:spPr>
              <a:xfrm flipH="1">
                <a:off x="68208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187" name="Google Shape;2187;p47"/>
              <p:cNvSpPr/>
              <p:nvPr/>
            </p:nvSpPr>
            <p:spPr>
              <a:xfrm flipH="1">
                <a:off x="74016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188" name="Google Shape;2188;p47"/>
              <p:cNvSpPr/>
              <p:nvPr/>
            </p:nvSpPr>
            <p:spPr>
              <a:xfrm flipH="1">
                <a:off x="79824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189" name="Google Shape;2189;p47"/>
              <p:cNvSpPr/>
              <p:nvPr/>
            </p:nvSpPr>
            <p:spPr>
              <a:xfrm flipH="1">
                <a:off x="85632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190" name="Google Shape;2190;p47"/>
              <p:cNvSpPr/>
              <p:nvPr/>
            </p:nvSpPr>
            <p:spPr>
              <a:xfrm flipH="1">
                <a:off x="62400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191" name="Google Shape;2191;p47"/>
              <p:cNvSpPr/>
              <p:nvPr/>
            </p:nvSpPr>
            <p:spPr>
              <a:xfrm flipH="1">
                <a:off x="68208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192" name="Google Shape;2192;p47"/>
              <p:cNvSpPr/>
              <p:nvPr/>
            </p:nvSpPr>
            <p:spPr>
              <a:xfrm flipH="1">
                <a:off x="74016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193" name="Google Shape;2193;p47"/>
              <p:cNvSpPr/>
              <p:nvPr/>
            </p:nvSpPr>
            <p:spPr>
              <a:xfrm flipH="1">
                <a:off x="79824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194" name="Google Shape;2194;p47"/>
              <p:cNvSpPr/>
              <p:nvPr/>
            </p:nvSpPr>
            <p:spPr>
              <a:xfrm flipH="1">
                <a:off x="85632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grpSp>
        <p:grpSp>
          <p:nvGrpSpPr>
            <p:cNvPr id="2195" name="Google Shape;2195;p47"/>
            <p:cNvGrpSpPr/>
            <p:nvPr/>
          </p:nvGrpSpPr>
          <p:grpSpPr>
            <a:xfrm>
              <a:off x="546332" y="643484"/>
              <a:ext cx="1765922" cy="1596032"/>
              <a:chOff x="5950075" y="854725"/>
              <a:chExt cx="2904000" cy="2668950"/>
            </a:xfrm>
          </p:grpSpPr>
          <p:sp>
            <p:nvSpPr>
              <p:cNvPr id="2196" name="Google Shape;2196;p47"/>
              <p:cNvSpPr/>
              <p:nvPr/>
            </p:nvSpPr>
            <p:spPr>
              <a:xfrm flipH="1">
                <a:off x="5950075" y="854725"/>
                <a:ext cx="2904000" cy="26673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47"/>
              <p:cNvSpPr/>
              <p:nvPr/>
            </p:nvSpPr>
            <p:spPr>
              <a:xfrm flipH="1">
                <a:off x="59500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47"/>
              <p:cNvSpPr/>
              <p:nvPr/>
            </p:nvSpPr>
            <p:spPr>
              <a:xfrm flipH="1">
                <a:off x="65308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47"/>
              <p:cNvSpPr/>
              <p:nvPr/>
            </p:nvSpPr>
            <p:spPr>
              <a:xfrm flipH="1">
                <a:off x="71116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47"/>
              <p:cNvSpPr/>
              <p:nvPr/>
            </p:nvSpPr>
            <p:spPr>
              <a:xfrm flipH="1">
                <a:off x="76924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47"/>
              <p:cNvSpPr/>
              <p:nvPr/>
            </p:nvSpPr>
            <p:spPr>
              <a:xfrm flipH="1">
                <a:off x="82732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47"/>
              <p:cNvSpPr/>
              <p:nvPr/>
            </p:nvSpPr>
            <p:spPr>
              <a:xfrm flipH="1">
                <a:off x="59500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47"/>
              <p:cNvSpPr/>
              <p:nvPr/>
            </p:nvSpPr>
            <p:spPr>
              <a:xfrm flipH="1">
                <a:off x="65308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47"/>
              <p:cNvSpPr/>
              <p:nvPr/>
            </p:nvSpPr>
            <p:spPr>
              <a:xfrm flipH="1">
                <a:off x="71116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47"/>
              <p:cNvSpPr/>
              <p:nvPr/>
            </p:nvSpPr>
            <p:spPr>
              <a:xfrm flipH="1">
                <a:off x="76924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47"/>
              <p:cNvSpPr/>
              <p:nvPr/>
            </p:nvSpPr>
            <p:spPr>
              <a:xfrm flipH="1">
                <a:off x="82732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47"/>
              <p:cNvSpPr/>
              <p:nvPr/>
            </p:nvSpPr>
            <p:spPr>
              <a:xfrm flipH="1">
                <a:off x="59500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47"/>
              <p:cNvSpPr/>
              <p:nvPr/>
            </p:nvSpPr>
            <p:spPr>
              <a:xfrm flipH="1">
                <a:off x="65308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47"/>
              <p:cNvSpPr/>
              <p:nvPr/>
            </p:nvSpPr>
            <p:spPr>
              <a:xfrm flipH="1">
                <a:off x="71116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47"/>
              <p:cNvSpPr/>
              <p:nvPr/>
            </p:nvSpPr>
            <p:spPr>
              <a:xfrm flipH="1">
                <a:off x="76924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47"/>
              <p:cNvSpPr/>
              <p:nvPr/>
            </p:nvSpPr>
            <p:spPr>
              <a:xfrm flipH="1">
                <a:off x="82732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47"/>
              <p:cNvSpPr/>
              <p:nvPr/>
            </p:nvSpPr>
            <p:spPr>
              <a:xfrm flipH="1">
                <a:off x="59500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47"/>
              <p:cNvSpPr/>
              <p:nvPr/>
            </p:nvSpPr>
            <p:spPr>
              <a:xfrm flipH="1">
                <a:off x="65308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47"/>
              <p:cNvSpPr/>
              <p:nvPr/>
            </p:nvSpPr>
            <p:spPr>
              <a:xfrm flipH="1">
                <a:off x="71116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47"/>
              <p:cNvSpPr/>
              <p:nvPr/>
            </p:nvSpPr>
            <p:spPr>
              <a:xfrm flipH="1">
                <a:off x="76924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47"/>
              <p:cNvSpPr/>
              <p:nvPr/>
            </p:nvSpPr>
            <p:spPr>
              <a:xfrm flipH="1">
                <a:off x="82732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47"/>
              <p:cNvSpPr/>
              <p:nvPr/>
            </p:nvSpPr>
            <p:spPr>
              <a:xfrm flipH="1">
                <a:off x="59500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47"/>
              <p:cNvSpPr/>
              <p:nvPr/>
            </p:nvSpPr>
            <p:spPr>
              <a:xfrm flipH="1">
                <a:off x="65308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47"/>
              <p:cNvSpPr/>
              <p:nvPr/>
            </p:nvSpPr>
            <p:spPr>
              <a:xfrm flipH="1">
                <a:off x="71116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47"/>
              <p:cNvSpPr/>
              <p:nvPr/>
            </p:nvSpPr>
            <p:spPr>
              <a:xfrm flipH="1">
                <a:off x="76924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47"/>
              <p:cNvSpPr/>
              <p:nvPr/>
            </p:nvSpPr>
            <p:spPr>
              <a:xfrm flipH="1">
                <a:off x="82732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22" name="Google Shape;2222;p47"/>
            <p:cNvGrpSpPr/>
            <p:nvPr/>
          </p:nvGrpSpPr>
          <p:grpSpPr>
            <a:xfrm>
              <a:off x="347441" y="757786"/>
              <a:ext cx="1765922" cy="1596032"/>
              <a:chOff x="2854300" y="1168125"/>
              <a:chExt cx="2904000" cy="2668950"/>
            </a:xfrm>
          </p:grpSpPr>
          <p:sp>
            <p:nvSpPr>
              <p:cNvPr id="2223" name="Google Shape;2223;p47"/>
              <p:cNvSpPr/>
              <p:nvPr/>
            </p:nvSpPr>
            <p:spPr>
              <a:xfrm flipH="1">
                <a:off x="2854300" y="1168125"/>
                <a:ext cx="2904000" cy="26673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47"/>
              <p:cNvSpPr/>
              <p:nvPr/>
            </p:nvSpPr>
            <p:spPr>
              <a:xfrm flipH="1">
                <a:off x="28543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47"/>
              <p:cNvSpPr/>
              <p:nvPr/>
            </p:nvSpPr>
            <p:spPr>
              <a:xfrm flipH="1">
                <a:off x="34351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47"/>
              <p:cNvSpPr/>
              <p:nvPr/>
            </p:nvSpPr>
            <p:spPr>
              <a:xfrm flipH="1">
                <a:off x="40159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47"/>
              <p:cNvSpPr/>
              <p:nvPr/>
            </p:nvSpPr>
            <p:spPr>
              <a:xfrm flipH="1">
                <a:off x="45967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47"/>
              <p:cNvSpPr/>
              <p:nvPr/>
            </p:nvSpPr>
            <p:spPr>
              <a:xfrm flipH="1">
                <a:off x="51775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47"/>
              <p:cNvSpPr/>
              <p:nvPr/>
            </p:nvSpPr>
            <p:spPr>
              <a:xfrm flipH="1">
                <a:off x="28543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47"/>
              <p:cNvSpPr/>
              <p:nvPr/>
            </p:nvSpPr>
            <p:spPr>
              <a:xfrm flipH="1">
                <a:off x="34351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47"/>
              <p:cNvSpPr/>
              <p:nvPr/>
            </p:nvSpPr>
            <p:spPr>
              <a:xfrm flipH="1">
                <a:off x="40159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47"/>
              <p:cNvSpPr/>
              <p:nvPr/>
            </p:nvSpPr>
            <p:spPr>
              <a:xfrm flipH="1">
                <a:off x="45967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47"/>
              <p:cNvSpPr/>
              <p:nvPr/>
            </p:nvSpPr>
            <p:spPr>
              <a:xfrm flipH="1">
                <a:off x="51775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47"/>
              <p:cNvSpPr/>
              <p:nvPr/>
            </p:nvSpPr>
            <p:spPr>
              <a:xfrm flipH="1">
                <a:off x="28543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47"/>
              <p:cNvSpPr/>
              <p:nvPr/>
            </p:nvSpPr>
            <p:spPr>
              <a:xfrm flipH="1">
                <a:off x="34351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47"/>
              <p:cNvSpPr/>
              <p:nvPr/>
            </p:nvSpPr>
            <p:spPr>
              <a:xfrm flipH="1">
                <a:off x="40159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47"/>
              <p:cNvSpPr/>
              <p:nvPr/>
            </p:nvSpPr>
            <p:spPr>
              <a:xfrm flipH="1">
                <a:off x="45967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47"/>
              <p:cNvSpPr/>
              <p:nvPr/>
            </p:nvSpPr>
            <p:spPr>
              <a:xfrm flipH="1">
                <a:off x="51775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47"/>
              <p:cNvSpPr/>
              <p:nvPr/>
            </p:nvSpPr>
            <p:spPr>
              <a:xfrm flipH="1">
                <a:off x="28543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47"/>
              <p:cNvSpPr/>
              <p:nvPr/>
            </p:nvSpPr>
            <p:spPr>
              <a:xfrm flipH="1">
                <a:off x="34351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47"/>
              <p:cNvSpPr/>
              <p:nvPr/>
            </p:nvSpPr>
            <p:spPr>
              <a:xfrm flipH="1">
                <a:off x="40159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47"/>
              <p:cNvSpPr/>
              <p:nvPr/>
            </p:nvSpPr>
            <p:spPr>
              <a:xfrm flipH="1">
                <a:off x="45967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47"/>
              <p:cNvSpPr/>
              <p:nvPr/>
            </p:nvSpPr>
            <p:spPr>
              <a:xfrm flipH="1">
                <a:off x="51775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47"/>
              <p:cNvSpPr/>
              <p:nvPr/>
            </p:nvSpPr>
            <p:spPr>
              <a:xfrm flipH="1">
                <a:off x="28543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47"/>
              <p:cNvSpPr/>
              <p:nvPr/>
            </p:nvSpPr>
            <p:spPr>
              <a:xfrm flipH="1">
                <a:off x="34351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47"/>
              <p:cNvSpPr/>
              <p:nvPr/>
            </p:nvSpPr>
            <p:spPr>
              <a:xfrm flipH="1">
                <a:off x="40159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47"/>
              <p:cNvSpPr/>
              <p:nvPr/>
            </p:nvSpPr>
            <p:spPr>
              <a:xfrm flipH="1">
                <a:off x="45967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47"/>
              <p:cNvSpPr/>
              <p:nvPr/>
            </p:nvSpPr>
            <p:spPr>
              <a:xfrm flipH="1">
                <a:off x="51775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249" name="Google Shape;2249;p47"/>
          <p:cNvGrpSpPr/>
          <p:nvPr/>
        </p:nvGrpSpPr>
        <p:grpSpPr>
          <a:xfrm>
            <a:off x="1858240" y="1429225"/>
            <a:ext cx="921407" cy="797461"/>
            <a:chOff x="3229840" y="362425"/>
            <a:chExt cx="921407" cy="797461"/>
          </a:xfrm>
        </p:grpSpPr>
        <p:sp>
          <p:nvSpPr>
            <p:cNvPr id="2250" name="Google Shape;2250;p47"/>
            <p:cNvSpPr/>
            <p:nvPr/>
          </p:nvSpPr>
          <p:spPr>
            <a:xfrm flipH="1">
              <a:off x="3311643" y="445855"/>
              <a:ext cx="757800" cy="6306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47"/>
            <p:cNvSpPr/>
            <p:nvPr/>
          </p:nvSpPr>
          <p:spPr>
            <a:xfrm flipH="1">
              <a:off x="3393447" y="362425"/>
              <a:ext cx="757800" cy="6306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47"/>
            <p:cNvSpPr/>
            <p:nvPr/>
          </p:nvSpPr>
          <p:spPr>
            <a:xfrm flipH="1">
              <a:off x="3229840" y="529286"/>
              <a:ext cx="757800" cy="6306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53" name="Google Shape;2253;p47"/>
          <p:cNvGrpSpPr/>
          <p:nvPr/>
        </p:nvGrpSpPr>
        <p:grpSpPr>
          <a:xfrm>
            <a:off x="1858240" y="2656261"/>
            <a:ext cx="921400" cy="785200"/>
            <a:chOff x="2467840" y="1786561"/>
            <a:chExt cx="921400" cy="785200"/>
          </a:xfrm>
        </p:grpSpPr>
        <p:sp>
          <p:nvSpPr>
            <p:cNvPr id="2254" name="Google Shape;2254;p47"/>
            <p:cNvSpPr/>
            <p:nvPr/>
          </p:nvSpPr>
          <p:spPr>
            <a:xfrm flipH="1">
              <a:off x="2631440" y="1786561"/>
              <a:ext cx="757800" cy="6306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47"/>
            <p:cNvSpPr/>
            <p:nvPr/>
          </p:nvSpPr>
          <p:spPr>
            <a:xfrm flipH="1">
              <a:off x="2549640" y="1863861"/>
              <a:ext cx="757800" cy="6306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47"/>
            <p:cNvSpPr/>
            <p:nvPr/>
          </p:nvSpPr>
          <p:spPr>
            <a:xfrm flipH="1">
              <a:off x="2467840" y="1941161"/>
              <a:ext cx="757800" cy="6306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57" name="Google Shape;2257;p47"/>
          <p:cNvGrpSpPr/>
          <p:nvPr/>
        </p:nvGrpSpPr>
        <p:grpSpPr>
          <a:xfrm>
            <a:off x="3231306" y="1352333"/>
            <a:ext cx="877879" cy="877818"/>
            <a:chOff x="5950075" y="854725"/>
            <a:chExt cx="2904000" cy="2668950"/>
          </a:xfrm>
        </p:grpSpPr>
        <p:sp>
          <p:nvSpPr>
            <p:cNvPr id="2258" name="Google Shape;2258;p47"/>
            <p:cNvSpPr/>
            <p:nvPr/>
          </p:nvSpPr>
          <p:spPr>
            <a:xfrm flipH="1">
              <a:off x="5950075" y="854725"/>
              <a:ext cx="2904000" cy="26673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47"/>
            <p:cNvSpPr/>
            <p:nvPr/>
          </p:nvSpPr>
          <p:spPr>
            <a:xfrm flipH="1">
              <a:off x="59500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47"/>
            <p:cNvSpPr/>
            <p:nvPr/>
          </p:nvSpPr>
          <p:spPr>
            <a:xfrm flipH="1">
              <a:off x="65308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47"/>
            <p:cNvSpPr/>
            <p:nvPr/>
          </p:nvSpPr>
          <p:spPr>
            <a:xfrm flipH="1">
              <a:off x="71116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47"/>
            <p:cNvSpPr/>
            <p:nvPr/>
          </p:nvSpPr>
          <p:spPr>
            <a:xfrm flipH="1">
              <a:off x="76924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47"/>
            <p:cNvSpPr/>
            <p:nvPr/>
          </p:nvSpPr>
          <p:spPr>
            <a:xfrm flipH="1">
              <a:off x="82732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47"/>
            <p:cNvSpPr/>
            <p:nvPr/>
          </p:nvSpPr>
          <p:spPr>
            <a:xfrm flipH="1">
              <a:off x="59500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47"/>
            <p:cNvSpPr/>
            <p:nvPr/>
          </p:nvSpPr>
          <p:spPr>
            <a:xfrm flipH="1">
              <a:off x="65308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47"/>
            <p:cNvSpPr/>
            <p:nvPr/>
          </p:nvSpPr>
          <p:spPr>
            <a:xfrm flipH="1">
              <a:off x="71116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47"/>
            <p:cNvSpPr/>
            <p:nvPr/>
          </p:nvSpPr>
          <p:spPr>
            <a:xfrm flipH="1">
              <a:off x="76924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47"/>
            <p:cNvSpPr/>
            <p:nvPr/>
          </p:nvSpPr>
          <p:spPr>
            <a:xfrm flipH="1">
              <a:off x="82732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47"/>
            <p:cNvSpPr/>
            <p:nvPr/>
          </p:nvSpPr>
          <p:spPr>
            <a:xfrm flipH="1">
              <a:off x="59500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47"/>
            <p:cNvSpPr/>
            <p:nvPr/>
          </p:nvSpPr>
          <p:spPr>
            <a:xfrm flipH="1">
              <a:off x="65308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47"/>
            <p:cNvSpPr/>
            <p:nvPr/>
          </p:nvSpPr>
          <p:spPr>
            <a:xfrm flipH="1">
              <a:off x="71116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47"/>
            <p:cNvSpPr/>
            <p:nvPr/>
          </p:nvSpPr>
          <p:spPr>
            <a:xfrm flipH="1">
              <a:off x="76924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47"/>
            <p:cNvSpPr/>
            <p:nvPr/>
          </p:nvSpPr>
          <p:spPr>
            <a:xfrm flipH="1">
              <a:off x="82732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47"/>
            <p:cNvSpPr/>
            <p:nvPr/>
          </p:nvSpPr>
          <p:spPr>
            <a:xfrm flipH="1">
              <a:off x="59500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47"/>
            <p:cNvSpPr/>
            <p:nvPr/>
          </p:nvSpPr>
          <p:spPr>
            <a:xfrm flipH="1">
              <a:off x="65308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47"/>
            <p:cNvSpPr/>
            <p:nvPr/>
          </p:nvSpPr>
          <p:spPr>
            <a:xfrm flipH="1">
              <a:off x="71116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47"/>
            <p:cNvSpPr/>
            <p:nvPr/>
          </p:nvSpPr>
          <p:spPr>
            <a:xfrm flipH="1">
              <a:off x="76924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47"/>
            <p:cNvSpPr/>
            <p:nvPr/>
          </p:nvSpPr>
          <p:spPr>
            <a:xfrm flipH="1">
              <a:off x="82732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47"/>
            <p:cNvSpPr/>
            <p:nvPr/>
          </p:nvSpPr>
          <p:spPr>
            <a:xfrm flipH="1">
              <a:off x="59500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47"/>
            <p:cNvSpPr/>
            <p:nvPr/>
          </p:nvSpPr>
          <p:spPr>
            <a:xfrm flipH="1">
              <a:off x="65308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47"/>
            <p:cNvSpPr/>
            <p:nvPr/>
          </p:nvSpPr>
          <p:spPr>
            <a:xfrm flipH="1">
              <a:off x="71116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47"/>
            <p:cNvSpPr/>
            <p:nvPr/>
          </p:nvSpPr>
          <p:spPr>
            <a:xfrm flipH="1">
              <a:off x="76924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47"/>
            <p:cNvSpPr/>
            <p:nvPr/>
          </p:nvSpPr>
          <p:spPr>
            <a:xfrm flipH="1">
              <a:off x="82732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84" name="Google Shape;2284;p47"/>
          <p:cNvGrpSpPr/>
          <p:nvPr/>
        </p:nvGrpSpPr>
        <p:grpSpPr>
          <a:xfrm>
            <a:off x="3231582" y="2535430"/>
            <a:ext cx="877298" cy="879686"/>
            <a:chOff x="2854300" y="1168125"/>
            <a:chExt cx="2904000" cy="2668950"/>
          </a:xfrm>
        </p:grpSpPr>
        <p:sp>
          <p:nvSpPr>
            <p:cNvPr id="2285" name="Google Shape;2285;p47"/>
            <p:cNvSpPr/>
            <p:nvPr/>
          </p:nvSpPr>
          <p:spPr>
            <a:xfrm flipH="1">
              <a:off x="2854300" y="1168125"/>
              <a:ext cx="2904000" cy="26673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47"/>
            <p:cNvSpPr/>
            <p:nvPr/>
          </p:nvSpPr>
          <p:spPr>
            <a:xfrm flipH="1">
              <a:off x="28543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47"/>
            <p:cNvSpPr/>
            <p:nvPr/>
          </p:nvSpPr>
          <p:spPr>
            <a:xfrm flipH="1">
              <a:off x="34351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47"/>
            <p:cNvSpPr/>
            <p:nvPr/>
          </p:nvSpPr>
          <p:spPr>
            <a:xfrm flipH="1">
              <a:off x="40159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47"/>
            <p:cNvSpPr/>
            <p:nvPr/>
          </p:nvSpPr>
          <p:spPr>
            <a:xfrm flipH="1">
              <a:off x="45967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47"/>
            <p:cNvSpPr/>
            <p:nvPr/>
          </p:nvSpPr>
          <p:spPr>
            <a:xfrm flipH="1">
              <a:off x="51775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47"/>
            <p:cNvSpPr/>
            <p:nvPr/>
          </p:nvSpPr>
          <p:spPr>
            <a:xfrm flipH="1">
              <a:off x="28543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47"/>
            <p:cNvSpPr/>
            <p:nvPr/>
          </p:nvSpPr>
          <p:spPr>
            <a:xfrm flipH="1">
              <a:off x="34351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47"/>
            <p:cNvSpPr/>
            <p:nvPr/>
          </p:nvSpPr>
          <p:spPr>
            <a:xfrm flipH="1">
              <a:off x="40159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47"/>
            <p:cNvSpPr/>
            <p:nvPr/>
          </p:nvSpPr>
          <p:spPr>
            <a:xfrm flipH="1">
              <a:off x="45967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47"/>
            <p:cNvSpPr/>
            <p:nvPr/>
          </p:nvSpPr>
          <p:spPr>
            <a:xfrm flipH="1">
              <a:off x="51775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47"/>
            <p:cNvSpPr/>
            <p:nvPr/>
          </p:nvSpPr>
          <p:spPr>
            <a:xfrm flipH="1">
              <a:off x="28543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47"/>
            <p:cNvSpPr/>
            <p:nvPr/>
          </p:nvSpPr>
          <p:spPr>
            <a:xfrm flipH="1">
              <a:off x="34351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47"/>
            <p:cNvSpPr/>
            <p:nvPr/>
          </p:nvSpPr>
          <p:spPr>
            <a:xfrm flipH="1">
              <a:off x="40159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47"/>
            <p:cNvSpPr/>
            <p:nvPr/>
          </p:nvSpPr>
          <p:spPr>
            <a:xfrm flipH="1">
              <a:off x="45967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47"/>
            <p:cNvSpPr/>
            <p:nvPr/>
          </p:nvSpPr>
          <p:spPr>
            <a:xfrm flipH="1">
              <a:off x="51775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47"/>
            <p:cNvSpPr/>
            <p:nvPr/>
          </p:nvSpPr>
          <p:spPr>
            <a:xfrm flipH="1">
              <a:off x="28543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47"/>
            <p:cNvSpPr/>
            <p:nvPr/>
          </p:nvSpPr>
          <p:spPr>
            <a:xfrm flipH="1">
              <a:off x="34351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47"/>
            <p:cNvSpPr/>
            <p:nvPr/>
          </p:nvSpPr>
          <p:spPr>
            <a:xfrm flipH="1">
              <a:off x="40159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47"/>
            <p:cNvSpPr/>
            <p:nvPr/>
          </p:nvSpPr>
          <p:spPr>
            <a:xfrm flipH="1">
              <a:off x="45967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47"/>
            <p:cNvSpPr/>
            <p:nvPr/>
          </p:nvSpPr>
          <p:spPr>
            <a:xfrm flipH="1">
              <a:off x="51775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47"/>
            <p:cNvSpPr/>
            <p:nvPr/>
          </p:nvSpPr>
          <p:spPr>
            <a:xfrm flipH="1">
              <a:off x="28543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47"/>
            <p:cNvSpPr/>
            <p:nvPr/>
          </p:nvSpPr>
          <p:spPr>
            <a:xfrm flipH="1">
              <a:off x="34351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47"/>
            <p:cNvSpPr/>
            <p:nvPr/>
          </p:nvSpPr>
          <p:spPr>
            <a:xfrm flipH="1">
              <a:off x="40159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47"/>
            <p:cNvSpPr/>
            <p:nvPr/>
          </p:nvSpPr>
          <p:spPr>
            <a:xfrm flipH="1">
              <a:off x="45967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47"/>
            <p:cNvSpPr/>
            <p:nvPr/>
          </p:nvSpPr>
          <p:spPr>
            <a:xfrm flipH="1">
              <a:off x="51775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311" name="Google Shape;2311;p47"/>
          <p:cNvCxnSpPr>
            <a:stCxn id="2184" idx="1"/>
            <a:endCxn id="2252" idx="3"/>
          </p:cNvCxnSpPr>
          <p:nvPr/>
        </p:nvCxnSpPr>
        <p:spPr>
          <a:xfrm rot="10800000" flipH="1">
            <a:off x="1402910" y="1911414"/>
            <a:ext cx="455400" cy="624000"/>
          </a:xfrm>
          <a:prstGeom prst="curvedConnector3">
            <a:avLst>
              <a:gd name="adj1" fmla="val 49992"/>
            </a:avLst>
          </a:prstGeom>
          <a:noFill/>
          <a:ln w="9525" cap="flat" cmpd="sng">
            <a:solidFill>
              <a:srgbClr val="595959"/>
            </a:solidFill>
            <a:prstDash val="solid"/>
            <a:round/>
            <a:headEnd type="none" w="med" len="med"/>
            <a:tailEnd type="none" w="med" len="med"/>
          </a:ln>
        </p:spPr>
      </p:cxnSp>
      <p:cxnSp>
        <p:nvCxnSpPr>
          <p:cNvPr id="2312" name="Google Shape;2312;p47"/>
          <p:cNvCxnSpPr>
            <a:stCxn id="2184" idx="1"/>
            <a:endCxn id="2256" idx="3"/>
          </p:cNvCxnSpPr>
          <p:nvPr/>
        </p:nvCxnSpPr>
        <p:spPr>
          <a:xfrm>
            <a:off x="1402910" y="2535414"/>
            <a:ext cx="455400" cy="590700"/>
          </a:xfrm>
          <a:prstGeom prst="curvedConnector3">
            <a:avLst>
              <a:gd name="adj1" fmla="val 49992"/>
            </a:avLst>
          </a:prstGeom>
          <a:noFill/>
          <a:ln w="9525" cap="flat" cmpd="sng">
            <a:solidFill>
              <a:srgbClr val="595959"/>
            </a:solidFill>
            <a:prstDash val="solid"/>
            <a:round/>
            <a:headEnd type="none" w="med" len="med"/>
            <a:tailEnd type="none" w="med" len="med"/>
          </a:ln>
        </p:spPr>
      </p:cxnSp>
      <p:cxnSp>
        <p:nvCxnSpPr>
          <p:cNvPr id="2313" name="Google Shape;2313;p47"/>
          <p:cNvCxnSpPr/>
          <p:nvPr/>
        </p:nvCxnSpPr>
        <p:spPr>
          <a:xfrm>
            <a:off x="2790650" y="1790350"/>
            <a:ext cx="360300" cy="1800"/>
          </a:xfrm>
          <a:prstGeom prst="straightConnector1">
            <a:avLst/>
          </a:prstGeom>
          <a:noFill/>
          <a:ln w="9525" cap="flat" cmpd="sng">
            <a:solidFill>
              <a:srgbClr val="595959"/>
            </a:solidFill>
            <a:prstDash val="dash"/>
            <a:round/>
            <a:headEnd type="none" w="med" len="med"/>
            <a:tailEnd type="triangle" w="med" len="med"/>
          </a:ln>
        </p:spPr>
      </p:cxnSp>
      <p:cxnSp>
        <p:nvCxnSpPr>
          <p:cNvPr id="2314" name="Google Shape;2314;p47"/>
          <p:cNvCxnSpPr/>
          <p:nvPr/>
        </p:nvCxnSpPr>
        <p:spPr>
          <a:xfrm>
            <a:off x="2790650" y="3047950"/>
            <a:ext cx="360300" cy="1800"/>
          </a:xfrm>
          <a:prstGeom prst="straightConnector1">
            <a:avLst/>
          </a:prstGeom>
          <a:noFill/>
          <a:ln w="9525" cap="flat" cmpd="sng">
            <a:solidFill>
              <a:srgbClr val="595959"/>
            </a:solidFill>
            <a:prstDash val="dash"/>
            <a:round/>
            <a:headEnd type="none" w="med" len="med"/>
            <a:tailEnd type="triangle" w="med" len="med"/>
          </a:ln>
        </p:spPr>
      </p:cxnSp>
      <p:sp>
        <p:nvSpPr>
          <p:cNvPr id="2315" name="Google Shape;2315;p47"/>
          <p:cNvSpPr txBox="1"/>
          <p:nvPr/>
        </p:nvSpPr>
        <p:spPr>
          <a:xfrm>
            <a:off x="504700" y="3233550"/>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NxNx3</a:t>
            </a:r>
            <a:endParaRPr sz="1100">
              <a:latin typeface="Consolas"/>
              <a:ea typeface="Consolas"/>
              <a:cs typeface="Consolas"/>
              <a:sym typeface="Consolas"/>
            </a:endParaRPr>
          </a:p>
        </p:txBody>
      </p:sp>
      <p:sp>
        <p:nvSpPr>
          <p:cNvPr id="2316" name="Google Shape;2316;p47"/>
          <p:cNvSpPr txBox="1"/>
          <p:nvPr/>
        </p:nvSpPr>
        <p:spPr>
          <a:xfrm>
            <a:off x="4108875" y="1687288"/>
            <a:ext cx="282000" cy="20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+b1</a:t>
            </a:r>
            <a:endParaRPr sz="1100">
              <a:latin typeface="Consolas"/>
              <a:ea typeface="Consolas"/>
              <a:cs typeface="Consolas"/>
              <a:sym typeface="Consolas"/>
            </a:endParaRPr>
          </a:p>
        </p:txBody>
      </p:sp>
      <p:sp>
        <p:nvSpPr>
          <p:cNvPr id="2317" name="Google Shape;2317;p47"/>
          <p:cNvSpPr txBox="1"/>
          <p:nvPr/>
        </p:nvSpPr>
        <p:spPr>
          <a:xfrm>
            <a:off x="4108875" y="2840050"/>
            <a:ext cx="282000" cy="20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+b2</a:t>
            </a:r>
            <a:endParaRPr sz="1100">
              <a:latin typeface="Consolas"/>
              <a:ea typeface="Consolas"/>
              <a:cs typeface="Consolas"/>
              <a:sym typeface="Consolas"/>
            </a:endParaRPr>
          </a:p>
        </p:txBody>
      </p:sp>
      <p:sp>
        <p:nvSpPr>
          <p:cNvPr id="2318" name="Google Shape;2318;p47"/>
          <p:cNvSpPr txBox="1"/>
          <p:nvPr/>
        </p:nvSpPr>
        <p:spPr>
          <a:xfrm>
            <a:off x="3420625" y="3497275"/>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MxM</a:t>
            </a:r>
            <a:endParaRPr sz="1100">
              <a:latin typeface="Consolas"/>
              <a:ea typeface="Consolas"/>
              <a:cs typeface="Consolas"/>
              <a:sym typeface="Consolas"/>
            </a:endParaRPr>
          </a:p>
        </p:txBody>
      </p:sp>
      <p:sp>
        <p:nvSpPr>
          <p:cNvPr id="2319" name="Google Shape;2319;p47"/>
          <p:cNvSpPr txBox="1"/>
          <p:nvPr/>
        </p:nvSpPr>
        <p:spPr>
          <a:xfrm>
            <a:off x="3420638" y="1089050"/>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MxM</a:t>
            </a:r>
            <a:endParaRPr sz="1100">
              <a:latin typeface="Consolas"/>
              <a:ea typeface="Consolas"/>
              <a:cs typeface="Consolas"/>
              <a:sym typeface="Consolas"/>
            </a:endParaRPr>
          </a:p>
        </p:txBody>
      </p:sp>
      <p:cxnSp>
        <p:nvCxnSpPr>
          <p:cNvPr id="2320" name="Google Shape;2320;p47"/>
          <p:cNvCxnSpPr/>
          <p:nvPr/>
        </p:nvCxnSpPr>
        <p:spPr>
          <a:xfrm>
            <a:off x="4419600" y="1790338"/>
            <a:ext cx="274200" cy="1800"/>
          </a:xfrm>
          <a:prstGeom prst="straightConnector1">
            <a:avLst/>
          </a:prstGeom>
          <a:noFill/>
          <a:ln w="9525" cap="flat" cmpd="sng">
            <a:solidFill>
              <a:srgbClr val="595959"/>
            </a:solidFill>
            <a:prstDash val="dash"/>
            <a:round/>
            <a:headEnd type="none" w="med" len="med"/>
            <a:tailEnd type="triangle" w="med" len="med"/>
          </a:ln>
        </p:spPr>
      </p:cxnSp>
      <p:cxnSp>
        <p:nvCxnSpPr>
          <p:cNvPr id="2321" name="Google Shape;2321;p47"/>
          <p:cNvCxnSpPr/>
          <p:nvPr/>
        </p:nvCxnSpPr>
        <p:spPr>
          <a:xfrm>
            <a:off x="4404475" y="2913400"/>
            <a:ext cx="274200" cy="1800"/>
          </a:xfrm>
          <a:prstGeom prst="straightConnector1">
            <a:avLst/>
          </a:prstGeom>
          <a:noFill/>
          <a:ln w="9525" cap="flat" cmpd="sng">
            <a:solidFill>
              <a:srgbClr val="595959"/>
            </a:solidFill>
            <a:prstDash val="dash"/>
            <a:round/>
            <a:headEnd type="none" w="med" len="med"/>
            <a:tailEnd type="triangle" w="med" len="med"/>
          </a:ln>
        </p:spPr>
      </p:cxnSp>
      <p:grpSp>
        <p:nvGrpSpPr>
          <p:cNvPr id="2322" name="Google Shape;2322;p47"/>
          <p:cNvGrpSpPr/>
          <p:nvPr/>
        </p:nvGrpSpPr>
        <p:grpSpPr>
          <a:xfrm>
            <a:off x="4755306" y="1352333"/>
            <a:ext cx="877879" cy="877818"/>
            <a:chOff x="5950075" y="854725"/>
            <a:chExt cx="2904000" cy="2668950"/>
          </a:xfrm>
        </p:grpSpPr>
        <p:sp>
          <p:nvSpPr>
            <p:cNvPr id="2323" name="Google Shape;2323;p47"/>
            <p:cNvSpPr/>
            <p:nvPr/>
          </p:nvSpPr>
          <p:spPr>
            <a:xfrm flipH="1">
              <a:off x="5950075" y="854725"/>
              <a:ext cx="2904000" cy="26673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47"/>
            <p:cNvSpPr/>
            <p:nvPr/>
          </p:nvSpPr>
          <p:spPr>
            <a:xfrm flipH="1">
              <a:off x="59500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47"/>
            <p:cNvSpPr/>
            <p:nvPr/>
          </p:nvSpPr>
          <p:spPr>
            <a:xfrm flipH="1">
              <a:off x="65308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47"/>
            <p:cNvSpPr/>
            <p:nvPr/>
          </p:nvSpPr>
          <p:spPr>
            <a:xfrm flipH="1">
              <a:off x="71116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47"/>
            <p:cNvSpPr/>
            <p:nvPr/>
          </p:nvSpPr>
          <p:spPr>
            <a:xfrm flipH="1">
              <a:off x="76924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47"/>
            <p:cNvSpPr/>
            <p:nvPr/>
          </p:nvSpPr>
          <p:spPr>
            <a:xfrm flipH="1">
              <a:off x="82732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47"/>
            <p:cNvSpPr/>
            <p:nvPr/>
          </p:nvSpPr>
          <p:spPr>
            <a:xfrm flipH="1">
              <a:off x="59500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47"/>
            <p:cNvSpPr/>
            <p:nvPr/>
          </p:nvSpPr>
          <p:spPr>
            <a:xfrm flipH="1">
              <a:off x="65308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47"/>
            <p:cNvSpPr/>
            <p:nvPr/>
          </p:nvSpPr>
          <p:spPr>
            <a:xfrm flipH="1">
              <a:off x="71116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47"/>
            <p:cNvSpPr/>
            <p:nvPr/>
          </p:nvSpPr>
          <p:spPr>
            <a:xfrm flipH="1">
              <a:off x="76924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47"/>
            <p:cNvSpPr/>
            <p:nvPr/>
          </p:nvSpPr>
          <p:spPr>
            <a:xfrm flipH="1">
              <a:off x="82732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47"/>
            <p:cNvSpPr/>
            <p:nvPr/>
          </p:nvSpPr>
          <p:spPr>
            <a:xfrm flipH="1">
              <a:off x="59500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47"/>
            <p:cNvSpPr/>
            <p:nvPr/>
          </p:nvSpPr>
          <p:spPr>
            <a:xfrm flipH="1">
              <a:off x="65308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47"/>
            <p:cNvSpPr/>
            <p:nvPr/>
          </p:nvSpPr>
          <p:spPr>
            <a:xfrm flipH="1">
              <a:off x="71116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47"/>
            <p:cNvSpPr/>
            <p:nvPr/>
          </p:nvSpPr>
          <p:spPr>
            <a:xfrm flipH="1">
              <a:off x="76924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47"/>
            <p:cNvSpPr/>
            <p:nvPr/>
          </p:nvSpPr>
          <p:spPr>
            <a:xfrm flipH="1">
              <a:off x="82732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47"/>
            <p:cNvSpPr/>
            <p:nvPr/>
          </p:nvSpPr>
          <p:spPr>
            <a:xfrm flipH="1">
              <a:off x="59500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47"/>
            <p:cNvSpPr/>
            <p:nvPr/>
          </p:nvSpPr>
          <p:spPr>
            <a:xfrm flipH="1">
              <a:off x="65308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47"/>
            <p:cNvSpPr/>
            <p:nvPr/>
          </p:nvSpPr>
          <p:spPr>
            <a:xfrm flipH="1">
              <a:off x="71116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47"/>
            <p:cNvSpPr/>
            <p:nvPr/>
          </p:nvSpPr>
          <p:spPr>
            <a:xfrm flipH="1">
              <a:off x="76924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47"/>
            <p:cNvSpPr/>
            <p:nvPr/>
          </p:nvSpPr>
          <p:spPr>
            <a:xfrm flipH="1">
              <a:off x="82732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47"/>
            <p:cNvSpPr/>
            <p:nvPr/>
          </p:nvSpPr>
          <p:spPr>
            <a:xfrm flipH="1">
              <a:off x="59500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47"/>
            <p:cNvSpPr/>
            <p:nvPr/>
          </p:nvSpPr>
          <p:spPr>
            <a:xfrm flipH="1">
              <a:off x="65308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47"/>
            <p:cNvSpPr/>
            <p:nvPr/>
          </p:nvSpPr>
          <p:spPr>
            <a:xfrm flipH="1">
              <a:off x="71116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47"/>
            <p:cNvSpPr/>
            <p:nvPr/>
          </p:nvSpPr>
          <p:spPr>
            <a:xfrm flipH="1">
              <a:off x="76924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47"/>
            <p:cNvSpPr/>
            <p:nvPr/>
          </p:nvSpPr>
          <p:spPr>
            <a:xfrm flipH="1">
              <a:off x="82732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49" name="Google Shape;2349;p47"/>
          <p:cNvGrpSpPr/>
          <p:nvPr/>
        </p:nvGrpSpPr>
        <p:grpSpPr>
          <a:xfrm>
            <a:off x="4755582" y="2535430"/>
            <a:ext cx="877298" cy="879686"/>
            <a:chOff x="2854300" y="1168125"/>
            <a:chExt cx="2904000" cy="2668950"/>
          </a:xfrm>
        </p:grpSpPr>
        <p:sp>
          <p:nvSpPr>
            <p:cNvPr id="2350" name="Google Shape;2350;p47"/>
            <p:cNvSpPr/>
            <p:nvPr/>
          </p:nvSpPr>
          <p:spPr>
            <a:xfrm flipH="1">
              <a:off x="2854300" y="1168125"/>
              <a:ext cx="2904000" cy="26673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47"/>
            <p:cNvSpPr/>
            <p:nvPr/>
          </p:nvSpPr>
          <p:spPr>
            <a:xfrm flipH="1">
              <a:off x="28543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47"/>
            <p:cNvSpPr/>
            <p:nvPr/>
          </p:nvSpPr>
          <p:spPr>
            <a:xfrm flipH="1">
              <a:off x="34351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47"/>
            <p:cNvSpPr/>
            <p:nvPr/>
          </p:nvSpPr>
          <p:spPr>
            <a:xfrm flipH="1">
              <a:off x="40159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47"/>
            <p:cNvSpPr/>
            <p:nvPr/>
          </p:nvSpPr>
          <p:spPr>
            <a:xfrm flipH="1">
              <a:off x="45967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47"/>
            <p:cNvSpPr/>
            <p:nvPr/>
          </p:nvSpPr>
          <p:spPr>
            <a:xfrm flipH="1">
              <a:off x="51775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47"/>
            <p:cNvSpPr/>
            <p:nvPr/>
          </p:nvSpPr>
          <p:spPr>
            <a:xfrm flipH="1">
              <a:off x="28543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47"/>
            <p:cNvSpPr/>
            <p:nvPr/>
          </p:nvSpPr>
          <p:spPr>
            <a:xfrm flipH="1">
              <a:off x="34351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47"/>
            <p:cNvSpPr/>
            <p:nvPr/>
          </p:nvSpPr>
          <p:spPr>
            <a:xfrm flipH="1">
              <a:off x="40159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47"/>
            <p:cNvSpPr/>
            <p:nvPr/>
          </p:nvSpPr>
          <p:spPr>
            <a:xfrm flipH="1">
              <a:off x="45967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47"/>
            <p:cNvSpPr/>
            <p:nvPr/>
          </p:nvSpPr>
          <p:spPr>
            <a:xfrm flipH="1">
              <a:off x="51775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47"/>
            <p:cNvSpPr/>
            <p:nvPr/>
          </p:nvSpPr>
          <p:spPr>
            <a:xfrm flipH="1">
              <a:off x="28543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47"/>
            <p:cNvSpPr/>
            <p:nvPr/>
          </p:nvSpPr>
          <p:spPr>
            <a:xfrm flipH="1">
              <a:off x="34351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47"/>
            <p:cNvSpPr/>
            <p:nvPr/>
          </p:nvSpPr>
          <p:spPr>
            <a:xfrm flipH="1">
              <a:off x="40159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47"/>
            <p:cNvSpPr/>
            <p:nvPr/>
          </p:nvSpPr>
          <p:spPr>
            <a:xfrm flipH="1">
              <a:off x="45967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47"/>
            <p:cNvSpPr/>
            <p:nvPr/>
          </p:nvSpPr>
          <p:spPr>
            <a:xfrm flipH="1">
              <a:off x="51775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47"/>
            <p:cNvSpPr/>
            <p:nvPr/>
          </p:nvSpPr>
          <p:spPr>
            <a:xfrm flipH="1">
              <a:off x="28543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47"/>
            <p:cNvSpPr/>
            <p:nvPr/>
          </p:nvSpPr>
          <p:spPr>
            <a:xfrm flipH="1">
              <a:off x="34351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47"/>
            <p:cNvSpPr/>
            <p:nvPr/>
          </p:nvSpPr>
          <p:spPr>
            <a:xfrm flipH="1">
              <a:off x="40159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47"/>
            <p:cNvSpPr/>
            <p:nvPr/>
          </p:nvSpPr>
          <p:spPr>
            <a:xfrm flipH="1">
              <a:off x="45967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47"/>
            <p:cNvSpPr/>
            <p:nvPr/>
          </p:nvSpPr>
          <p:spPr>
            <a:xfrm flipH="1">
              <a:off x="51775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47"/>
            <p:cNvSpPr/>
            <p:nvPr/>
          </p:nvSpPr>
          <p:spPr>
            <a:xfrm flipH="1">
              <a:off x="28543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47"/>
            <p:cNvSpPr/>
            <p:nvPr/>
          </p:nvSpPr>
          <p:spPr>
            <a:xfrm flipH="1">
              <a:off x="34351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47"/>
            <p:cNvSpPr/>
            <p:nvPr/>
          </p:nvSpPr>
          <p:spPr>
            <a:xfrm flipH="1">
              <a:off x="40159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47"/>
            <p:cNvSpPr/>
            <p:nvPr/>
          </p:nvSpPr>
          <p:spPr>
            <a:xfrm flipH="1">
              <a:off x="45967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47"/>
            <p:cNvSpPr/>
            <p:nvPr/>
          </p:nvSpPr>
          <p:spPr>
            <a:xfrm flipH="1">
              <a:off x="51775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76" name="Google Shape;2376;p47"/>
          <p:cNvSpPr txBox="1"/>
          <p:nvPr/>
        </p:nvSpPr>
        <p:spPr>
          <a:xfrm>
            <a:off x="5633175" y="1687300"/>
            <a:ext cx="282000" cy="20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+b1</a:t>
            </a:r>
            <a:endParaRPr sz="1100">
              <a:latin typeface="Consolas"/>
              <a:ea typeface="Consolas"/>
              <a:cs typeface="Consolas"/>
              <a:sym typeface="Consolas"/>
            </a:endParaRPr>
          </a:p>
        </p:txBody>
      </p:sp>
      <p:sp>
        <p:nvSpPr>
          <p:cNvPr id="2377" name="Google Shape;2377;p47"/>
          <p:cNvSpPr txBox="1"/>
          <p:nvPr/>
        </p:nvSpPr>
        <p:spPr>
          <a:xfrm>
            <a:off x="5633175" y="2871325"/>
            <a:ext cx="282000" cy="20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+b2</a:t>
            </a:r>
            <a:endParaRPr sz="1100">
              <a:latin typeface="Consolas"/>
              <a:ea typeface="Consolas"/>
              <a:cs typeface="Consolas"/>
              <a:sym typeface="Consolas"/>
            </a:endParaRPr>
          </a:p>
        </p:txBody>
      </p:sp>
      <p:sp>
        <p:nvSpPr>
          <p:cNvPr id="2378" name="Google Shape;2378;p47"/>
          <p:cNvSpPr/>
          <p:nvPr/>
        </p:nvSpPr>
        <p:spPr>
          <a:xfrm>
            <a:off x="4632900" y="1275850"/>
            <a:ext cx="1329900" cy="1030800"/>
          </a:xfrm>
          <a:prstGeom prst="bracketPair">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47"/>
          <p:cNvSpPr/>
          <p:nvPr/>
        </p:nvSpPr>
        <p:spPr>
          <a:xfrm>
            <a:off x="4632900" y="2459875"/>
            <a:ext cx="1329900" cy="1030800"/>
          </a:xfrm>
          <a:prstGeom prst="bracketPair">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47"/>
          <p:cNvSpPr txBox="1"/>
          <p:nvPr/>
        </p:nvSpPr>
        <p:spPr>
          <a:xfrm>
            <a:off x="5463600" y="3497275"/>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ReLU</a:t>
            </a:r>
            <a:endParaRPr sz="1100">
              <a:latin typeface="Consolas"/>
              <a:ea typeface="Consolas"/>
              <a:cs typeface="Consolas"/>
              <a:sym typeface="Consolas"/>
            </a:endParaRPr>
          </a:p>
        </p:txBody>
      </p:sp>
      <p:sp>
        <p:nvSpPr>
          <p:cNvPr id="2381" name="Google Shape;2381;p47"/>
          <p:cNvSpPr txBox="1"/>
          <p:nvPr/>
        </p:nvSpPr>
        <p:spPr>
          <a:xfrm>
            <a:off x="5463600" y="1089050"/>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ReLU</a:t>
            </a:r>
            <a:endParaRPr sz="1100">
              <a:latin typeface="Consolas"/>
              <a:ea typeface="Consolas"/>
              <a:cs typeface="Consolas"/>
              <a:sym typeface="Consolas"/>
            </a:endParaRPr>
          </a:p>
        </p:txBody>
      </p:sp>
      <p:grpSp>
        <p:nvGrpSpPr>
          <p:cNvPr id="2382" name="Google Shape;2382;p47"/>
          <p:cNvGrpSpPr/>
          <p:nvPr/>
        </p:nvGrpSpPr>
        <p:grpSpPr>
          <a:xfrm>
            <a:off x="6357231" y="1352333"/>
            <a:ext cx="877879" cy="877818"/>
            <a:chOff x="5950075" y="854725"/>
            <a:chExt cx="2904000" cy="2668950"/>
          </a:xfrm>
        </p:grpSpPr>
        <p:sp>
          <p:nvSpPr>
            <p:cNvPr id="2383" name="Google Shape;2383;p47"/>
            <p:cNvSpPr/>
            <p:nvPr/>
          </p:nvSpPr>
          <p:spPr>
            <a:xfrm flipH="1">
              <a:off x="5950075" y="854725"/>
              <a:ext cx="2904000" cy="26673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47"/>
            <p:cNvSpPr/>
            <p:nvPr/>
          </p:nvSpPr>
          <p:spPr>
            <a:xfrm flipH="1">
              <a:off x="59500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47"/>
            <p:cNvSpPr/>
            <p:nvPr/>
          </p:nvSpPr>
          <p:spPr>
            <a:xfrm flipH="1">
              <a:off x="65308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47"/>
            <p:cNvSpPr/>
            <p:nvPr/>
          </p:nvSpPr>
          <p:spPr>
            <a:xfrm flipH="1">
              <a:off x="71116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47"/>
            <p:cNvSpPr/>
            <p:nvPr/>
          </p:nvSpPr>
          <p:spPr>
            <a:xfrm flipH="1">
              <a:off x="76924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47"/>
            <p:cNvSpPr/>
            <p:nvPr/>
          </p:nvSpPr>
          <p:spPr>
            <a:xfrm flipH="1">
              <a:off x="82732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47"/>
            <p:cNvSpPr/>
            <p:nvPr/>
          </p:nvSpPr>
          <p:spPr>
            <a:xfrm flipH="1">
              <a:off x="59500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47"/>
            <p:cNvSpPr/>
            <p:nvPr/>
          </p:nvSpPr>
          <p:spPr>
            <a:xfrm flipH="1">
              <a:off x="65308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47"/>
            <p:cNvSpPr/>
            <p:nvPr/>
          </p:nvSpPr>
          <p:spPr>
            <a:xfrm flipH="1">
              <a:off x="71116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47"/>
            <p:cNvSpPr/>
            <p:nvPr/>
          </p:nvSpPr>
          <p:spPr>
            <a:xfrm flipH="1">
              <a:off x="76924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47"/>
            <p:cNvSpPr/>
            <p:nvPr/>
          </p:nvSpPr>
          <p:spPr>
            <a:xfrm flipH="1">
              <a:off x="82732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47"/>
            <p:cNvSpPr/>
            <p:nvPr/>
          </p:nvSpPr>
          <p:spPr>
            <a:xfrm flipH="1">
              <a:off x="59500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47"/>
            <p:cNvSpPr/>
            <p:nvPr/>
          </p:nvSpPr>
          <p:spPr>
            <a:xfrm flipH="1">
              <a:off x="65308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47"/>
            <p:cNvSpPr/>
            <p:nvPr/>
          </p:nvSpPr>
          <p:spPr>
            <a:xfrm flipH="1">
              <a:off x="71116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47"/>
            <p:cNvSpPr/>
            <p:nvPr/>
          </p:nvSpPr>
          <p:spPr>
            <a:xfrm flipH="1">
              <a:off x="76924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47"/>
            <p:cNvSpPr/>
            <p:nvPr/>
          </p:nvSpPr>
          <p:spPr>
            <a:xfrm flipH="1">
              <a:off x="82732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47"/>
            <p:cNvSpPr/>
            <p:nvPr/>
          </p:nvSpPr>
          <p:spPr>
            <a:xfrm flipH="1">
              <a:off x="59500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47"/>
            <p:cNvSpPr/>
            <p:nvPr/>
          </p:nvSpPr>
          <p:spPr>
            <a:xfrm flipH="1">
              <a:off x="65308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47"/>
            <p:cNvSpPr/>
            <p:nvPr/>
          </p:nvSpPr>
          <p:spPr>
            <a:xfrm flipH="1">
              <a:off x="71116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47"/>
            <p:cNvSpPr/>
            <p:nvPr/>
          </p:nvSpPr>
          <p:spPr>
            <a:xfrm flipH="1">
              <a:off x="76924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47"/>
            <p:cNvSpPr/>
            <p:nvPr/>
          </p:nvSpPr>
          <p:spPr>
            <a:xfrm flipH="1">
              <a:off x="82732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47"/>
            <p:cNvSpPr/>
            <p:nvPr/>
          </p:nvSpPr>
          <p:spPr>
            <a:xfrm flipH="1">
              <a:off x="59500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47"/>
            <p:cNvSpPr/>
            <p:nvPr/>
          </p:nvSpPr>
          <p:spPr>
            <a:xfrm flipH="1">
              <a:off x="65308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47"/>
            <p:cNvSpPr/>
            <p:nvPr/>
          </p:nvSpPr>
          <p:spPr>
            <a:xfrm flipH="1">
              <a:off x="71116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47"/>
            <p:cNvSpPr/>
            <p:nvPr/>
          </p:nvSpPr>
          <p:spPr>
            <a:xfrm flipH="1">
              <a:off x="76924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47"/>
            <p:cNvSpPr/>
            <p:nvPr/>
          </p:nvSpPr>
          <p:spPr>
            <a:xfrm flipH="1">
              <a:off x="82732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09" name="Google Shape;2409;p47"/>
          <p:cNvGrpSpPr/>
          <p:nvPr/>
        </p:nvGrpSpPr>
        <p:grpSpPr>
          <a:xfrm>
            <a:off x="6357507" y="2535430"/>
            <a:ext cx="877298" cy="879686"/>
            <a:chOff x="2854300" y="1168125"/>
            <a:chExt cx="2904000" cy="2668950"/>
          </a:xfrm>
        </p:grpSpPr>
        <p:sp>
          <p:nvSpPr>
            <p:cNvPr id="2410" name="Google Shape;2410;p47"/>
            <p:cNvSpPr/>
            <p:nvPr/>
          </p:nvSpPr>
          <p:spPr>
            <a:xfrm flipH="1">
              <a:off x="2854300" y="1168125"/>
              <a:ext cx="2904000" cy="26673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47"/>
            <p:cNvSpPr/>
            <p:nvPr/>
          </p:nvSpPr>
          <p:spPr>
            <a:xfrm flipH="1">
              <a:off x="28543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47"/>
            <p:cNvSpPr/>
            <p:nvPr/>
          </p:nvSpPr>
          <p:spPr>
            <a:xfrm flipH="1">
              <a:off x="34351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47"/>
            <p:cNvSpPr/>
            <p:nvPr/>
          </p:nvSpPr>
          <p:spPr>
            <a:xfrm flipH="1">
              <a:off x="40159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47"/>
            <p:cNvSpPr/>
            <p:nvPr/>
          </p:nvSpPr>
          <p:spPr>
            <a:xfrm flipH="1">
              <a:off x="45967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47"/>
            <p:cNvSpPr/>
            <p:nvPr/>
          </p:nvSpPr>
          <p:spPr>
            <a:xfrm flipH="1">
              <a:off x="51775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47"/>
            <p:cNvSpPr/>
            <p:nvPr/>
          </p:nvSpPr>
          <p:spPr>
            <a:xfrm flipH="1">
              <a:off x="28543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47"/>
            <p:cNvSpPr/>
            <p:nvPr/>
          </p:nvSpPr>
          <p:spPr>
            <a:xfrm flipH="1">
              <a:off x="34351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47"/>
            <p:cNvSpPr/>
            <p:nvPr/>
          </p:nvSpPr>
          <p:spPr>
            <a:xfrm flipH="1">
              <a:off x="40159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47"/>
            <p:cNvSpPr/>
            <p:nvPr/>
          </p:nvSpPr>
          <p:spPr>
            <a:xfrm flipH="1">
              <a:off x="45967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47"/>
            <p:cNvSpPr/>
            <p:nvPr/>
          </p:nvSpPr>
          <p:spPr>
            <a:xfrm flipH="1">
              <a:off x="51775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47"/>
            <p:cNvSpPr/>
            <p:nvPr/>
          </p:nvSpPr>
          <p:spPr>
            <a:xfrm flipH="1">
              <a:off x="28543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47"/>
            <p:cNvSpPr/>
            <p:nvPr/>
          </p:nvSpPr>
          <p:spPr>
            <a:xfrm flipH="1">
              <a:off x="34351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47"/>
            <p:cNvSpPr/>
            <p:nvPr/>
          </p:nvSpPr>
          <p:spPr>
            <a:xfrm flipH="1">
              <a:off x="40159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47"/>
            <p:cNvSpPr/>
            <p:nvPr/>
          </p:nvSpPr>
          <p:spPr>
            <a:xfrm flipH="1">
              <a:off x="45967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47"/>
            <p:cNvSpPr/>
            <p:nvPr/>
          </p:nvSpPr>
          <p:spPr>
            <a:xfrm flipH="1">
              <a:off x="51775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47"/>
            <p:cNvSpPr/>
            <p:nvPr/>
          </p:nvSpPr>
          <p:spPr>
            <a:xfrm flipH="1">
              <a:off x="28543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47"/>
            <p:cNvSpPr/>
            <p:nvPr/>
          </p:nvSpPr>
          <p:spPr>
            <a:xfrm flipH="1">
              <a:off x="34351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47"/>
            <p:cNvSpPr/>
            <p:nvPr/>
          </p:nvSpPr>
          <p:spPr>
            <a:xfrm flipH="1">
              <a:off x="40159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47"/>
            <p:cNvSpPr/>
            <p:nvPr/>
          </p:nvSpPr>
          <p:spPr>
            <a:xfrm flipH="1">
              <a:off x="45967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47"/>
            <p:cNvSpPr/>
            <p:nvPr/>
          </p:nvSpPr>
          <p:spPr>
            <a:xfrm flipH="1">
              <a:off x="51775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47"/>
            <p:cNvSpPr/>
            <p:nvPr/>
          </p:nvSpPr>
          <p:spPr>
            <a:xfrm flipH="1">
              <a:off x="28543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47"/>
            <p:cNvSpPr/>
            <p:nvPr/>
          </p:nvSpPr>
          <p:spPr>
            <a:xfrm flipH="1">
              <a:off x="34351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47"/>
            <p:cNvSpPr/>
            <p:nvPr/>
          </p:nvSpPr>
          <p:spPr>
            <a:xfrm flipH="1">
              <a:off x="40159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47"/>
            <p:cNvSpPr/>
            <p:nvPr/>
          </p:nvSpPr>
          <p:spPr>
            <a:xfrm flipH="1">
              <a:off x="45967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47"/>
            <p:cNvSpPr/>
            <p:nvPr/>
          </p:nvSpPr>
          <p:spPr>
            <a:xfrm flipH="1">
              <a:off x="51775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436" name="Google Shape;2436;p47"/>
          <p:cNvCxnSpPr/>
          <p:nvPr/>
        </p:nvCxnSpPr>
        <p:spPr>
          <a:xfrm>
            <a:off x="6019800" y="1790338"/>
            <a:ext cx="274200" cy="1800"/>
          </a:xfrm>
          <a:prstGeom prst="straightConnector1">
            <a:avLst/>
          </a:prstGeom>
          <a:noFill/>
          <a:ln w="9525" cap="flat" cmpd="sng">
            <a:solidFill>
              <a:srgbClr val="595959"/>
            </a:solidFill>
            <a:prstDash val="dash"/>
            <a:round/>
            <a:headEnd type="none" w="med" len="med"/>
            <a:tailEnd type="triangle" w="med" len="med"/>
          </a:ln>
        </p:spPr>
      </p:cxnSp>
      <p:cxnSp>
        <p:nvCxnSpPr>
          <p:cNvPr id="2437" name="Google Shape;2437;p47"/>
          <p:cNvCxnSpPr/>
          <p:nvPr/>
        </p:nvCxnSpPr>
        <p:spPr>
          <a:xfrm>
            <a:off x="6004675" y="2913400"/>
            <a:ext cx="274200" cy="1800"/>
          </a:xfrm>
          <a:prstGeom prst="straightConnector1">
            <a:avLst/>
          </a:prstGeom>
          <a:noFill/>
          <a:ln w="9525" cap="flat" cmpd="sng">
            <a:solidFill>
              <a:srgbClr val="595959"/>
            </a:solidFill>
            <a:prstDash val="dash"/>
            <a:round/>
            <a:headEnd type="none" w="med" len="med"/>
            <a:tailEnd type="triangle" w="med" len="med"/>
          </a:ln>
        </p:spPr>
      </p:cxnSp>
      <p:grpSp>
        <p:nvGrpSpPr>
          <p:cNvPr id="2438" name="Google Shape;2438;p47"/>
          <p:cNvGrpSpPr/>
          <p:nvPr/>
        </p:nvGrpSpPr>
        <p:grpSpPr>
          <a:xfrm>
            <a:off x="7580381" y="1932433"/>
            <a:ext cx="877879" cy="877818"/>
            <a:chOff x="5950075" y="854725"/>
            <a:chExt cx="2904000" cy="2668950"/>
          </a:xfrm>
        </p:grpSpPr>
        <p:sp>
          <p:nvSpPr>
            <p:cNvPr id="2439" name="Google Shape;2439;p47"/>
            <p:cNvSpPr/>
            <p:nvPr/>
          </p:nvSpPr>
          <p:spPr>
            <a:xfrm flipH="1">
              <a:off x="5950075" y="854725"/>
              <a:ext cx="2904000" cy="26673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47"/>
            <p:cNvSpPr/>
            <p:nvPr/>
          </p:nvSpPr>
          <p:spPr>
            <a:xfrm flipH="1">
              <a:off x="59500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47"/>
            <p:cNvSpPr/>
            <p:nvPr/>
          </p:nvSpPr>
          <p:spPr>
            <a:xfrm flipH="1">
              <a:off x="65308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47"/>
            <p:cNvSpPr/>
            <p:nvPr/>
          </p:nvSpPr>
          <p:spPr>
            <a:xfrm flipH="1">
              <a:off x="71116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47"/>
            <p:cNvSpPr/>
            <p:nvPr/>
          </p:nvSpPr>
          <p:spPr>
            <a:xfrm flipH="1">
              <a:off x="76924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47"/>
            <p:cNvSpPr/>
            <p:nvPr/>
          </p:nvSpPr>
          <p:spPr>
            <a:xfrm flipH="1">
              <a:off x="82732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47"/>
            <p:cNvSpPr/>
            <p:nvPr/>
          </p:nvSpPr>
          <p:spPr>
            <a:xfrm flipH="1">
              <a:off x="59500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47"/>
            <p:cNvSpPr/>
            <p:nvPr/>
          </p:nvSpPr>
          <p:spPr>
            <a:xfrm flipH="1">
              <a:off x="65308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47"/>
            <p:cNvSpPr/>
            <p:nvPr/>
          </p:nvSpPr>
          <p:spPr>
            <a:xfrm flipH="1">
              <a:off x="71116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47"/>
            <p:cNvSpPr/>
            <p:nvPr/>
          </p:nvSpPr>
          <p:spPr>
            <a:xfrm flipH="1">
              <a:off x="76924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47"/>
            <p:cNvSpPr/>
            <p:nvPr/>
          </p:nvSpPr>
          <p:spPr>
            <a:xfrm flipH="1">
              <a:off x="82732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47"/>
            <p:cNvSpPr/>
            <p:nvPr/>
          </p:nvSpPr>
          <p:spPr>
            <a:xfrm flipH="1">
              <a:off x="59500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47"/>
            <p:cNvSpPr/>
            <p:nvPr/>
          </p:nvSpPr>
          <p:spPr>
            <a:xfrm flipH="1">
              <a:off x="65308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47"/>
            <p:cNvSpPr/>
            <p:nvPr/>
          </p:nvSpPr>
          <p:spPr>
            <a:xfrm flipH="1">
              <a:off x="71116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47"/>
            <p:cNvSpPr/>
            <p:nvPr/>
          </p:nvSpPr>
          <p:spPr>
            <a:xfrm flipH="1">
              <a:off x="76924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47"/>
            <p:cNvSpPr/>
            <p:nvPr/>
          </p:nvSpPr>
          <p:spPr>
            <a:xfrm flipH="1">
              <a:off x="82732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47"/>
            <p:cNvSpPr/>
            <p:nvPr/>
          </p:nvSpPr>
          <p:spPr>
            <a:xfrm flipH="1">
              <a:off x="59500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47"/>
            <p:cNvSpPr/>
            <p:nvPr/>
          </p:nvSpPr>
          <p:spPr>
            <a:xfrm flipH="1">
              <a:off x="65308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47"/>
            <p:cNvSpPr/>
            <p:nvPr/>
          </p:nvSpPr>
          <p:spPr>
            <a:xfrm flipH="1">
              <a:off x="71116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47"/>
            <p:cNvSpPr/>
            <p:nvPr/>
          </p:nvSpPr>
          <p:spPr>
            <a:xfrm flipH="1">
              <a:off x="76924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47"/>
            <p:cNvSpPr/>
            <p:nvPr/>
          </p:nvSpPr>
          <p:spPr>
            <a:xfrm flipH="1">
              <a:off x="82732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47"/>
            <p:cNvSpPr/>
            <p:nvPr/>
          </p:nvSpPr>
          <p:spPr>
            <a:xfrm flipH="1">
              <a:off x="59500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47"/>
            <p:cNvSpPr/>
            <p:nvPr/>
          </p:nvSpPr>
          <p:spPr>
            <a:xfrm flipH="1">
              <a:off x="65308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47"/>
            <p:cNvSpPr/>
            <p:nvPr/>
          </p:nvSpPr>
          <p:spPr>
            <a:xfrm flipH="1">
              <a:off x="71116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47"/>
            <p:cNvSpPr/>
            <p:nvPr/>
          </p:nvSpPr>
          <p:spPr>
            <a:xfrm flipH="1">
              <a:off x="76924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47"/>
            <p:cNvSpPr/>
            <p:nvPr/>
          </p:nvSpPr>
          <p:spPr>
            <a:xfrm flipH="1">
              <a:off x="82732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65" name="Google Shape;2465;p47"/>
          <p:cNvGrpSpPr/>
          <p:nvPr/>
        </p:nvGrpSpPr>
        <p:grpSpPr>
          <a:xfrm>
            <a:off x="7521282" y="2008030"/>
            <a:ext cx="877298" cy="879686"/>
            <a:chOff x="2854300" y="1168125"/>
            <a:chExt cx="2904000" cy="2668950"/>
          </a:xfrm>
        </p:grpSpPr>
        <p:sp>
          <p:nvSpPr>
            <p:cNvPr id="2466" name="Google Shape;2466;p47"/>
            <p:cNvSpPr/>
            <p:nvPr/>
          </p:nvSpPr>
          <p:spPr>
            <a:xfrm flipH="1">
              <a:off x="2854300" y="1168125"/>
              <a:ext cx="2904000" cy="26673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47"/>
            <p:cNvSpPr/>
            <p:nvPr/>
          </p:nvSpPr>
          <p:spPr>
            <a:xfrm flipH="1">
              <a:off x="28543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47"/>
            <p:cNvSpPr/>
            <p:nvPr/>
          </p:nvSpPr>
          <p:spPr>
            <a:xfrm flipH="1">
              <a:off x="34351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47"/>
            <p:cNvSpPr/>
            <p:nvPr/>
          </p:nvSpPr>
          <p:spPr>
            <a:xfrm flipH="1">
              <a:off x="40159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47"/>
            <p:cNvSpPr/>
            <p:nvPr/>
          </p:nvSpPr>
          <p:spPr>
            <a:xfrm flipH="1">
              <a:off x="45967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47"/>
            <p:cNvSpPr/>
            <p:nvPr/>
          </p:nvSpPr>
          <p:spPr>
            <a:xfrm flipH="1">
              <a:off x="51775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47"/>
            <p:cNvSpPr/>
            <p:nvPr/>
          </p:nvSpPr>
          <p:spPr>
            <a:xfrm flipH="1">
              <a:off x="28543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47"/>
            <p:cNvSpPr/>
            <p:nvPr/>
          </p:nvSpPr>
          <p:spPr>
            <a:xfrm flipH="1">
              <a:off x="34351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47"/>
            <p:cNvSpPr/>
            <p:nvPr/>
          </p:nvSpPr>
          <p:spPr>
            <a:xfrm flipH="1">
              <a:off x="40159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47"/>
            <p:cNvSpPr/>
            <p:nvPr/>
          </p:nvSpPr>
          <p:spPr>
            <a:xfrm flipH="1">
              <a:off x="45967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47"/>
            <p:cNvSpPr/>
            <p:nvPr/>
          </p:nvSpPr>
          <p:spPr>
            <a:xfrm flipH="1">
              <a:off x="51775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47"/>
            <p:cNvSpPr/>
            <p:nvPr/>
          </p:nvSpPr>
          <p:spPr>
            <a:xfrm flipH="1">
              <a:off x="28543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47"/>
            <p:cNvSpPr/>
            <p:nvPr/>
          </p:nvSpPr>
          <p:spPr>
            <a:xfrm flipH="1">
              <a:off x="34351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47"/>
            <p:cNvSpPr/>
            <p:nvPr/>
          </p:nvSpPr>
          <p:spPr>
            <a:xfrm flipH="1">
              <a:off x="40159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47"/>
            <p:cNvSpPr/>
            <p:nvPr/>
          </p:nvSpPr>
          <p:spPr>
            <a:xfrm flipH="1">
              <a:off x="45967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47"/>
            <p:cNvSpPr/>
            <p:nvPr/>
          </p:nvSpPr>
          <p:spPr>
            <a:xfrm flipH="1">
              <a:off x="51775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47"/>
            <p:cNvSpPr/>
            <p:nvPr/>
          </p:nvSpPr>
          <p:spPr>
            <a:xfrm flipH="1">
              <a:off x="28543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47"/>
            <p:cNvSpPr/>
            <p:nvPr/>
          </p:nvSpPr>
          <p:spPr>
            <a:xfrm flipH="1">
              <a:off x="34351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47"/>
            <p:cNvSpPr/>
            <p:nvPr/>
          </p:nvSpPr>
          <p:spPr>
            <a:xfrm flipH="1">
              <a:off x="40159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47"/>
            <p:cNvSpPr/>
            <p:nvPr/>
          </p:nvSpPr>
          <p:spPr>
            <a:xfrm flipH="1">
              <a:off x="45967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47"/>
            <p:cNvSpPr/>
            <p:nvPr/>
          </p:nvSpPr>
          <p:spPr>
            <a:xfrm flipH="1">
              <a:off x="51775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47"/>
            <p:cNvSpPr/>
            <p:nvPr/>
          </p:nvSpPr>
          <p:spPr>
            <a:xfrm flipH="1">
              <a:off x="28543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47"/>
            <p:cNvSpPr/>
            <p:nvPr/>
          </p:nvSpPr>
          <p:spPr>
            <a:xfrm flipH="1">
              <a:off x="34351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47"/>
            <p:cNvSpPr/>
            <p:nvPr/>
          </p:nvSpPr>
          <p:spPr>
            <a:xfrm flipH="1">
              <a:off x="40159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47"/>
            <p:cNvSpPr/>
            <p:nvPr/>
          </p:nvSpPr>
          <p:spPr>
            <a:xfrm flipH="1">
              <a:off x="45967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47"/>
            <p:cNvSpPr/>
            <p:nvPr/>
          </p:nvSpPr>
          <p:spPr>
            <a:xfrm flipH="1">
              <a:off x="51775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492" name="Google Shape;2492;p47"/>
          <p:cNvCxnSpPr>
            <a:endCxn id="2477" idx="3"/>
          </p:cNvCxnSpPr>
          <p:nvPr/>
        </p:nvCxnSpPr>
        <p:spPr>
          <a:xfrm>
            <a:off x="7157382" y="1637901"/>
            <a:ext cx="363900" cy="809700"/>
          </a:xfrm>
          <a:prstGeom prst="straightConnector1">
            <a:avLst/>
          </a:prstGeom>
          <a:noFill/>
          <a:ln w="9525" cap="flat" cmpd="sng">
            <a:solidFill>
              <a:srgbClr val="595959"/>
            </a:solidFill>
            <a:prstDash val="dash"/>
            <a:round/>
            <a:headEnd type="none" w="med" len="med"/>
            <a:tailEnd type="triangle" w="med" len="med"/>
          </a:ln>
        </p:spPr>
      </p:cxnSp>
      <p:cxnSp>
        <p:nvCxnSpPr>
          <p:cNvPr id="2493" name="Google Shape;2493;p47"/>
          <p:cNvCxnSpPr>
            <a:stCxn id="2425" idx="1"/>
            <a:endCxn id="2477" idx="3"/>
          </p:cNvCxnSpPr>
          <p:nvPr/>
        </p:nvCxnSpPr>
        <p:spPr>
          <a:xfrm rot="10800000" flipH="1">
            <a:off x="7234805" y="2447601"/>
            <a:ext cx="286500" cy="527400"/>
          </a:xfrm>
          <a:prstGeom prst="straightConnector1">
            <a:avLst/>
          </a:prstGeom>
          <a:noFill/>
          <a:ln w="9525" cap="flat" cmpd="sng">
            <a:solidFill>
              <a:srgbClr val="595959"/>
            </a:solidFill>
            <a:prstDash val="lgDash"/>
            <a:round/>
            <a:headEnd type="none" w="med" len="med"/>
            <a:tailEnd type="triangle" w="med" len="med"/>
          </a:ln>
        </p:spPr>
      </p:cxnSp>
      <p:sp>
        <p:nvSpPr>
          <p:cNvPr id="2494" name="Google Shape;2494;p47"/>
          <p:cNvSpPr txBox="1"/>
          <p:nvPr/>
        </p:nvSpPr>
        <p:spPr>
          <a:xfrm>
            <a:off x="7710325" y="1637900"/>
            <a:ext cx="688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MxMX2</a:t>
            </a:r>
            <a:endParaRPr sz="1100">
              <a:latin typeface="Consolas"/>
              <a:ea typeface="Consolas"/>
              <a:cs typeface="Consolas"/>
              <a:sym typeface="Consolas"/>
            </a:endParaRPr>
          </a:p>
        </p:txBody>
      </p:sp>
      <p:sp>
        <p:nvSpPr>
          <p:cNvPr id="2495" name="Google Shape;2495;p47"/>
          <p:cNvSpPr txBox="1"/>
          <p:nvPr/>
        </p:nvSpPr>
        <p:spPr>
          <a:xfrm>
            <a:off x="436275" y="799675"/>
            <a:ext cx="8778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CONV operation</a:t>
            </a:r>
            <a:endParaRPr sz="1100">
              <a:latin typeface="Consolas"/>
              <a:ea typeface="Consolas"/>
              <a:cs typeface="Consolas"/>
              <a:sym typeface="Consolas"/>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499"/>
        <p:cNvGrpSpPr/>
        <p:nvPr/>
      </p:nvGrpSpPr>
      <p:grpSpPr>
        <a:xfrm>
          <a:off x="0" y="0"/>
          <a:ext cx="0" cy="0"/>
          <a:chOff x="0" y="0"/>
          <a:chExt cx="0" cy="0"/>
        </a:xfrm>
      </p:grpSpPr>
      <p:grpSp>
        <p:nvGrpSpPr>
          <p:cNvPr id="2500" name="Google Shape;2500;p48"/>
          <p:cNvGrpSpPr/>
          <p:nvPr/>
        </p:nvGrpSpPr>
        <p:grpSpPr>
          <a:xfrm>
            <a:off x="576054" y="1780014"/>
            <a:ext cx="1055455" cy="1030918"/>
            <a:chOff x="347441" y="529183"/>
            <a:chExt cx="2163705" cy="1824635"/>
          </a:xfrm>
        </p:grpSpPr>
        <p:grpSp>
          <p:nvGrpSpPr>
            <p:cNvPr id="2501" name="Google Shape;2501;p48"/>
            <p:cNvGrpSpPr/>
            <p:nvPr/>
          </p:nvGrpSpPr>
          <p:grpSpPr>
            <a:xfrm>
              <a:off x="745224" y="529183"/>
              <a:ext cx="1765922" cy="1596032"/>
              <a:chOff x="6240000" y="821025"/>
              <a:chExt cx="2904000" cy="2668950"/>
            </a:xfrm>
          </p:grpSpPr>
          <p:sp>
            <p:nvSpPr>
              <p:cNvPr id="2502" name="Google Shape;2502;p48"/>
              <p:cNvSpPr/>
              <p:nvPr/>
            </p:nvSpPr>
            <p:spPr>
              <a:xfrm flipH="1">
                <a:off x="6240000" y="821025"/>
                <a:ext cx="2904000" cy="26673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503" name="Google Shape;2503;p48"/>
              <p:cNvSpPr/>
              <p:nvPr/>
            </p:nvSpPr>
            <p:spPr>
              <a:xfrm flipH="1">
                <a:off x="62400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504" name="Google Shape;2504;p48"/>
              <p:cNvSpPr/>
              <p:nvPr/>
            </p:nvSpPr>
            <p:spPr>
              <a:xfrm flipH="1">
                <a:off x="68208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505" name="Google Shape;2505;p48"/>
              <p:cNvSpPr/>
              <p:nvPr/>
            </p:nvSpPr>
            <p:spPr>
              <a:xfrm flipH="1">
                <a:off x="74016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506" name="Google Shape;2506;p48"/>
              <p:cNvSpPr/>
              <p:nvPr/>
            </p:nvSpPr>
            <p:spPr>
              <a:xfrm flipH="1">
                <a:off x="79824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507" name="Google Shape;2507;p48"/>
              <p:cNvSpPr/>
              <p:nvPr/>
            </p:nvSpPr>
            <p:spPr>
              <a:xfrm flipH="1">
                <a:off x="85632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508" name="Google Shape;2508;p48"/>
              <p:cNvSpPr/>
              <p:nvPr/>
            </p:nvSpPr>
            <p:spPr>
              <a:xfrm flipH="1">
                <a:off x="62400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509" name="Google Shape;2509;p48"/>
              <p:cNvSpPr/>
              <p:nvPr/>
            </p:nvSpPr>
            <p:spPr>
              <a:xfrm flipH="1">
                <a:off x="68208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510" name="Google Shape;2510;p48"/>
              <p:cNvSpPr/>
              <p:nvPr/>
            </p:nvSpPr>
            <p:spPr>
              <a:xfrm flipH="1">
                <a:off x="74016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511" name="Google Shape;2511;p48"/>
              <p:cNvSpPr/>
              <p:nvPr/>
            </p:nvSpPr>
            <p:spPr>
              <a:xfrm flipH="1">
                <a:off x="79824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512" name="Google Shape;2512;p48"/>
              <p:cNvSpPr/>
              <p:nvPr/>
            </p:nvSpPr>
            <p:spPr>
              <a:xfrm flipH="1">
                <a:off x="85632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513" name="Google Shape;2513;p48"/>
              <p:cNvSpPr/>
              <p:nvPr/>
            </p:nvSpPr>
            <p:spPr>
              <a:xfrm flipH="1">
                <a:off x="62400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514" name="Google Shape;2514;p48"/>
              <p:cNvSpPr/>
              <p:nvPr/>
            </p:nvSpPr>
            <p:spPr>
              <a:xfrm flipH="1">
                <a:off x="68208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515" name="Google Shape;2515;p48"/>
              <p:cNvSpPr/>
              <p:nvPr/>
            </p:nvSpPr>
            <p:spPr>
              <a:xfrm flipH="1">
                <a:off x="74016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516" name="Google Shape;2516;p48"/>
              <p:cNvSpPr/>
              <p:nvPr/>
            </p:nvSpPr>
            <p:spPr>
              <a:xfrm flipH="1">
                <a:off x="79824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517" name="Google Shape;2517;p48"/>
              <p:cNvSpPr/>
              <p:nvPr/>
            </p:nvSpPr>
            <p:spPr>
              <a:xfrm flipH="1">
                <a:off x="85632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518" name="Google Shape;2518;p48"/>
              <p:cNvSpPr/>
              <p:nvPr/>
            </p:nvSpPr>
            <p:spPr>
              <a:xfrm flipH="1">
                <a:off x="62400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519" name="Google Shape;2519;p48"/>
              <p:cNvSpPr/>
              <p:nvPr/>
            </p:nvSpPr>
            <p:spPr>
              <a:xfrm flipH="1">
                <a:off x="68208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520" name="Google Shape;2520;p48"/>
              <p:cNvSpPr/>
              <p:nvPr/>
            </p:nvSpPr>
            <p:spPr>
              <a:xfrm flipH="1">
                <a:off x="74016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521" name="Google Shape;2521;p48"/>
              <p:cNvSpPr/>
              <p:nvPr/>
            </p:nvSpPr>
            <p:spPr>
              <a:xfrm flipH="1">
                <a:off x="79824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522" name="Google Shape;2522;p48"/>
              <p:cNvSpPr/>
              <p:nvPr/>
            </p:nvSpPr>
            <p:spPr>
              <a:xfrm flipH="1">
                <a:off x="85632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523" name="Google Shape;2523;p48"/>
              <p:cNvSpPr/>
              <p:nvPr/>
            </p:nvSpPr>
            <p:spPr>
              <a:xfrm flipH="1">
                <a:off x="62400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524" name="Google Shape;2524;p48"/>
              <p:cNvSpPr/>
              <p:nvPr/>
            </p:nvSpPr>
            <p:spPr>
              <a:xfrm flipH="1">
                <a:off x="68208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525" name="Google Shape;2525;p48"/>
              <p:cNvSpPr/>
              <p:nvPr/>
            </p:nvSpPr>
            <p:spPr>
              <a:xfrm flipH="1">
                <a:off x="74016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526" name="Google Shape;2526;p48"/>
              <p:cNvSpPr/>
              <p:nvPr/>
            </p:nvSpPr>
            <p:spPr>
              <a:xfrm flipH="1">
                <a:off x="79824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527" name="Google Shape;2527;p48"/>
              <p:cNvSpPr/>
              <p:nvPr/>
            </p:nvSpPr>
            <p:spPr>
              <a:xfrm flipH="1">
                <a:off x="85632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grpSp>
        <p:grpSp>
          <p:nvGrpSpPr>
            <p:cNvPr id="2528" name="Google Shape;2528;p48"/>
            <p:cNvGrpSpPr/>
            <p:nvPr/>
          </p:nvGrpSpPr>
          <p:grpSpPr>
            <a:xfrm>
              <a:off x="546332" y="643484"/>
              <a:ext cx="1765922" cy="1596032"/>
              <a:chOff x="5950075" y="854725"/>
              <a:chExt cx="2904000" cy="2668950"/>
            </a:xfrm>
          </p:grpSpPr>
          <p:sp>
            <p:nvSpPr>
              <p:cNvPr id="2529" name="Google Shape;2529;p48"/>
              <p:cNvSpPr/>
              <p:nvPr/>
            </p:nvSpPr>
            <p:spPr>
              <a:xfrm flipH="1">
                <a:off x="5950075" y="854725"/>
                <a:ext cx="2904000" cy="26673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48"/>
              <p:cNvSpPr/>
              <p:nvPr/>
            </p:nvSpPr>
            <p:spPr>
              <a:xfrm flipH="1">
                <a:off x="59500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48"/>
              <p:cNvSpPr/>
              <p:nvPr/>
            </p:nvSpPr>
            <p:spPr>
              <a:xfrm flipH="1">
                <a:off x="65308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48"/>
              <p:cNvSpPr/>
              <p:nvPr/>
            </p:nvSpPr>
            <p:spPr>
              <a:xfrm flipH="1">
                <a:off x="71116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48"/>
              <p:cNvSpPr/>
              <p:nvPr/>
            </p:nvSpPr>
            <p:spPr>
              <a:xfrm flipH="1">
                <a:off x="76924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48"/>
              <p:cNvSpPr/>
              <p:nvPr/>
            </p:nvSpPr>
            <p:spPr>
              <a:xfrm flipH="1">
                <a:off x="82732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48"/>
              <p:cNvSpPr/>
              <p:nvPr/>
            </p:nvSpPr>
            <p:spPr>
              <a:xfrm flipH="1">
                <a:off x="59500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48"/>
              <p:cNvSpPr/>
              <p:nvPr/>
            </p:nvSpPr>
            <p:spPr>
              <a:xfrm flipH="1">
                <a:off x="65308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48"/>
              <p:cNvSpPr/>
              <p:nvPr/>
            </p:nvSpPr>
            <p:spPr>
              <a:xfrm flipH="1">
                <a:off x="71116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48"/>
              <p:cNvSpPr/>
              <p:nvPr/>
            </p:nvSpPr>
            <p:spPr>
              <a:xfrm flipH="1">
                <a:off x="76924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48"/>
              <p:cNvSpPr/>
              <p:nvPr/>
            </p:nvSpPr>
            <p:spPr>
              <a:xfrm flipH="1">
                <a:off x="82732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48"/>
              <p:cNvSpPr/>
              <p:nvPr/>
            </p:nvSpPr>
            <p:spPr>
              <a:xfrm flipH="1">
                <a:off x="59500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48"/>
              <p:cNvSpPr/>
              <p:nvPr/>
            </p:nvSpPr>
            <p:spPr>
              <a:xfrm flipH="1">
                <a:off x="65308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48"/>
              <p:cNvSpPr/>
              <p:nvPr/>
            </p:nvSpPr>
            <p:spPr>
              <a:xfrm flipH="1">
                <a:off x="71116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48"/>
              <p:cNvSpPr/>
              <p:nvPr/>
            </p:nvSpPr>
            <p:spPr>
              <a:xfrm flipH="1">
                <a:off x="76924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48"/>
              <p:cNvSpPr/>
              <p:nvPr/>
            </p:nvSpPr>
            <p:spPr>
              <a:xfrm flipH="1">
                <a:off x="82732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48"/>
              <p:cNvSpPr/>
              <p:nvPr/>
            </p:nvSpPr>
            <p:spPr>
              <a:xfrm flipH="1">
                <a:off x="59500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48"/>
              <p:cNvSpPr/>
              <p:nvPr/>
            </p:nvSpPr>
            <p:spPr>
              <a:xfrm flipH="1">
                <a:off x="65308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48"/>
              <p:cNvSpPr/>
              <p:nvPr/>
            </p:nvSpPr>
            <p:spPr>
              <a:xfrm flipH="1">
                <a:off x="71116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48"/>
              <p:cNvSpPr/>
              <p:nvPr/>
            </p:nvSpPr>
            <p:spPr>
              <a:xfrm flipH="1">
                <a:off x="76924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48"/>
              <p:cNvSpPr/>
              <p:nvPr/>
            </p:nvSpPr>
            <p:spPr>
              <a:xfrm flipH="1">
                <a:off x="82732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48"/>
              <p:cNvSpPr/>
              <p:nvPr/>
            </p:nvSpPr>
            <p:spPr>
              <a:xfrm flipH="1">
                <a:off x="59500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48"/>
              <p:cNvSpPr/>
              <p:nvPr/>
            </p:nvSpPr>
            <p:spPr>
              <a:xfrm flipH="1">
                <a:off x="65308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48"/>
              <p:cNvSpPr/>
              <p:nvPr/>
            </p:nvSpPr>
            <p:spPr>
              <a:xfrm flipH="1">
                <a:off x="71116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48"/>
              <p:cNvSpPr/>
              <p:nvPr/>
            </p:nvSpPr>
            <p:spPr>
              <a:xfrm flipH="1">
                <a:off x="76924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48"/>
              <p:cNvSpPr/>
              <p:nvPr/>
            </p:nvSpPr>
            <p:spPr>
              <a:xfrm flipH="1">
                <a:off x="82732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55" name="Google Shape;2555;p48"/>
            <p:cNvGrpSpPr/>
            <p:nvPr/>
          </p:nvGrpSpPr>
          <p:grpSpPr>
            <a:xfrm>
              <a:off x="347441" y="757786"/>
              <a:ext cx="1765922" cy="1596032"/>
              <a:chOff x="2854300" y="1168125"/>
              <a:chExt cx="2904000" cy="2668950"/>
            </a:xfrm>
          </p:grpSpPr>
          <p:sp>
            <p:nvSpPr>
              <p:cNvPr id="2556" name="Google Shape;2556;p48"/>
              <p:cNvSpPr/>
              <p:nvPr/>
            </p:nvSpPr>
            <p:spPr>
              <a:xfrm flipH="1">
                <a:off x="2854300" y="1168125"/>
                <a:ext cx="2904000" cy="26673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48"/>
              <p:cNvSpPr/>
              <p:nvPr/>
            </p:nvSpPr>
            <p:spPr>
              <a:xfrm flipH="1">
                <a:off x="28543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48"/>
              <p:cNvSpPr/>
              <p:nvPr/>
            </p:nvSpPr>
            <p:spPr>
              <a:xfrm flipH="1">
                <a:off x="34351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48"/>
              <p:cNvSpPr/>
              <p:nvPr/>
            </p:nvSpPr>
            <p:spPr>
              <a:xfrm flipH="1">
                <a:off x="40159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48"/>
              <p:cNvSpPr/>
              <p:nvPr/>
            </p:nvSpPr>
            <p:spPr>
              <a:xfrm flipH="1">
                <a:off x="45967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48"/>
              <p:cNvSpPr/>
              <p:nvPr/>
            </p:nvSpPr>
            <p:spPr>
              <a:xfrm flipH="1">
                <a:off x="51775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48"/>
              <p:cNvSpPr/>
              <p:nvPr/>
            </p:nvSpPr>
            <p:spPr>
              <a:xfrm flipH="1">
                <a:off x="28543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48"/>
              <p:cNvSpPr/>
              <p:nvPr/>
            </p:nvSpPr>
            <p:spPr>
              <a:xfrm flipH="1">
                <a:off x="34351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48"/>
              <p:cNvSpPr/>
              <p:nvPr/>
            </p:nvSpPr>
            <p:spPr>
              <a:xfrm flipH="1">
                <a:off x="40159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48"/>
              <p:cNvSpPr/>
              <p:nvPr/>
            </p:nvSpPr>
            <p:spPr>
              <a:xfrm flipH="1">
                <a:off x="45967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48"/>
              <p:cNvSpPr/>
              <p:nvPr/>
            </p:nvSpPr>
            <p:spPr>
              <a:xfrm flipH="1">
                <a:off x="51775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48"/>
              <p:cNvSpPr/>
              <p:nvPr/>
            </p:nvSpPr>
            <p:spPr>
              <a:xfrm flipH="1">
                <a:off x="28543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48"/>
              <p:cNvSpPr/>
              <p:nvPr/>
            </p:nvSpPr>
            <p:spPr>
              <a:xfrm flipH="1">
                <a:off x="34351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48"/>
              <p:cNvSpPr/>
              <p:nvPr/>
            </p:nvSpPr>
            <p:spPr>
              <a:xfrm flipH="1">
                <a:off x="40159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48"/>
              <p:cNvSpPr/>
              <p:nvPr/>
            </p:nvSpPr>
            <p:spPr>
              <a:xfrm flipH="1">
                <a:off x="45967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48"/>
              <p:cNvSpPr/>
              <p:nvPr/>
            </p:nvSpPr>
            <p:spPr>
              <a:xfrm flipH="1">
                <a:off x="51775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48"/>
              <p:cNvSpPr/>
              <p:nvPr/>
            </p:nvSpPr>
            <p:spPr>
              <a:xfrm flipH="1">
                <a:off x="28543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48"/>
              <p:cNvSpPr/>
              <p:nvPr/>
            </p:nvSpPr>
            <p:spPr>
              <a:xfrm flipH="1">
                <a:off x="34351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48"/>
              <p:cNvSpPr/>
              <p:nvPr/>
            </p:nvSpPr>
            <p:spPr>
              <a:xfrm flipH="1">
                <a:off x="40159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48"/>
              <p:cNvSpPr/>
              <p:nvPr/>
            </p:nvSpPr>
            <p:spPr>
              <a:xfrm flipH="1">
                <a:off x="45967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48"/>
              <p:cNvSpPr/>
              <p:nvPr/>
            </p:nvSpPr>
            <p:spPr>
              <a:xfrm flipH="1">
                <a:off x="51775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48"/>
              <p:cNvSpPr/>
              <p:nvPr/>
            </p:nvSpPr>
            <p:spPr>
              <a:xfrm flipH="1">
                <a:off x="28543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48"/>
              <p:cNvSpPr/>
              <p:nvPr/>
            </p:nvSpPr>
            <p:spPr>
              <a:xfrm flipH="1">
                <a:off x="34351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48"/>
              <p:cNvSpPr/>
              <p:nvPr/>
            </p:nvSpPr>
            <p:spPr>
              <a:xfrm flipH="1">
                <a:off x="40159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48"/>
              <p:cNvSpPr/>
              <p:nvPr/>
            </p:nvSpPr>
            <p:spPr>
              <a:xfrm flipH="1">
                <a:off x="45967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48"/>
              <p:cNvSpPr/>
              <p:nvPr/>
            </p:nvSpPr>
            <p:spPr>
              <a:xfrm flipH="1">
                <a:off x="51775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582" name="Google Shape;2582;p48"/>
          <p:cNvGrpSpPr/>
          <p:nvPr/>
        </p:nvGrpSpPr>
        <p:grpSpPr>
          <a:xfrm>
            <a:off x="2086840" y="1124425"/>
            <a:ext cx="921407" cy="797461"/>
            <a:chOff x="3229840" y="362425"/>
            <a:chExt cx="921407" cy="797461"/>
          </a:xfrm>
        </p:grpSpPr>
        <p:sp>
          <p:nvSpPr>
            <p:cNvPr id="2583" name="Google Shape;2583;p48"/>
            <p:cNvSpPr/>
            <p:nvPr/>
          </p:nvSpPr>
          <p:spPr>
            <a:xfrm flipH="1">
              <a:off x="3311643" y="445855"/>
              <a:ext cx="757800" cy="6306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48"/>
            <p:cNvSpPr/>
            <p:nvPr/>
          </p:nvSpPr>
          <p:spPr>
            <a:xfrm flipH="1">
              <a:off x="3393447" y="362425"/>
              <a:ext cx="757800" cy="6306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48"/>
            <p:cNvSpPr/>
            <p:nvPr/>
          </p:nvSpPr>
          <p:spPr>
            <a:xfrm flipH="1">
              <a:off x="3229840" y="529286"/>
              <a:ext cx="757800" cy="6306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86" name="Google Shape;2586;p48"/>
          <p:cNvGrpSpPr/>
          <p:nvPr/>
        </p:nvGrpSpPr>
        <p:grpSpPr>
          <a:xfrm>
            <a:off x="2086840" y="2351461"/>
            <a:ext cx="921400" cy="785200"/>
            <a:chOff x="2467840" y="1786561"/>
            <a:chExt cx="921400" cy="785200"/>
          </a:xfrm>
        </p:grpSpPr>
        <p:sp>
          <p:nvSpPr>
            <p:cNvPr id="2587" name="Google Shape;2587;p48"/>
            <p:cNvSpPr/>
            <p:nvPr/>
          </p:nvSpPr>
          <p:spPr>
            <a:xfrm flipH="1">
              <a:off x="2631440" y="1786561"/>
              <a:ext cx="757800" cy="6306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48"/>
            <p:cNvSpPr/>
            <p:nvPr/>
          </p:nvSpPr>
          <p:spPr>
            <a:xfrm flipH="1">
              <a:off x="2549640" y="1863861"/>
              <a:ext cx="757800" cy="6306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48"/>
            <p:cNvSpPr/>
            <p:nvPr/>
          </p:nvSpPr>
          <p:spPr>
            <a:xfrm flipH="1">
              <a:off x="2467840" y="1941161"/>
              <a:ext cx="757800" cy="6306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90" name="Google Shape;2590;p48"/>
          <p:cNvGrpSpPr/>
          <p:nvPr/>
        </p:nvGrpSpPr>
        <p:grpSpPr>
          <a:xfrm>
            <a:off x="3459906" y="1047533"/>
            <a:ext cx="877879" cy="877818"/>
            <a:chOff x="5950075" y="854725"/>
            <a:chExt cx="2904000" cy="2668950"/>
          </a:xfrm>
        </p:grpSpPr>
        <p:sp>
          <p:nvSpPr>
            <p:cNvPr id="2591" name="Google Shape;2591;p48"/>
            <p:cNvSpPr/>
            <p:nvPr/>
          </p:nvSpPr>
          <p:spPr>
            <a:xfrm flipH="1">
              <a:off x="5950075" y="854725"/>
              <a:ext cx="2904000" cy="26673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48"/>
            <p:cNvSpPr/>
            <p:nvPr/>
          </p:nvSpPr>
          <p:spPr>
            <a:xfrm flipH="1">
              <a:off x="59500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48"/>
            <p:cNvSpPr/>
            <p:nvPr/>
          </p:nvSpPr>
          <p:spPr>
            <a:xfrm flipH="1">
              <a:off x="65308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48"/>
            <p:cNvSpPr/>
            <p:nvPr/>
          </p:nvSpPr>
          <p:spPr>
            <a:xfrm flipH="1">
              <a:off x="71116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48"/>
            <p:cNvSpPr/>
            <p:nvPr/>
          </p:nvSpPr>
          <p:spPr>
            <a:xfrm flipH="1">
              <a:off x="76924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48"/>
            <p:cNvSpPr/>
            <p:nvPr/>
          </p:nvSpPr>
          <p:spPr>
            <a:xfrm flipH="1">
              <a:off x="82732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48"/>
            <p:cNvSpPr/>
            <p:nvPr/>
          </p:nvSpPr>
          <p:spPr>
            <a:xfrm flipH="1">
              <a:off x="59500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48"/>
            <p:cNvSpPr/>
            <p:nvPr/>
          </p:nvSpPr>
          <p:spPr>
            <a:xfrm flipH="1">
              <a:off x="65308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48"/>
            <p:cNvSpPr/>
            <p:nvPr/>
          </p:nvSpPr>
          <p:spPr>
            <a:xfrm flipH="1">
              <a:off x="71116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48"/>
            <p:cNvSpPr/>
            <p:nvPr/>
          </p:nvSpPr>
          <p:spPr>
            <a:xfrm flipH="1">
              <a:off x="76924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48"/>
            <p:cNvSpPr/>
            <p:nvPr/>
          </p:nvSpPr>
          <p:spPr>
            <a:xfrm flipH="1">
              <a:off x="82732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48"/>
            <p:cNvSpPr/>
            <p:nvPr/>
          </p:nvSpPr>
          <p:spPr>
            <a:xfrm flipH="1">
              <a:off x="59500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48"/>
            <p:cNvSpPr/>
            <p:nvPr/>
          </p:nvSpPr>
          <p:spPr>
            <a:xfrm flipH="1">
              <a:off x="65308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48"/>
            <p:cNvSpPr/>
            <p:nvPr/>
          </p:nvSpPr>
          <p:spPr>
            <a:xfrm flipH="1">
              <a:off x="71116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48"/>
            <p:cNvSpPr/>
            <p:nvPr/>
          </p:nvSpPr>
          <p:spPr>
            <a:xfrm flipH="1">
              <a:off x="76924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48"/>
            <p:cNvSpPr/>
            <p:nvPr/>
          </p:nvSpPr>
          <p:spPr>
            <a:xfrm flipH="1">
              <a:off x="82732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48"/>
            <p:cNvSpPr/>
            <p:nvPr/>
          </p:nvSpPr>
          <p:spPr>
            <a:xfrm flipH="1">
              <a:off x="59500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48"/>
            <p:cNvSpPr/>
            <p:nvPr/>
          </p:nvSpPr>
          <p:spPr>
            <a:xfrm flipH="1">
              <a:off x="65308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48"/>
            <p:cNvSpPr/>
            <p:nvPr/>
          </p:nvSpPr>
          <p:spPr>
            <a:xfrm flipH="1">
              <a:off x="71116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48"/>
            <p:cNvSpPr/>
            <p:nvPr/>
          </p:nvSpPr>
          <p:spPr>
            <a:xfrm flipH="1">
              <a:off x="76924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48"/>
            <p:cNvSpPr/>
            <p:nvPr/>
          </p:nvSpPr>
          <p:spPr>
            <a:xfrm flipH="1">
              <a:off x="82732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48"/>
            <p:cNvSpPr/>
            <p:nvPr/>
          </p:nvSpPr>
          <p:spPr>
            <a:xfrm flipH="1">
              <a:off x="59500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48"/>
            <p:cNvSpPr/>
            <p:nvPr/>
          </p:nvSpPr>
          <p:spPr>
            <a:xfrm flipH="1">
              <a:off x="65308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48"/>
            <p:cNvSpPr/>
            <p:nvPr/>
          </p:nvSpPr>
          <p:spPr>
            <a:xfrm flipH="1">
              <a:off x="71116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48"/>
            <p:cNvSpPr/>
            <p:nvPr/>
          </p:nvSpPr>
          <p:spPr>
            <a:xfrm flipH="1">
              <a:off x="76924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48"/>
            <p:cNvSpPr/>
            <p:nvPr/>
          </p:nvSpPr>
          <p:spPr>
            <a:xfrm flipH="1">
              <a:off x="82732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17" name="Google Shape;2617;p48"/>
          <p:cNvGrpSpPr/>
          <p:nvPr/>
        </p:nvGrpSpPr>
        <p:grpSpPr>
          <a:xfrm>
            <a:off x="3460182" y="2230630"/>
            <a:ext cx="877298" cy="879686"/>
            <a:chOff x="2854300" y="1168125"/>
            <a:chExt cx="2904000" cy="2668950"/>
          </a:xfrm>
        </p:grpSpPr>
        <p:sp>
          <p:nvSpPr>
            <p:cNvPr id="2618" name="Google Shape;2618;p48"/>
            <p:cNvSpPr/>
            <p:nvPr/>
          </p:nvSpPr>
          <p:spPr>
            <a:xfrm flipH="1">
              <a:off x="2854300" y="1168125"/>
              <a:ext cx="2904000" cy="26673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48"/>
            <p:cNvSpPr/>
            <p:nvPr/>
          </p:nvSpPr>
          <p:spPr>
            <a:xfrm flipH="1">
              <a:off x="28543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48"/>
            <p:cNvSpPr/>
            <p:nvPr/>
          </p:nvSpPr>
          <p:spPr>
            <a:xfrm flipH="1">
              <a:off x="34351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48"/>
            <p:cNvSpPr/>
            <p:nvPr/>
          </p:nvSpPr>
          <p:spPr>
            <a:xfrm flipH="1">
              <a:off x="40159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48"/>
            <p:cNvSpPr/>
            <p:nvPr/>
          </p:nvSpPr>
          <p:spPr>
            <a:xfrm flipH="1">
              <a:off x="45967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48"/>
            <p:cNvSpPr/>
            <p:nvPr/>
          </p:nvSpPr>
          <p:spPr>
            <a:xfrm flipH="1">
              <a:off x="51775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48"/>
            <p:cNvSpPr/>
            <p:nvPr/>
          </p:nvSpPr>
          <p:spPr>
            <a:xfrm flipH="1">
              <a:off x="28543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48"/>
            <p:cNvSpPr/>
            <p:nvPr/>
          </p:nvSpPr>
          <p:spPr>
            <a:xfrm flipH="1">
              <a:off x="34351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48"/>
            <p:cNvSpPr/>
            <p:nvPr/>
          </p:nvSpPr>
          <p:spPr>
            <a:xfrm flipH="1">
              <a:off x="40159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48"/>
            <p:cNvSpPr/>
            <p:nvPr/>
          </p:nvSpPr>
          <p:spPr>
            <a:xfrm flipH="1">
              <a:off x="45967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48"/>
            <p:cNvSpPr/>
            <p:nvPr/>
          </p:nvSpPr>
          <p:spPr>
            <a:xfrm flipH="1">
              <a:off x="51775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48"/>
            <p:cNvSpPr/>
            <p:nvPr/>
          </p:nvSpPr>
          <p:spPr>
            <a:xfrm flipH="1">
              <a:off x="28543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48"/>
            <p:cNvSpPr/>
            <p:nvPr/>
          </p:nvSpPr>
          <p:spPr>
            <a:xfrm flipH="1">
              <a:off x="34351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48"/>
            <p:cNvSpPr/>
            <p:nvPr/>
          </p:nvSpPr>
          <p:spPr>
            <a:xfrm flipH="1">
              <a:off x="40159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48"/>
            <p:cNvSpPr/>
            <p:nvPr/>
          </p:nvSpPr>
          <p:spPr>
            <a:xfrm flipH="1">
              <a:off x="45967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48"/>
            <p:cNvSpPr/>
            <p:nvPr/>
          </p:nvSpPr>
          <p:spPr>
            <a:xfrm flipH="1">
              <a:off x="51775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48"/>
            <p:cNvSpPr/>
            <p:nvPr/>
          </p:nvSpPr>
          <p:spPr>
            <a:xfrm flipH="1">
              <a:off x="28543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48"/>
            <p:cNvSpPr/>
            <p:nvPr/>
          </p:nvSpPr>
          <p:spPr>
            <a:xfrm flipH="1">
              <a:off x="34351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48"/>
            <p:cNvSpPr/>
            <p:nvPr/>
          </p:nvSpPr>
          <p:spPr>
            <a:xfrm flipH="1">
              <a:off x="40159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48"/>
            <p:cNvSpPr/>
            <p:nvPr/>
          </p:nvSpPr>
          <p:spPr>
            <a:xfrm flipH="1">
              <a:off x="45967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48"/>
            <p:cNvSpPr/>
            <p:nvPr/>
          </p:nvSpPr>
          <p:spPr>
            <a:xfrm flipH="1">
              <a:off x="51775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48"/>
            <p:cNvSpPr/>
            <p:nvPr/>
          </p:nvSpPr>
          <p:spPr>
            <a:xfrm flipH="1">
              <a:off x="28543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48"/>
            <p:cNvSpPr/>
            <p:nvPr/>
          </p:nvSpPr>
          <p:spPr>
            <a:xfrm flipH="1">
              <a:off x="34351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48"/>
            <p:cNvSpPr/>
            <p:nvPr/>
          </p:nvSpPr>
          <p:spPr>
            <a:xfrm flipH="1">
              <a:off x="40159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48"/>
            <p:cNvSpPr/>
            <p:nvPr/>
          </p:nvSpPr>
          <p:spPr>
            <a:xfrm flipH="1">
              <a:off x="45967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48"/>
            <p:cNvSpPr/>
            <p:nvPr/>
          </p:nvSpPr>
          <p:spPr>
            <a:xfrm flipH="1">
              <a:off x="51775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644" name="Google Shape;2644;p48"/>
          <p:cNvCxnSpPr>
            <a:stCxn id="2517" idx="1"/>
            <a:endCxn id="2585" idx="3"/>
          </p:cNvCxnSpPr>
          <p:nvPr/>
        </p:nvCxnSpPr>
        <p:spPr>
          <a:xfrm rot="10800000" flipH="1">
            <a:off x="1631510" y="1606614"/>
            <a:ext cx="455400" cy="624000"/>
          </a:xfrm>
          <a:prstGeom prst="curvedConnector3">
            <a:avLst>
              <a:gd name="adj1" fmla="val 49992"/>
            </a:avLst>
          </a:prstGeom>
          <a:noFill/>
          <a:ln w="9525" cap="flat" cmpd="sng">
            <a:solidFill>
              <a:srgbClr val="595959"/>
            </a:solidFill>
            <a:prstDash val="solid"/>
            <a:round/>
            <a:headEnd type="none" w="med" len="med"/>
            <a:tailEnd type="none" w="med" len="med"/>
          </a:ln>
        </p:spPr>
      </p:cxnSp>
      <p:cxnSp>
        <p:nvCxnSpPr>
          <p:cNvPr id="2645" name="Google Shape;2645;p48"/>
          <p:cNvCxnSpPr>
            <a:stCxn id="2517" idx="1"/>
            <a:endCxn id="2589" idx="3"/>
          </p:cNvCxnSpPr>
          <p:nvPr/>
        </p:nvCxnSpPr>
        <p:spPr>
          <a:xfrm>
            <a:off x="1631510" y="2230614"/>
            <a:ext cx="455400" cy="590700"/>
          </a:xfrm>
          <a:prstGeom prst="curvedConnector3">
            <a:avLst>
              <a:gd name="adj1" fmla="val 49992"/>
            </a:avLst>
          </a:prstGeom>
          <a:noFill/>
          <a:ln w="9525" cap="flat" cmpd="sng">
            <a:solidFill>
              <a:srgbClr val="595959"/>
            </a:solidFill>
            <a:prstDash val="solid"/>
            <a:round/>
            <a:headEnd type="none" w="med" len="med"/>
            <a:tailEnd type="none" w="med" len="med"/>
          </a:ln>
        </p:spPr>
      </p:cxnSp>
      <p:cxnSp>
        <p:nvCxnSpPr>
          <p:cNvPr id="2646" name="Google Shape;2646;p48"/>
          <p:cNvCxnSpPr/>
          <p:nvPr/>
        </p:nvCxnSpPr>
        <p:spPr>
          <a:xfrm>
            <a:off x="3019250" y="1485550"/>
            <a:ext cx="360300" cy="1800"/>
          </a:xfrm>
          <a:prstGeom prst="straightConnector1">
            <a:avLst/>
          </a:prstGeom>
          <a:noFill/>
          <a:ln w="9525" cap="flat" cmpd="sng">
            <a:solidFill>
              <a:srgbClr val="595959"/>
            </a:solidFill>
            <a:prstDash val="dash"/>
            <a:round/>
            <a:headEnd type="none" w="med" len="med"/>
            <a:tailEnd type="triangle" w="med" len="med"/>
          </a:ln>
        </p:spPr>
      </p:cxnSp>
      <p:cxnSp>
        <p:nvCxnSpPr>
          <p:cNvPr id="2647" name="Google Shape;2647;p48"/>
          <p:cNvCxnSpPr/>
          <p:nvPr/>
        </p:nvCxnSpPr>
        <p:spPr>
          <a:xfrm>
            <a:off x="3019250" y="2743150"/>
            <a:ext cx="360300" cy="1800"/>
          </a:xfrm>
          <a:prstGeom prst="straightConnector1">
            <a:avLst/>
          </a:prstGeom>
          <a:noFill/>
          <a:ln w="9525" cap="flat" cmpd="sng">
            <a:solidFill>
              <a:srgbClr val="595959"/>
            </a:solidFill>
            <a:prstDash val="dash"/>
            <a:round/>
            <a:headEnd type="none" w="med" len="med"/>
            <a:tailEnd type="triangle" w="med" len="med"/>
          </a:ln>
        </p:spPr>
      </p:cxnSp>
      <p:sp>
        <p:nvSpPr>
          <p:cNvPr id="2648" name="Google Shape;2648;p48"/>
          <p:cNvSpPr txBox="1"/>
          <p:nvPr/>
        </p:nvSpPr>
        <p:spPr>
          <a:xfrm>
            <a:off x="733300" y="2928750"/>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NxNx3</a:t>
            </a:r>
            <a:endParaRPr sz="1100">
              <a:latin typeface="Consolas"/>
              <a:ea typeface="Consolas"/>
              <a:cs typeface="Consolas"/>
              <a:sym typeface="Consolas"/>
            </a:endParaRPr>
          </a:p>
        </p:txBody>
      </p:sp>
      <p:sp>
        <p:nvSpPr>
          <p:cNvPr id="2649" name="Google Shape;2649;p48"/>
          <p:cNvSpPr txBox="1"/>
          <p:nvPr/>
        </p:nvSpPr>
        <p:spPr>
          <a:xfrm>
            <a:off x="4337475" y="1382488"/>
            <a:ext cx="282000" cy="20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+b1</a:t>
            </a:r>
            <a:endParaRPr sz="1100">
              <a:latin typeface="Consolas"/>
              <a:ea typeface="Consolas"/>
              <a:cs typeface="Consolas"/>
              <a:sym typeface="Consolas"/>
            </a:endParaRPr>
          </a:p>
        </p:txBody>
      </p:sp>
      <p:sp>
        <p:nvSpPr>
          <p:cNvPr id="2650" name="Google Shape;2650;p48"/>
          <p:cNvSpPr txBox="1"/>
          <p:nvPr/>
        </p:nvSpPr>
        <p:spPr>
          <a:xfrm>
            <a:off x="4337475" y="2535250"/>
            <a:ext cx="282000" cy="20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+b2</a:t>
            </a:r>
            <a:endParaRPr sz="1100">
              <a:latin typeface="Consolas"/>
              <a:ea typeface="Consolas"/>
              <a:cs typeface="Consolas"/>
              <a:sym typeface="Consolas"/>
            </a:endParaRPr>
          </a:p>
        </p:txBody>
      </p:sp>
      <p:sp>
        <p:nvSpPr>
          <p:cNvPr id="2651" name="Google Shape;2651;p48"/>
          <p:cNvSpPr txBox="1"/>
          <p:nvPr/>
        </p:nvSpPr>
        <p:spPr>
          <a:xfrm>
            <a:off x="3649225" y="3192475"/>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MxM</a:t>
            </a:r>
            <a:endParaRPr sz="1100">
              <a:latin typeface="Consolas"/>
              <a:ea typeface="Consolas"/>
              <a:cs typeface="Consolas"/>
              <a:sym typeface="Consolas"/>
            </a:endParaRPr>
          </a:p>
        </p:txBody>
      </p:sp>
      <p:sp>
        <p:nvSpPr>
          <p:cNvPr id="2652" name="Google Shape;2652;p48"/>
          <p:cNvSpPr txBox="1"/>
          <p:nvPr/>
        </p:nvSpPr>
        <p:spPr>
          <a:xfrm>
            <a:off x="3649238" y="784250"/>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MxM</a:t>
            </a:r>
            <a:endParaRPr sz="1100">
              <a:latin typeface="Consolas"/>
              <a:ea typeface="Consolas"/>
              <a:cs typeface="Consolas"/>
              <a:sym typeface="Consolas"/>
            </a:endParaRPr>
          </a:p>
        </p:txBody>
      </p:sp>
      <p:cxnSp>
        <p:nvCxnSpPr>
          <p:cNvPr id="2653" name="Google Shape;2653;p48"/>
          <p:cNvCxnSpPr/>
          <p:nvPr/>
        </p:nvCxnSpPr>
        <p:spPr>
          <a:xfrm>
            <a:off x="4648200" y="1485538"/>
            <a:ext cx="274200" cy="1800"/>
          </a:xfrm>
          <a:prstGeom prst="straightConnector1">
            <a:avLst/>
          </a:prstGeom>
          <a:noFill/>
          <a:ln w="9525" cap="flat" cmpd="sng">
            <a:solidFill>
              <a:srgbClr val="595959"/>
            </a:solidFill>
            <a:prstDash val="dash"/>
            <a:round/>
            <a:headEnd type="none" w="med" len="med"/>
            <a:tailEnd type="triangle" w="med" len="med"/>
          </a:ln>
        </p:spPr>
      </p:cxnSp>
      <p:cxnSp>
        <p:nvCxnSpPr>
          <p:cNvPr id="2654" name="Google Shape;2654;p48"/>
          <p:cNvCxnSpPr/>
          <p:nvPr/>
        </p:nvCxnSpPr>
        <p:spPr>
          <a:xfrm>
            <a:off x="4633075" y="2608600"/>
            <a:ext cx="274200" cy="1800"/>
          </a:xfrm>
          <a:prstGeom prst="straightConnector1">
            <a:avLst/>
          </a:prstGeom>
          <a:noFill/>
          <a:ln w="9525" cap="flat" cmpd="sng">
            <a:solidFill>
              <a:srgbClr val="595959"/>
            </a:solidFill>
            <a:prstDash val="dash"/>
            <a:round/>
            <a:headEnd type="none" w="med" len="med"/>
            <a:tailEnd type="triangle" w="med" len="med"/>
          </a:ln>
        </p:spPr>
      </p:cxnSp>
      <p:grpSp>
        <p:nvGrpSpPr>
          <p:cNvPr id="2655" name="Google Shape;2655;p48"/>
          <p:cNvGrpSpPr/>
          <p:nvPr/>
        </p:nvGrpSpPr>
        <p:grpSpPr>
          <a:xfrm>
            <a:off x="4983906" y="1047533"/>
            <a:ext cx="877879" cy="877818"/>
            <a:chOff x="5950075" y="854725"/>
            <a:chExt cx="2904000" cy="2668950"/>
          </a:xfrm>
        </p:grpSpPr>
        <p:sp>
          <p:nvSpPr>
            <p:cNvPr id="2656" name="Google Shape;2656;p48"/>
            <p:cNvSpPr/>
            <p:nvPr/>
          </p:nvSpPr>
          <p:spPr>
            <a:xfrm flipH="1">
              <a:off x="5950075" y="854725"/>
              <a:ext cx="2904000" cy="26673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48"/>
            <p:cNvSpPr/>
            <p:nvPr/>
          </p:nvSpPr>
          <p:spPr>
            <a:xfrm flipH="1">
              <a:off x="59500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48"/>
            <p:cNvSpPr/>
            <p:nvPr/>
          </p:nvSpPr>
          <p:spPr>
            <a:xfrm flipH="1">
              <a:off x="65308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48"/>
            <p:cNvSpPr/>
            <p:nvPr/>
          </p:nvSpPr>
          <p:spPr>
            <a:xfrm flipH="1">
              <a:off x="71116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48"/>
            <p:cNvSpPr/>
            <p:nvPr/>
          </p:nvSpPr>
          <p:spPr>
            <a:xfrm flipH="1">
              <a:off x="76924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48"/>
            <p:cNvSpPr/>
            <p:nvPr/>
          </p:nvSpPr>
          <p:spPr>
            <a:xfrm flipH="1">
              <a:off x="82732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48"/>
            <p:cNvSpPr/>
            <p:nvPr/>
          </p:nvSpPr>
          <p:spPr>
            <a:xfrm flipH="1">
              <a:off x="59500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48"/>
            <p:cNvSpPr/>
            <p:nvPr/>
          </p:nvSpPr>
          <p:spPr>
            <a:xfrm flipH="1">
              <a:off x="65308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48"/>
            <p:cNvSpPr/>
            <p:nvPr/>
          </p:nvSpPr>
          <p:spPr>
            <a:xfrm flipH="1">
              <a:off x="71116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48"/>
            <p:cNvSpPr/>
            <p:nvPr/>
          </p:nvSpPr>
          <p:spPr>
            <a:xfrm flipH="1">
              <a:off x="76924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48"/>
            <p:cNvSpPr/>
            <p:nvPr/>
          </p:nvSpPr>
          <p:spPr>
            <a:xfrm flipH="1">
              <a:off x="82732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48"/>
            <p:cNvSpPr/>
            <p:nvPr/>
          </p:nvSpPr>
          <p:spPr>
            <a:xfrm flipH="1">
              <a:off x="59500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48"/>
            <p:cNvSpPr/>
            <p:nvPr/>
          </p:nvSpPr>
          <p:spPr>
            <a:xfrm flipH="1">
              <a:off x="65308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48"/>
            <p:cNvSpPr/>
            <p:nvPr/>
          </p:nvSpPr>
          <p:spPr>
            <a:xfrm flipH="1">
              <a:off x="71116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48"/>
            <p:cNvSpPr/>
            <p:nvPr/>
          </p:nvSpPr>
          <p:spPr>
            <a:xfrm flipH="1">
              <a:off x="76924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48"/>
            <p:cNvSpPr/>
            <p:nvPr/>
          </p:nvSpPr>
          <p:spPr>
            <a:xfrm flipH="1">
              <a:off x="82732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48"/>
            <p:cNvSpPr/>
            <p:nvPr/>
          </p:nvSpPr>
          <p:spPr>
            <a:xfrm flipH="1">
              <a:off x="59500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48"/>
            <p:cNvSpPr/>
            <p:nvPr/>
          </p:nvSpPr>
          <p:spPr>
            <a:xfrm flipH="1">
              <a:off x="65308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48"/>
            <p:cNvSpPr/>
            <p:nvPr/>
          </p:nvSpPr>
          <p:spPr>
            <a:xfrm flipH="1">
              <a:off x="71116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48"/>
            <p:cNvSpPr/>
            <p:nvPr/>
          </p:nvSpPr>
          <p:spPr>
            <a:xfrm flipH="1">
              <a:off x="76924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48"/>
            <p:cNvSpPr/>
            <p:nvPr/>
          </p:nvSpPr>
          <p:spPr>
            <a:xfrm flipH="1">
              <a:off x="82732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48"/>
            <p:cNvSpPr/>
            <p:nvPr/>
          </p:nvSpPr>
          <p:spPr>
            <a:xfrm flipH="1">
              <a:off x="59500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48"/>
            <p:cNvSpPr/>
            <p:nvPr/>
          </p:nvSpPr>
          <p:spPr>
            <a:xfrm flipH="1">
              <a:off x="65308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48"/>
            <p:cNvSpPr/>
            <p:nvPr/>
          </p:nvSpPr>
          <p:spPr>
            <a:xfrm flipH="1">
              <a:off x="71116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48"/>
            <p:cNvSpPr/>
            <p:nvPr/>
          </p:nvSpPr>
          <p:spPr>
            <a:xfrm flipH="1">
              <a:off x="76924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48"/>
            <p:cNvSpPr/>
            <p:nvPr/>
          </p:nvSpPr>
          <p:spPr>
            <a:xfrm flipH="1">
              <a:off x="82732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82" name="Google Shape;2682;p48"/>
          <p:cNvGrpSpPr/>
          <p:nvPr/>
        </p:nvGrpSpPr>
        <p:grpSpPr>
          <a:xfrm>
            <a:off x="4984182" y="2230630"/>
            <a:ext cx="877298" cy="879686"/>
            <a:chOff x="2854300" y="1168125"/>
            <a:chExt cx="2904000" cy="2668950"/>
          </a:xfrm>
        </p:grpSpPr>
        <p:sp>
          <p:nvSpPr>
            <p:cNvPr id="2683" name="Google Shape;2683;p48"/>
            <p:cNvSpPr/>
            <p:nvPr/>
          </p:nvSpPr>
          <p:spPr>
            <a:xfrm flipH="1">
              <a:off x="2854300" y="1168125"/>
              <a:ext cx="2904000" cy="26673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48"/>
            <p:cNvSpPr/>
            <p:nvPr/>
          </p:nvSpPr>
          <p:spPr>
            <a:xfrm flipH="1">
              <a:off x="28543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48"/>
            <p:cNvSpPr/>
            <p:nvPr/>
          </p:nvSpPr>
          <p:spPr>
            <a:xfrm flipH="1">
              <a:off x="34351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48"/>
            <p:cNvSpPr/>
            <p:nvPr/>
          </p:nvSpPr>
          <p:spPr>
            <a:xfrm flipH="1">
              <a:off x="40159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48"/>
            <p:cNvSpPr/>
            <p:nvPr/>
          </p:nvSpPr>
          <p:spPr>
            <a:xfrm flipH="1">
              <a:off x="45967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48"/>
            <p:cNvSpPr/>
            <p:nvPr/>
          </p:nvSpPr>
          <p:spPr>
            <a:xfrm flipH="1">
              <a:off x="51775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48"/>
            <p:cNvSpPr/>
            <p:nvPr/>
          </p:nvSpPr>
          <p:spPr>
            <a:xfrm flipH="1">
              <a:off x="28543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48"/>
            <p:cNvSpPr/>
            <p:nvPr/>
          </p:nvSpPr>
          <p:spPr>
            <a:xfrm flipH="1">
              <a:off x="34351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48"/>
            <p:cNvSpPr/>
            <p:nvPr/>
          </p:nvSpPr>
          <p:spPr>
            <a:xfrm flipH="1">
              <a:off x="40159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48"/>
            <p:cNvSpPr/>
            <p:nvPr/>
          </p:nvSpPr>
          <p:spPr>
            <a:xfrm flipH="1">
              <a:off x="45967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48"/>
            <p:cNvSpPr/>
            <p:nvPr/>
          </p:nvSpPr>
          <p:spPr>
            <a:xfrm flipH="1">
              <a:off x="51775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48"/>
            <p:cNvSpPr/>
            <p:nvPr/>
          </p:nvSpPr>
          <p:spPr>
            <a:xfrm flipH="1">
              <a:off x="28543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48"/>
            <p:cNvSpPr/>
            <p:nvPr/>
          </p:nvSpPr>
          <p:spPr>
            <a:xfrm flipH="1">
              <a:off x="34351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48"/>
            <p:cNvSpPr/>
            <p:nvPr/>
          </p:nvSpPr>
          <p:spPr>
            <a:xfrm flipH="1">
              <a:off x="40159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48"/>
            <p:cNvSpPr/>
            <p:nvPr/>
          </p:nvSpPr>
          <p:spPr>
            <a:xfrm flipH="1">
              <a:off x="45967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48"/>
            <p:cNvSpPr/>
            <p:nvPr/>
          </p:nvSpPr>
          <p:spPr>
            <a:xfrm flipH="1">
              <a:off x="51775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48"/>
            <p:cNvSpPr/>
            <p:nvPr/>
          </p:nvSpPr>
          <p:spPr>
            <a:xfrm flipH="1">
              <a:off x="28543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48"/>
            <p:cNvSpPr/>
            <p:nvPr/>
          </p:nvSpPr>
          <p:spPr>
            <a:xfrm flipH="1">
              <a:off x="34351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48"/>
            <p:cNvSpPr/>
            <p:nvPr/>
          </p:nvSpPr>
          <p:spPr>
            <a:xfrm flipH="1">
              <a:off x="40159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48"/>
            <p:cNvSpPr/>
            <p:nvPr/>
          </p:nvSpPr>
          <p:spPr>
            <a:xfrm flipH="1">
              <a:off x="45967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48"/>
            <p:cNvSpPr/>
            <p:nvPr/>
          </p:nvSpPr>
          <p:spPr>
            <a:xfrm flipH="1">
              <a:off x="51775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48"/>
            <p:cNvSpPr/>
            <p:nvPr/>
          </p:nvSpPr>
          <p:spPr>
            <a:xfrm flipH="1">
              <a:off x="28543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48"/>
            <p:cNvSpPr/>
            <p:nvPr/>
          </p:nvSpPr>
          <p:spPr>
            <a:xfrm flipH="1">
              <a:off x="34351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48"/>
            <p:cNvSpPr/>
            <p:nvPr/>
          </p:nvSpPr>
          <p:spPr>
            <a:xfrm flipH="1">
              <a:off x="40159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48"/>
            <p:cNvSpPr/>
            <p:nvPr/>
          </p:nvSpPr>
          <p:spPr>
            <a:xfrm flipH="1">
              <a:off x="45967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48"/>
            <p:cNvSpPr/>
            <p:nvPr/>
          </p:nvSpPr>
          <p:spPr>
            <a:xfrm flipH="1">
              <a:off x="51775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09" name="Google Shape;2709;p48"/>
          <p:cNvSpPr txBox="1"/>
          <p:nvPr/>
        </p:nvSpPr>
        <p:spPr>
          <a:xfrm>
            <a:off x="5861775" y="1382500"/>
            <a:ext cx="282000" cy="20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+b1</a:t>
            </a:r>
            <a:endParaRPr sz="1100">
              <a:latin typeface="Consolas"/>
              <a:ea typeface="Consolas"/>
              <a:cs typeface="Consolas"/>
              <a:sym typeface="Consolas"/>
            </a:endParaRPr>
          </a:p>
        </p:txBody>
      </p:sp>
      <p:sp>
        <p:nvSpPr>
          <p:cNvPr id="2710" name="Google Shape;2710;p48"/>
          <p:cNvSpPr txBox="1"/>
          <p:nvPr/>
        </p:nvSpPr>
        <p:spPr>
          <a:xfrm>
            <a:off x="5861775" y="2566525"/>
            <a:ext cx="282000" cy="20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+b2</a:t>
            </a:r>
            <a:endParaRPr sz="1100">
              <a:latin typeface="Consolas"/>
              <a:ea typeface="Consolas"/>
              <a:cs typeface="Consolas"/>
              <a:sym typeface="Consolas"/>
            </a:endParaRPr>
          </a:p>
        </p:txBody>
      </p:sp>
      <p:sp>
        <p:nvSpPr>
          <p:cNvPr id="2711" name="Google Shape;2711;p48"/>
          <p:cNvSpPr/>
          <p:nvPr/>
        </p:nvSpPr>
        <p:spPr>
          <a:xfrm>
            <a:off x="4861500" y="971050"/>
            <a:ext cx="1329900" cy="1030800"/>
          </a:xfrm>
          <a:prstGeom prst="bracketPair">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48"/>
          <p:cNvSpPr/>
          <p:nvPr/>
        </p:nvSpPr>
        <p:spPr>
          <a:xfrm>
            <a:off x="4861500" y="2155075"/>
            <a:ext cx="1329900" cy="1030800"/>
          </a:xfrm>
          <a:prstGeom prst="bracketPair">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48"/>
          <p:cNvSpPr txBox="1"/>
          <p:nvPr/>
        </p:nvSpPr>
        <p:spPr>
          <a:xfrm>
            <a:off x="5692200" y="3192475"/>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ReLU</a:t>
            </a:r>
            <a:endParaRPr sz="1100">
              <a:latin typeface="Consolas"/>
              <a:ea typeface="Consolas"/>
              <a:cs typeface="Consolas"/>
              <a:sym typeface="Consolas"/>
            </a:endParaRPr>
          </a:p>
        </p:txBody>
      </p:sp>
      <p:sp>
        <p:nvSpPr>
          <p:cNvPr id="2714" name="Google Shape;2714;p48"/>
          <p:cNvSpPr txBox="1"/>
          <p:nvPr/>
        </p:nvSpPr>
        <p:spPr>
          <a:xfrm>
            <a:off x="5692200" y="784250"/>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ReLU</a:t>
            </a:r>
            <a:endParaRPr sz="1100">
              <a:latin typeface="Consolas"/>
              <a:ea typeface="Consolas"/>
              <a:cs typeface="Consolas"/>
              <a:sym typeface="Consolas"/>
            </a:endParaRPr>
          </a:p>
        </p:txBody>
      </p:sp>
      <p:grpSp>
        <p:nvGrpSpPr>
          <p:cNvPr id="2715" name="Google Shape;2715;p48"/>
          <p:cNvGrpSpPr/>
          <p:nvPr/>
        </p:nvGrpSpPr>
        <p:grpSpPr>
          <a:xfrm>
            <a:off x="6585831" y="1047533"/>
            <a:ext cx="877879" cy="877818"/>
            <a:chOff x="5950075" y="854725"/>
            <a:chExt cx="2904000" cy="2668950"/>
          </a:xfrm>
        </p:grpSpPr>
        <p:sp>
          <p:nvSpPr>
            <p:cNvPr id="2716" name="Google Shape;2716;p48"/>
            <p:cNvSpPr/>
            <p:nvPr/>
          </p:nvSpPr>
          <p:spPr>
            <a:xfrm flipH="1">
              <a:off x="5950075" y="854725"/>
              <a:ext cx="2904000" cy="26673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48"/>
            <p:cNvSpPr/>
            <p:nvPr/>
          </p:nvSpPr>
          <p:spPr>
            <a:xfrm flipH="1">
              <a:off x="59500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48"/>
            <p:cNvSpPr/>
            <p:nvPr/>
          </p:nvSpPr>
          <p:spPr>
            <a:xfrm flipH="1">
              <a:off x="65308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48"/>
            <p:cNvSpPr/>
            <p:nvPr/>
          </p:nvSpPr>
          <p:spPr>
            <a:xfrm flipH="1">
              <a:off x="71116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48"/>
            <p:cNvSpPr/>
            <p:nvPr/>
          </p:nvSpPr>
          <p:spPr>
            <a:xfrm flipH="1">
              <a:off x="76924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48"/>
            <p:cNvSpPr/>
            <p:nvPr/>
          </p:nvSpPr>
          <p:spPr>
            <a:xfrm flipH="1">
              <a:off x="82732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48"/>
            <p:cNvSpPr/>
            <p:nvPr/>
          </p:nvSpPr>
          <p:spPr>
            <a:xfrm flipH="1">
              <a:off x="59500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48"/>
            <p:cNvSpPr/>
            <p:nvPr/>
          </p:nvSpPr>
          <p:spPr>
            <a:xfrm flipH="1">
              <a:off x="65308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48"/>
            <p:cNvSpPr/>
            <p:nvPr/>
          </p:nvSpPr>
          <p:spPr>
            <a:xfrm flipH="1">
              <a:off x="71116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48"/>
            <p:cNvSpPr/>
            <p:nvPr/>
          </p:nvSpPr>
          <p:spPr>
            <a:xfrm flipH="1">
              <a:off x="76924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48"/>
            <p:cNvSpPr/>
            <p:nvPr/>
          </p:nvSpPr>
          <p:spPr>
            <a:xfrm flipH="1">
              <a:off x="82732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48"/>
            <p:cNvSpPr/>
            <p:nvPr/>
          </p:nvSpPr>
          <p:spPr>
            <a:xfrm flipH="1">
              <a:off x="59500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48"/>
            <p:cNvSpPr/>
            <p:nvPr/>
          </p:nvSpPr>
          <p:spPr>
            <a:xfrm flipH="1">
              <a:off x="65308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48"/>
            <p:cNvSpPr/>
            <p:nvPr/>
          </p:nvSpPr>
          <p:spPr>
            <a:xfrm flipH="1">
              <a:off x="71116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48"/>
            <p:cNvSpPr/>
            <p:nvPr/>
          </p:nvSpPr>
          <p:spPr>
            <a:xfrm flipH="1">
              <a:off x="76924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48"/>
            <p:cNvSpPr/>
            <p:nvPr/>
          </p:nvSpPr>
          <p:spPr>
            <a:xfrm flipH="1">
              <a:off x="82732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48"/>
            <p:cNvSpPr/>
            <p:nvPr/>
          </p:nvSpPr>
          <p:spPr>
            <a:xfrm flipH="1">
              <a:off x="59500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48"/>
            <p:cNvSpPr/>
            <p:nvPr/>
          </p:nvSpPr>
          <p:spPr>
            <a:xfrm flipH="1">
              <a:off x="65308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48"/>
            <p:cNvSpPr/>
            <p:nvPr/>
          </p:nvSpPr>
          <p:spPr>
            <a:xfrm flipH="1">
              <a:off x="71116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48"/>
            <p:cNvSpPr/>
            <p:nvPr/>
          </p:nvSpPr>
          <p:spPr>
            <a:xfrm flipH="1">
              <a:off x="76924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48"/>
            <p:cNvSpPr/>
            <p:nvPr/>
          </p:nvSpPr>
          <p:spPr>
            <a:xfrm flipH="1">
              <a:off x="82732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48"/>
            <p:cNvSpPr/>
            <p:nvPr/>
          </p:nvSpPr>
          <p:spPr>
            <a:xfrm flipH="1">
              <a:off x="59500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48"/>
            <p:cNvSpPr/>
            <p:nvPr/>
          </p:nvSpPr>
          <p:spPr>
            <a:xfrm flipH="1">
              <a:off x="65308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48"/>
            <p:cNvSpPr/>
            <p:nvPr/>
          </p:nvSpPr>
          <p:spPr>
            <a:xfrm flipH="1">
              <a:off x="71116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48"/>
            <p:cNvSpPr/>
            <p:nvPr/>
          </p:nvSpPr>
          <p:spPr>
            <a:xfrm flipH="1">
              <a:off x="76924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48"/>
            <p:cNvSpPr/>
            <p:nvPr/>
          </p:nvSpPr>
          <p:spPr>
            <a:xfrm flipH="1">
              <a:off x="82732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42" name="Google Shape;2742;p48"/>
          <p:cNvGrpSpPr/>
          <p:nvPr/>
        </p:nvGrpSpPr>
        <p:grpSpPr>
          <a:xfrm>
            <a:off x="6586107" y="2230630"/>
            <a:ext cx="877298" cy="879686"/>
            <a:chOff x="2854300" y="1168125"/>
            <a:chExt cx="2904000" cy="2668950"/>
          </a:xfrm>
        </p:grpSpPr>
        <p:sp>
          <p:nvSpPr>
            <p:cNvPr id="2743" name="Google Shape;2743;p48"/>
            <p:cNvSpPr/>
            <p:nvPr/>
          </p:nvSpPr>
          <p:spPr>
            <a:xfrm flipH="1">
              <a:off x="2854300" y="1168125"/>
              <a:ext cx="2904000" cy="26673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48"/>
            <p:cNvSpPr/>
            <p:nvPr/>
          </p:nvSpPr>
          <p:spPr>
            <a:xfrm flipH="1">
              <a:off x="28543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48"/>
            <p:cNvSpPr/>
            <p:nvPr/>
          </p:nvSpPr>
          <p:spPr>
            <a:xfrm flipH="1">
              <a:off x="34351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48"/>
            <p:cNvSpPr/>
            <p:nvPr/>
          </p:nvSpPr>
          <p:spPr>
            <a:xfrm flipH="1">
              <a:off x="40159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48"/>
            <p:cNvSpPr/>
            <p:nvPr/>
          </p:nvSpPr>
          <p:spPr>
            <a:xfrm flipH="1">
              <a:off x="45967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48"/>
            <p:cNvSpPr/>
            <p:nvPr/>
          </p:nvSpPr>
          <p:spPr>
            <a:xfrm flipH="1">
              <a:off x="51775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48"/>
            <p:cNvSpPr/>
            <p:nvPr/>
          </p:nvSpPr>
          <p:spPr>
            <a:xfrm flipH="1">
              <a:off x="28543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48"/>
            <p:cNvSpPr/>
            <p:nvPr/>
          </p:nvSpPr>
          <p:spPr>
            <a:xfrm flipH="1">
              <a:off x="34351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48"/>
            <p:cNvSpPr/>
            <p:nvPr/>
          </p:nvSpPr>
          <p:spPr>
            <a:xfrm flipH="1">
              <a:off x="40159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48"/>
            <p:cNvSpPr/>
            <p:nvPr/>
          </p:nvSpPr>
          <p:spPr>
            <a:xfrm flipH="1">
              <a:off x="45967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48"/>
            <p:cNvSpPr/>
            <p:nvPr/>
          </p:nvSpPr>
          <p:spPr>
            <a:xfrm flipH="1">
              <a:off x="51775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48"/>
            <p:cNvSpPr/>
            <p:nvPr/>
          </p:nvSpPr>
          <p:spPr>
            <a:xfrm flipH="1">
              <a:off x="28543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48"/>
            <p:cNvSpPr/>
            <p:nvPr/>
          </p:nvSpPr>
          <p:spPr>
            <a:xfrm flipH="1">
              <a:off x="34351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48"/>
            <p:cNvSpPr/>
            <p:nvPr/>
          </p:nvSpPr>
          <p:spPr>
            <a:xfrm flipH="1">
              <a:off x="40159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48"/>
            <p:cNvSpPr/>
            <p:nvPr/>
          </p:nvSpPr>
          <p:spPr>
            <a:xfrm flipH="1">
              <a:off x="45967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48"/>
            <p:cNvSpPr/>
            <p:nvPr/>
          </p:nvSpPr>
          <p:spPr>
            <a:xfrm flipH="1">
              <a:off x="51775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48"/>
            <p:cNvSpPr/>
            <p:nvPr/>
          </p:nvSpPr>
          <p:spPr>
            <a:xfrm flipH="1">
              <a:off x="28543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48"/>
            <p:cNvSpPr/>
            <p:nvPr/>
          </p:nvSpPr>
          <p:spPr>
            <a:xfrm flipH="1">
              <a:off x="34351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48"/>
            <p:cNvSpPr/>
            <p:nvPr/>
          </p:nvSpPr>
          <p:spPr>
            <a:xfrm flipH="1">
              <a:off x="40159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48"/>
            <p:cNvSpPr/>
            <p:nvPr/>
          </p:nvSpPr>
          <p:spPr>
            <a:xfrm flipH="1">
              <a:off x="45967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48"/>
            <p:cNvSpPr/>
            <p:nvPr/>
          </p:nvSpPr>
          <p:spPr>
            <a:xfrm flipH="1">
              <a:off x="51775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48"/>
            <p:cNvSpPr/>
            <p:nvPr/>
          </p:nvSpPr>
          <p:spPr>
            <a:xfrm flipH="1">
              <a:off x="28543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48"/>
            <p:cNvSpPr/>
            <p:nvPr/>
          </p:nvSpPr>
          <p:spPr>
            <a:xfrm flipH="1">
              <a:off x="34351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48"/>
            <p:cNvSpPr/>
            <p:nvPr/>
          </p:nvSpPr>
          <p:spPr>
            <a:xfrm flipH="1">
              <a:off x="40159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48"/>
            <p:cNvSpPr/>
            <p:nvPr/>
          </p:nvSpPr>
          <p:spPr>
            <a:xfrm flipH="1">
              <a:off x="45967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48"/>
            <p:cNvSpPr/>
            <p:nvPr/>
          </p:nvSpPr>
          <p:spPr>
            <a:xfrm flipH="1">
              <a:off x="51775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769" name="Google Shape;2769;p48"/>
          <p:cNvCxnSpPr/>
          <p:nvPr/>
        </p:nvCxnSpPr>
        <p:spPr>
          <a:xfrm>
            <a:off x="6248400" y="1485538"/>
            <a:ext cx="274200" cy="1800"/>
          </a:xfrm>
          <a:prstGeom prst="straightConnector1">
            <a:avLst/>
          </a:prstGeom>
          <a:noFill/>
          <a:ln w="9525" cap="flat" cmpd="sng">
            <a:solidFill>
              <a:srgbClr val="595959"/>
            </a:solidFill>
            <a:prstDash val="dash"/>
            <a:round/>
            <a:headEnd type="none" w="med" len="med"/>
            <a:tailEnd type="triangle" w="med" len="med"/>
          </a:ln>
        </p:spPr>
      </p:cxnSp>
      <p:cxnSp>
        <p:nvCxnSpPr>
          <p:cNvPr id="2770" name="Google Shape;2770;p48"/>
          <p:cNvCxnSpPr/>
          <p:nvPr/>
        </p:nvCxnSpPr>
        <p:spPr>
          <a:xfrm>
            <a:off x="6233275" y="2608600"/>
            <a:ext cx="274200" cy="1800"/>
          </a:xfrm>
          <a:prstGeom prst="straightConnector1">
            <a:avLst/>
          </a:prstGeom>
          <a:noFill/>
          <a:ln w="9525" cap="flat" cmpd="sng">
            <a:solidFill>
              <a:srgbClr val="595959"/>
            </a:solidFill>
            <a:prstDash val="dash"/>
            <a:round/>
            <a:headEnd type="none" w="med" len="med"/>
            <a:tailEnd type="triangle" w="med" len="med"/>
          </a:ln>
        </p:spPr>
      </p:cxnSp>
      <p:grpSp>
        <p:nvGrpSpPr>
          <p:cNvPr id="2771" name="Google Shape;2771;p48"/>
          <p:cNvGrpSpPr/>
          <p:nvPr/>
        </p:nvGrpSpPr>
        <p:grpSpPr>
          <a:xfrm>
            <a:off x="7808981" y="1627633"/>
            <a:ext cx="877879" cy="877818"/>
            <a:chOff x="5950075" y="854725"/>
            <a:chExt cx="2904000" cy="2668950"/>
          </a:xfrm>
        </p:grpSpPr>
        <p:sp>
          <p:nvSpPr>
            <p:cNvPr id="2772" name="Google Shape;2772;p48"/>
            <p:cNvSpPr/>
            <p:nvPr/>
          </p:nvSpPr>
          <p:spPr>
            <a:xfrm flipH="1">
              <a:off x="5950075" y="854725"/>
              <a:ext cx="2904000" cy="26673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48"/>
            <p:cNvSpPr/>
            <p:nvPr/>
          </p:nvSpPr>
          <p:spPr>
            <a:xfrm flipH="1">
              <a:off x="59500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48"/>
            <p:cNvSpPr/>
            <p:nvPr/>
          </p:nvSpPr>
          <p:spPr>
            <a:xfrm flipH="1">
              <a:off x="65308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48"/>
            <p:cNvSpPr/>
            <p:nvPr/>
          </p:nvSpPr>
          <p:spPr>
            <a:xfrm flipH="1">
              <a:off x="71116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48"/>
            <p:cNvSpPr/>
            <p:nvPr/>
          </p:nvSpPr>
          <p:spPr>
            <a:xfrm flipH="1">
              <a:off x="76924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48"/>
            <p:cNvSpPr/>
            <p:nvPr/>
          </p:nvSpPr>
          <p:spPr>
            <a:xfrm flipH="1">
              <a:off x="82732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48"/>
            <p:cNvSpPr/>
            <p:nvPr/>
          </p:nvSpPr>
          <p:spPr>
            <a:xfrm flipH="1">
              <a:off x="59500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48"/>
            <p:cNvSpPr/>
            <p:nvPr/>
          </p:nvSpPr>
          <p:spPr>
            <a:xfrm flipH="1">
              <a:off x="65308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48"/>
            <p:cNvSpPr/>
            <p:nvPr/>
          </p:nvSpPr>
          <p:spPr>
            <a:xfrm flipH="1">
              <a:off x="71116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48"/>
            <p:cNvSpPr/>
            <p:nvPr/>
          </p:nvSpPr>
          <p:spPr>
            <a:xfrm flipH="1">
              <a:off x="76924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48"/>
            <p:cNvSpPr/>
            <p:nvPr/>
          </p:nvSpPr>
          <p:spPr>
            <a:xfrm flipH="1">
              <a:off x="82732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48"/>
            <p:cNvSpPr/>
            <p:nvPr/>
          </p:nvSpPr>
          <p:spPr>
            <a:xfrm flipH="1">
              <a:off x="59500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48"/>
            <p:cNvSpPr/>
            <p:nvPr/>
          </p:nvSpPr>
          <p:spPr>
            <a:xfrm flipH="1">
              <a:off x="65308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48"/>
            <p:cNvSpPr/>
            <p:nvPr/>
          </p:nvSpPr>
          <p:spPr>
            <a:xfrm flipH="1">
              <a:off x="71116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48"/>
            <p:cNvSpPr/>
            <p:nvPr/>
          </p:nvSpPr>
          <p:spPr>
            <a:xfrm flipH="1">
              <a:off x="76924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48"/>
            <p:cNvSpPr/>
            <p:nvPr/>
          </p:nvSpPr>
          <p:spPr>
            <a:xfrm flipH="1">
              <a:off x="82732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48"/>
            <p:cNvSpPr/>
            <p:nvPr/>
          </p:nvSpPr>
          <p:spPr>
            <a:xfrm flipH="1">
              <a:off x="59500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48"/>
            <p:cNvSpPr/>
            <p:nvPr/>
          </p:nvSpPr>
          <p:spPr>
            <a:xfrm flipH="1">
              <a:off x="65308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48"/>
            <p:cNvSpPr/>
            <p:nvPr/>
          </p:nvSpPr>
          <p:spPr>
            <a:xfrm flipH="1">
              <a:off x="71116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48"/>
            <p:cNvSpPr/>
            <p:nvPr/>
          </p:nvSpPr>
          <p:spPr>
            <a:xfrm flipH="1">
              <a:off x="76924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48"/>
            <p:cNvSpPr/>
            <p:nvPr/>
          </p:nvSpPr>
          <p:spPr>
            <a:xfrm flipH="1">
              <a:off x="82732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48"/>
            <p:cNvSpPr/>
            <p:nvPr/>
          </p:nvSpPr>
          <p:spPr>
            <a:xfrm flipH="1">
              <a:off x="59500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48"/>
            <p:cNvSpPr/>
            <p:nvPr/>
          </p:nvSpPr>
          <p:spPr>
            <a:xfrm flipH="1">
              <a:off x="65308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48"/>
            <p:cNvSpPr/>
            <p:nvPr/>
          </p:nvSpPr>
          <p:spPr>
            <a:xfrm flipH="1">
              <a:off x="71116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48"/>
            <p:cNvSpPr/>
            <p:nvPr/>
          </p:nvSpPr>
          <p:spPr>
            <a:xfrm flipH="1">
              <a:off x="76924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48"/>
            <p:cNvSpPr/>
            <p:nvPr/>
          </p:nvSpPr>
          <p:spPr>
            <a:xfrm flipH="1">
              <a:off x="82732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8" name="Google Shape;2798;p48"/>
          <p:cNvGrpSpPr/>
          <p:nvPr/>
        </p:nvGrpSpPr>
        <p:grpSpPr>
          <a:xfrm>
            <a:off x="7749832" y="1728905"/>
            <a:ext cx="877298" cy="879686"/>
            <a:chOff x="2854300" y="1168125"/>
            <a:chExt cx="2904000" cy="2668950"/>
          </a:xfrm>
        </p:grpSpPr>
        <p:sp>
          <p:nvSpPr>
            <p:cNvPr id="2799" name="Google Shape;2799;p48"/>
            <p:cNvSpPr/>
            <p:nvPr/>
          </p:nvSpPr>
          <p:spPr>
            <a:xfrm flipH="1">
              <a:off x="2854300" y="1168125"/>
              <a:ext cx="2904000" cy="26673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48"/>
            <p:cNvSpPr/>
            <p:nvPr/>
          </p:nvSpPr>
          <p:spPr>
            <a:xfrm flipH="1">
              <a:off x="28543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48"/>
            <p:cNvSpPr/>
            <p:nvPr/>
          </p:nvSpPr>
          <p:spPr>
            <a:xfrm flipH="1">
              <a:off x="34351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48"/>
            <p:cNvSpPr/>
            <p:nvPr/>
          </p:nvSpPr>
          <p:spPr>
            <a:xfrm flipH="1">
              <a:off x="40159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48"/>
            <p:cNvSpPr/>
            <p:nvPr/>
          </p:nvSpPr>
          <p:spPr>
            <a:xfrm flipH="1">
              <a:off x="45967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48"/>
            <p:cNvSpPr/>
            <p:nvPr/>
          </p:nvSpPr>
          <p:spPr>
            <a:xfrm flipH="1">
              <a:off x="51775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48"/>
            <p:cNvSpPr/>
            <p:nvPr/>
          </p:nvSpPr>
          <p:spPr>
            <a:xfrm flipH="1">
              <a:off x="28543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48"/>
            <p:cNvSpPr/>
            <p:nvPr/>
          </p:nvSpPr>
          <p:spPr>
            <a:xfrm flipH="1">
              <a:off x="34351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48"/>
            <p:cNvSpPr/>
            <p:nvPr/>
          </p:nvSpPr>
          <p:spPr>
            <a:xfrm flipH="1">
              <a:off x="40159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48"/>
            <p:cNvSpPr/>
            <p:nvPr/>
          </p:nvSpPr>
          <p:spPr>
            <a:xfrm flipH="1">
              <a:off x="45967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48"/>
            <p:cNvSpPr/>
            <p:nvPr/>
          </p:nvSpPr>
          <p:spPr>
            <a:xfrm flipH="1">
              <a:off x="51775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48"/>
            <p:cNvSpPr/>
            <p:nvPr/>
          </p:nvSpPr>
          <p:spPr>
            <a:xfrm flipH="1">
              <a:off x="28543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48"/>
            <p:cNvSpPr/>
            <p:nvPr/>
          </p:nvSpPr>
          <p:spPr>
            <a:xfrm flipH="1">
              <a:off x="34351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48"/>
            <p:cNvSpPr/>
            <p:nvPr/>
          </p:nvSpPr>
          <p:spPr>
            <a:xfrm flipH="1">
              <a:off x="40159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48"/>
            <p:cNvSpPr/>
            <p:nvPr/>
          </p:nvSpPr>
          <p:spPr>
            <a:xfrm flipH="1">
              <a:off x="45967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48"/>
            <p:cNvSpPr/>
            <p:nvPr/>
          </p:nvSpPr>
          <p:spPr>
            <a:xfrm flipH="1">
              <a:off x="51775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48"/>
            <p:cNvSpPr/>
            <p:nvPr/>
          </p:nvSpPr>
          <p:spPr>
            <a:xfrm flipH="1">
              <a:off x="28543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48"/>
            <p:cNvSpPr/>
            <p:nvPr/>
          </p:nvSpPr>
          <p:spPr>
            <a:xfrm flipH="1">
              <a:off x="34351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48"/>
            <p:cNvSpPr/>
            <p:nvPr/>
          </p:nvSpPr>
          <p:spPr>
            <a:xfrm flipH="1">
              <a:off x="40159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48"/>
            <p:cNvSpPr/>
            <p:nvPr/>
          </p:nvSpPr>
          <p:spPr>
            <a:xfrm flipH="1">
              <a:off x="45967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48"/>
            <p:cNvSpPr/>
            <p:nvPr/>
          </p:nvSpPr>
          <p:spPr>
            <a:xfrm flipH="1">
              <a:off x="51775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48"/>
            <p:cNvSpPr/>
            <p:nvPr/>
          </p:nvSpPr>
          <p:spPr>
            <a:xfrm flipH="1">
              <a:off x="28543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48"/>
            <p:cNvSpPr/>
            <p:nvPr/>
          </p:nvSpPr>
          <p:spPr>
            <a:xfrm flipH="1">
              <a:off x="34351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48"/>
            <p:cNvSpPr/>
            <p:nvPr/>
          </p:nvSpPr>
          <p:spPr>
            <a:xfrm flipH="1">
              <a:off x="40159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48"/>
            <p:cNvSpPr/>
            <p:nvPr/>
          </p:nvSpPr>
          <p:spPr>
            <a:xfrm flipH="1">
              <a:off x="45967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48"/>
            <p:cNvSpPr/>
            <p:nvPr/>
          </p:nvSpPr>
          <p:spPr>
            <a:xfrm flipH="1">
              <a:off x="51775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825" name="Google Shape;2825;p48"/>
          <p:cNvCxnSpPr>
            <a:endCxn id="2810" idx="3"/>
          </p:cNvCxnSpPr>
          <p:nvPr/>
        </p:nvCxnSpPr>
        <p:spPr>
          <a:xfrm>
            <a:off x="7385932" y="1358776"/>
            <a:ext cx="363900" cy="809700"/>
          </a:xfrm>
          <a:prstGeom prst="straightConnector1">
            <a:avLst/>
          </a:prstGeom>
          <a:noFill/>
          <a:ln w="9525" cap="flat" cmpd="sng">
            <a:solidFill>
              <a:srgbClr val="595959"/>
            </a:solidFill>
            <a:prstDash val="dash"/>
            <a:round/>
            <a:headEnd type="none" w="med" len="med"/>
            <a:tailEnd type="triangle" w="med" len="med"/>
          </a:ln>
        </p:spPr>
      </p:cxnSp>
      <p:cxnSp>
        <p:nvCxnSpPr>
          <p:cNvPr id="2826" name="Google Shape;2826;p48"/>
          <p:cNvCxnSpPr>
            <a:stCxn id="2758" idx="1"/>
            <a:endCxn id="2810" idx="3"/>
          </p:cNvCxnSpPr>
          <p:nvPr/>
        </p:nvCxnSpPr>
        <p:spPr>
          <a:xfrm rot="10800000" flipH="1">
            <a:off x="7463405" y="2168601"/>
            <a:ext cx="286500" cy="501600"/>
          </a:xfrm>
          <a:prstGeom prst="straightConnector1">
            <a:avLst/>
          </a:prstGeom>
          <a:noFill/>
          <a:ln w="9525" cap="flat" cmpd="sng">
            <a:solidFill>
              <a:srgbClr val="595959"/>
            </a:solidFill>
            <a:prstDash val="lgDash"/>
            <a:round/>
            <a:headEnd type="none" w="med" len="med"/>
            <a:tailEnd type="triangle" w="med" len="med"/>
          </a:ln>
        </p:spPr>
      </p:cxnSp>
      <p:sp>
        <p:nvSpPr>
          <p:cNvPr id="2827" name="Google Shape;2827;p48"/>
          <p:cNvSpPr txBox="1"/>
          <p:nvPr/>
        </p:nvSpPr>
        <p:spPr>
          <a:xfrm>
            <a:off x="7938925" y="1333100"/>
            <a:ext cx="688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MxMX2</a:t>
            </a:r>
            <a:endParaRPr sz="1100">
              <a:latin typeface="Consolas"/>
              <a:ea typeface="Consolas"/>
              <a:cs typeface="Consolas"/>
              <a:sym typeface="Consolas"/>
            </a:endParaRPr>
          </a:p>
        </p:txBody>
      </p:sp>
      <p:sp>
        <p:nvSpPr>
          <p:cNvPr id="2828" name="Google Shape;2828;p48"/>
          <p:cNvSpPr txBox="1"/>
          <p:nvPr/>
        </p:nvSpPr>
        <p:spPr>
          <a:xfrm>
            <a:off x="664875" y="494875"/>
            <a:ext cx="8778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CONV operation</a:t>
            </a:r>
            <a:endParaRPr sz="1100">
              <a:latin typeface="Consolas"/>
              <a:ea typeface="Consolas"/>
              <a:cs typeface="Consolas"/>
              <a:sym typeface="Consolas"/>
            </a:endParaRPr>
          </a:p>
        </p:txBody>
      </p:sp>
      <p:sp>
        <p:nvSpPr>
          <p:cNvPr id="2829" name="Google Shape;2829;p48"/>
          <p:cNvSpPr/>
          <p:nvPr/>
        </p:nvSpPr>
        <p:spPr>
          <a:xfrm flipH="1">
            <a:off x="873690" y="3649561"/>
            <a:ext cx="757800" cy="6306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48"/>
          <p:cNvSpPr/>
          <p:nvPr/>
        </p:nvSpPr>
        <p:spPr>
          <a:xfrm flipH="1">
            <a:off x="664865" y="3888186"/>
            <a:ext cx="757800" cy="6306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48"/>
          <p:cNvSpPr/>
          <p:nvPr/>
        </p:nvSpPr>
        <p:spPr>
          <a:xfrm flipH="1">
            <a:off x="784865" y="3768611"/>
            <a:ext cx="757800" cy="630600"/>
          </a:xfrm>
          <a:prstGeom prst="rect">
            <a:avLst/>
          </a:prstGeom>
          <a:gradFill>
            <a:gsLst>
              <a:gs pos="0">
                <a:srgbClr val="D8EDBA">
                  <a:alpha val="57647"/>
                </a:srgbClr>
              </a:gs>
              <a:gs pos="100000">
                <a:srgbClr val="FE9696">
                  <a:alpha val="7372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835"/>
        <p:cNvGrpSpPr/>
        <p:nvPr/>
      </p:nvGrpSpPr>
      <p:grpSpPr>
        <a:xfrm>
          <a:off x="0" y="0"/>
          <a:ext cx="0" cy="0"/>
          <a:chOff x="0" y="0"/>
          <a:chExt cx="0" cy="0"/>
        </a:xfrm>
      </p:grpSpPr>
      <p:grpSp>
        <p:nvGrpSpPr>
          <p:cNvPr id="2836" name="Google Shape;2836;p49"/>
          <p:cNvGrpSpPr/>
          <p:nvPr/>
        </p:nvGrpSpPr>
        <p:grpSpPr>
          <a:xfrm>
            <a:off x="1677893" y="1917852"/>
            <a:ext cx="1768767" cy="1771332"/>
            <a:chOff x="5448325" y="610550"/>
            <a:chExt cx="2742700" cy="2742000"/>
          </a:xfrm>
        </p:grpSpPr>
        <p:sp>
          <p:nvSpPr>
            <p:cNvPr id="2837" name="Google Shape;2837;p49"/>
            <p:cNvSpPr/>
            <p:nvPr/>
          </p:nvSpPr>
          <p:spPr>
            <a:xfrm>
              <a:off x="54483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49"/>
            <p:cNvSpPr/>
            <p:nvPr/>
          </p:nvSpPr>
          <p:spPr>
            <a:xfrm>
              <a:off x="57225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49"/>
            <p:cNvSpPr/>
            <p:nvPr/>
          </p:nvSpPr>
          <p:spPr>
            <a:xfrm>
              <a:off x="59967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49"/>
            <p:cNvSpPr/>
            <p:nvPr/>
          </p:nvSpPr>
          <p:spPr>
            <a:xfrm>
              <a:off x="62709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49"/>
            <p:cNvSpPr/>
            <p:nvPr/>
          </p:nvSpPr>
          <p:spPr>
            <a:xfrm>
              <a:off x="65451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49"/>
            <p:cNvSpPr/>
            <p:nvPr/>
          </p:nvSpPr>
          <p:spPr>
            <a:xfrm>
              <a:off x="68193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49"/>
            <p:cNvSpPr/>
            <p:nvPr/>
          </p:nvSpPr>
          <p:spPr>
            <a:xfrm>
              <a:off x="70935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49"/>
            <p:cNvSpPr/>
            <p:nvPr/>
          </p:nvSpPr>
          <p:spPr>
            <a:xfrm>
              <a:off x="73677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49"/>
            <p:cNvSpPr/>
            <p:nvPr/>
          </p:nvSpPr>
          <p:spPr>
            <a:xfrm>
              <a:off x="76419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49"/>
            <p:cNvSpPr/>
            <p:nvPr/>
          </p:nvSpPr>
          <p:spPr>
            <a:xfrm>
              <a:off x="79161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49"/>
            <p:cNvSpPr/>
            <p:nvPr/>
          </p:nvSpPr>
          <p:spPr>
            <a:xfrm>
              <a:off x="54483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49"/>
            <p:cNvSpPr/>
            <p:nvPr/>
          </p:nvSpPr>
          <p:spPr>
            <a:xfrm>
              <a:off x="57225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49"/>
            <p:cNvSpPr/>
            <p:nvPr/>
          </p:nvSpPr>
          <p:spPr>
            <a:xfrm>
              <a:off x="59967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49"/>
            <p:cNvSpPr/>
            <p:nvPr/>
          </p:nvSpPr>
          <p:spPr>
            <a:xfrm>
              <a:off x="62709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49"/>
            <p:cNvSpPr/>
            <p:nvPr/>
          </p:nvSpPr>
          <p:spPr>
            <a:xfrm>
              <a:off x="65451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49"/>
            <p:cNvSpPr/>
            <p:nvPr/>
          </p:nvSpPr>
          <p:spPr>
            <a:xfrm>
              <a:off x="68193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49"/>
            <p:cNvSpPr/>
            <p:nvPr/>
          </p:nvSpPr>
          <p:spPr>
            <a:xfrm>
              <a:off x="70935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49"/>
            <p:cNvSpPr/>
            <p:nvPr/>
          </p:nvSpPr>
          <p:spPr>
            <a:xfrm>
              <a:off x="73677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49"/>
            <p:cNvSpPr/>
            <p:nvPr/>
          </p:nvSpPr>
          <p:spPr>
            <a:xfrm>
              <a:off x="76419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49"/>
            <p:cNvSpPr/>
            <p:nvPr/>
          </p:nvSpPr>
          <p:spPr>
            <a:xfrm>
              <a:off x="79161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49"/>
            <p:cNvSpPr/>
            <p:nvPr/>
          </p:nvSpPr>
          <p:spPr>
            <a:xfrm>
              <a:off x="54490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49"/>
            <p:cNvSpPr/>
            <p:nvPr/>
          </p:nvSpPr>
          <p:spPr>
            <a:xfrm>
              <a:off x="57232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49"/>
            <p:cNvSpPr/>
            <p:nvPr/>
          </p:nvSpPr>
          <p:spPr>
            <a:xfrm>
              <a:off x="59974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49"/>
            <p:cNvSpPr/>
            <p:nvPr/>
          </p:nvSpPr>
          <p:spPr>
            <a:xfrm>
              <a:off x="62716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49"/>
            <p:cNvSpPr/>
            <p:nvPr/>
          </p:nvSpPr>
          <p:spPr>
            <a:xfrm>
              <a:off x="65458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49"/>
            <p:cNvSpPr/>
            <p:nvPr/>
          </p:nvSpPr>
          <p:spPr>
            <a:xfrm>
              <a:off x="68200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49"/>
            <p:cNvSpPr/>
            <p:nvPr/>
          </p:nvSpPr>
          <p:spPr>
            <a:xfrm>
              <a:off x="70942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49"/>
            <p:cNvSpPr/>
            <p:nvPr/>
          </p:nvSpPr>
          <p:spPr>
            <a:xfrm>
              <a:off x="73684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49"/>
            <p:cNvSpPr/>
            <p:nvPr/>
          </p:nvSpPr>
          <p:spPr>
            <a:xfrm>
              <a:off x="76426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49"/>
            <p:cNvSpPr/>
            <p:nvPr/>
          </p:nvSpPr>
          <p:spPr>
            <a:xfrm>
              <a:off x="79168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49"/>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49"/>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49"/>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49"/>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49"/>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49"/>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49"/>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49"/>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49"/>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49"/>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49"/>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49"/>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49"/>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49"/>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49"/>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49"/>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49"/>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49"/>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49"/>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49"/>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49"/>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49"/>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49"/>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49"/>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49"/>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49"/>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49"/>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49"/>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49"/>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49"/>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49"/>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49"/>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49"/>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49"/>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49"/>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49"/>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49"/>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49"/>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49"/>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49"/>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49"/>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49"/>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49"/>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49"/>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49"/>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49"/>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49"/>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49"/>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49"/>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49"/>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49"/>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49"/>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49"/>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49"/>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49"/>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49"/>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49"/>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49"/>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49"/>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49"/>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49"/>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49"/>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49"/>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49"/>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49"/>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49"/>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49"/>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49"/>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49"/>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49"/>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37" name="Google Shape;2937;p49"/>
          <p:cNvGrpSpPr/>
          <p:nvPr/>
        </p:nvGrpSpPr>
        <p:grpSpPr>
          <a:xfrm>
            <a:off x="1120231" y="1152499"/>
            <a:ext cx="530946" cy="531400"/>
            <a:chOff x="5448325" y="610550"/>
            <a:chExt cx="823300" cy="822600"/>
          </a:xfrm>
        </p:grpSpPr>
        <p:sp>
          <p:nvSpPr>
            <p:cNvPr id="2938" name="Google Shape;2938;p49"/>
            <p:cNvSpPr/>
            <p:nvPr/>
          </p:nvSpPr>
          <p:spPr>
            <a:xfrm>
              <a:off x="5448325" y="6105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49"/>
            <p:cNvSpPr/>
            <p:nvPr/>
          </p:nvSpPr>
          <p:spPr>
            <a:xfrm>
              <a:off x="5722525" y="6105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49"/>
            <p:cNvSpPr/>
            <p:nvPr/>
          </p:nvSpPr>
          <p:spPr>
            <a:xfrm>
              <a:off x="5996725" y="6105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49"/>
            <p:cNvSpPr/>
            <p:nvPr/>
          </p:nvSpPr>
          <p:spPr>
            <a:xfrm>
              <a:off x="5448325" y="8847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49"/>
            <p:cNvSpPr/>
            <p:nvPr/>
          </p:nvSpPr>
          <p:spPr>
            <a:xfrm>
              <a:off x="5722525" y="8847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49"/>
            <p:cNvSpPr/>
            <p:nvPr/>
          </p:nvSpPr>
          <p:spPr>
            <a:xfrm>
              <a:off x="5996725" y="8847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49"/>
            <p:cNvSpPr/>
            <p:nvPr/>
          </p:nvSpPr>
          <p:spPr>
            <a:xfrm>
              <a:off x="5449025" y="11589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49"/>
            <p:cNvSpPr/>
            <p:nvPr/>
          </p:nvSpPr>
          <p:spPr>
            <a:xfrm>
              <a:off x="5723225" y="11589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49"/>
            <p:cNvSpPr/>
            <p:nvPr/>
          </p:nvSpPr>
          <p:spPr>
            <a:xfrm>
              <a:off x="5997425" y="11589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947" name="Google Shape;2947;p49"/>
          <p:cNvCxnSpPr/>
          <p:nvPr/>
        </p:nvCxnSpPr>
        <p:spPr>
          <a:xfrm>
            <a:off x="1655875" y="1684200"/>
            <a:ext cx="534900" cy="610200"/>
          </a:xfrm>
          <a:prstGeom prst="straightConnector1">
            <a:avLst/>
          </a:prstGeom>
          <a:noFill/>
          <a:ln w="9525" cap="flat" cmpd="sng">
            <a:solidFill>
              <a:schemeClr val="dk2"/>
            </a:solidFill>
            <a:prstDash val="dash"/>
            <a:round/>
            <a:headEnd type="none" w="med" len="med"/>
            <a:tailEnd type="none" w="med" len="med"/>
          </a:ln>
        </p:spPr>
      </p:cxnSp>
      <p:cxnSp>
        <p:nvCxnSpPr>
          <p:cNvPr id="2948" name="Google Shape;2948;p49"/>
          <p:cNvCxnSpPr/>
          <p:nvPr/>
        </p:nvCxnSpPr>
        <p:spPr>
          <a:xfrm>
            <a:off x="1120231" y="1683899"/>
            <a:ext cx="562200" cy="609900"/>
          </a:xfrm>
          <a:prstGeom prst="straightConnector1">
            <a:avLst/>
          </a:prstGeom>
          <a:noFill/>
          <a:ln w="9525" cap="flat" cmpd="sng">
            <a:solidFill>
              <a:schemeClr val="dk2"/>
            </a:solidFill>
            <a:prstDash val="dash"/>
            <a:round/>
            <a:headEnd type="none" w="med" len="med"/>
            <a:tailEnd type="none" w="med" len="med"/>
          </a:ln>
        </p:spPr>
      </p:cxnSp>
      <p:cxnSp>
        <p:nvCxnSpPr>
          <p:cNvPr id="2949" name="Google Shape;2949;p49"/>
          <p:cNvCxnSpPr/>
          <p:nvPr/>
        </p:nvCxnSpPr>
        <p:spPr>
          <a:xfrm>
            <a:off x="1659200" y="1146475"/>
            <a:ext cx="555300" cy="618900"/>
          </a:xfrm>
          <a:prstGeom prst="straightConnector1">
            <a:avLst/>
          </a:prstGeom>
          <a:noFill/>
          <a:ln w="9525" cap="flat" cmpd="sng">
            <a:solidFill>
              <a:schemeClr val="dk2"/>
            </a:solidFill>
            <a:prstDash val="dash"/>
            <a:round/>
            <a:headEnd type="none" w="med" len="med"/>
            <a:tailEnd type="none" w="med" len="med"/>
          </a:ln>
        </p:spPr>
      </p:cxnSp>
      <p:grpSp>
        <p:nvGrpSpPr>
          <p:cNvPr id="2950" name="Google Shape;2950;p49"/>
          <p:cNvGrpSpPr/>
          <p:nvPr/>
        </p:nvGrpSpPr>
        <p:grpSpPr>
          <a:xfrm>
            <a:off x="5553569" y="3258415"/>
            <a:ext cx="1768767" cy="1735686"/>
            <a:chOff x="5448325" y="610550"/>
            <a:chExt cx="2742700" cy="2742000"/>
          </a:xfrm>
        </p:grpSpPr>
        <p:sp>
          <p:nvSpPr>
            <p:cNvPr id="2951" name="Google Shape;2951;p49"/>
            <p:cNvSpPr/>
            <p:nvPr/>
          </p:nvSpPr>
          <p:spPr>
            <a:xfrm>
              <a:off x="54483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49"/>
            <p:cNvSpPr/>
            <p:nvPr/>
          </p:nvSpPr>
          <p:spPr>
            <a:xfrm>
              <a:off x="57225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49"/>
            <p:cNvSpPr/>
            <p:nvPr/>
          </p:nvSpPr>
          <p:spPr>
            <a:xfrm>
              <a:off x="59967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49"/>
            <p:cNvSpPr/>
            <p:nvPr/>
          </p:nvSpPr>
          <p:spPr>
            <a:xfrm>
              <a:off x="62709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49"/>
            <p:cNvSpPr/>
            <p:nvPr/>
          </p:nvSpPr>
          <p:spPr>
            <a:xfrm>
              <a:off x="65451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49"/>
            <p:cNvSpPr/>
            <p:nvPr/>
          </p:nvSpPr>
          <p:spPr>
            <a:xfrm>
              <a:off x="68193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49"/>
            <p:cNvSpPr/>
            <p:nvPr/>
          </p:nvSpPr>
          <p:spPr>
            <a:xfrm>
              <a:off x="70935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49"/>
            <p:cNvSpPr/>
            <p:nvPr/>
          </p:nvSpPr>
          <p:spPr>
            <a:xfrm>
              <a:off x="73677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49"/>
            <p:cNvSpPr/>
            <p:nvPr/>
          </p:nvSpPr>
          <p:spPr>
            <a:xfrm>
              <a:off x="76419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49"/>
            <p:cNvSpPr/>
            <p:nvPr/>
          </p:nvSpPr>
          <p:spPr>
            <a:xfrm>
              <a:off x="79161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49"/>
            <p:cNvSpPr/>
            <p:nvPr/>
          </p:nvSpPr>
          <p:spPr>
            <a:xfrm>
              <a:off x="54483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49"/>
            <p:cNvSpPr/>
            <p:nvPr/>
          </p:nvSpPr>
          <p:spPr>
            <a:xfrm>
              <a:off x="57225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49"/>
            <p:cNvSpPr/>
            <p:nvPr/>
          </p:nvSpPr>
          <p:spPr>
            <a:xfrm>
              <a:off x="59967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49"/>
            <p:cNvSpPr/>
            <p:nvPr/>
          </p:nvSpPr>
          <p:spPr>
            <a:xfrm>
              <a:off x="62709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49"/>
            <p:cNvSpPr/>
            <p:nvPr/>
          </p:nvSpPr>
          <p:spPr>
            <a:xfrm>
              <a:off x="65451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49"/>
            <p:cNvSpPr/>
            <p:nvPr/>
          </p:nvSpPr>
          <p:spPr>
            <a:xfrm>
              <a:off x="68193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49"/>
            <p:cNvSpPr/>
            <p:nvPr/>
          </p:nvSpPr>
          <p:spPr>
            <a:xfrm>
              <a:off x="70935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49"/>
            <p:cNvSpPr/>
            <p:nvPr/>
          </p:nvSpPr>
          <p:spPr>
            <a:xfrm>
              <a:off x="73677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49"/>
            <p:cNvSpPr/>
            <p:nvPr/>
          </p:nvSpPr>
          <p:spPr>
            <a:xfrm>
              <a:off x="76419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49"/>
            <p:cNvSpPr/>
            <p:nvPr/>
          </p:nvSpPr>
          <p:spPr>
            <a:xfrm>
              <a:off x="79161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49"/>
            <p:cNvSpPr/>
            <p:nvPr/>
          </p:nvSpPr>
          <p:spPr>
            <a:xfrm>
              <a:off x="54490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49"/>
            <p:cNvSpPr/>
            <p:nvPr/>
          </p:nvSpPr>
          <p:spPr>
            <a:xfrm>
              <a:off x="57232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49"/>
            <p:cNvSpPr/>
            <p:nvPr/>
          </p:nvSpPr>
          <p:spPr>
            <a:xfrm>
              <a:off x="59974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49"/>
            <p:cNvSpPr/>
            <p:nvPr/>
          </p:nvSpPr>
          <p:spPr>
            <a:xfrm>
              <a:off x="62716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49"/>
            <p:cNvSpPr/>
            <p:nvPr/>
          </p:nvSpPr>
          <p:spPr>
            <a:xfrm>
              <a:off x="65458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49"/>
            <p:cNvSpPr/>
            <p:nvPr/>
          </p:nvSpPr>
          <p:spPr>
            <a:xfrm>
              <a:off x="68200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49"/>
            <p:cNvSpPr/>
            <p:nvPr/>
          </p:nvSpPr>
          <p:spPr>
            <a:xfrm>
              <a:off x="70942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49"/>
            <p:cNvSpPr/>
            <p:nvPr/>
          </p:nvSpPr>
          <p:spPr>
            <a:xfrm>
              <a:off x="73684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49"/>
            <p:cNvSpPr/>
            <p:nvPr/>
          </p:nvSpPr>
          <p:spPr>
            <a:xfrm>
              <a:off x="76426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49"/>
            <p:cNvSpPr/>
            <p:nvPr/>
          </p:nvSpPr>
          <p:spPr>
            <a:xfrm>
              <a:off x="79168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49"/>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49"/>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49"/>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49"/>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49"/>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49"/>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49"/>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49"/>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49"/>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49"/>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49"/>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49"/>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49"/>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49"/>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49"/>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49"/>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49"/>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49"/>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49"/>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49"/>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49"/>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49"/>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49"/>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49"/>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49"/>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49"/>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49"/>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49"/>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49"/>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49"/>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49"/>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49"/>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49"/>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49"/>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49"/>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49"/>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49"/>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49"/>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49"/>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49"/>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49"/>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49"/>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49"/>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49"/>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49"/>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49"/>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49"/>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49"/>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49"/>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49"/>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49"/>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49"/>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49"/>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49"/>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49"/>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49"/>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49"/>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49"/>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49"/>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49"/>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49"/>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49"/>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49"/>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49"/>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49"/>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49"/>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49"/>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49"/>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49"/>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49"/>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51" name="Google Shape;3051;p49"/>
          <p:cNvGrpSpPr/>
          <p:nvPr/>
        </p:nvGrpSpPr>
        <p:grpSpPr>
          <a:xfrm>
            <a:off x="5196705" y="2583251"/>
            <a:ext cx="530946" cy="520706"/>
            <a:chOff x="5448325" y="610550"/>
            <a:chExt cx="823300" cy="822600"/>
          </a:xfrm>
        </p:grpSpPr>
        <p:sp>
          <p:nvSpPr>
            <p:cNvPr id="3052" name="Google Shape;3052;p49"/>
            <p:cNvSpPr/>
            <p:nvPr/>
          </p:nvSpPr>
          <p:spPr>
            <a:xfrm>
              <a:off x="5448325" y="6105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49"/>
            <p:cNvSpPr/>
            <p:nvPr/>
          </p:nvSpPr>
          <p:spPr>
            <a:xfrm>
              <a:off x="5722525" y="6105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49"/>
            <p:cNvSpPr/>
            <p:nvPr/>
          </p:nvSpPr>
          <p:spPr>
            <a:xfrm>
              <a:off x="5996725" y="6105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49"/>
            <p:cNvSpPr/>
            <p:nvPr/>
          </p:nvSpPr>
          <p:spPr>
            <a:xfrm>
              <a:off x="5448325" y="8847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49"/>
            <p:cNvSpPr/>
            <p:nvPr/>
          </p:nvSpPr>
          <p:spPr>
            <a:xfrm>
              <a:off x="5722525" y="8847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49"/>
            <p:cNvSpPr/>
            <p:nvPr/>
          </p:nvSpPr>
          <p:spPr>
            <a:xfrm>
              <a:off x="5996725" y="8847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49"/>
            <p:cNvSpPr/>
            <p:nvPr/>
          </p:nvSpPr>
          <p:spPr>
            <a:xfrm>
              <a:off x="5449025" y="11589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49"/>
            <p:cNvSpPr/>
            <p:nvPr/>
          </p:nvSpPr>
          <p:spPr>
            <a:xfrm>
              <a:off x="5723225" y="11589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49"/>
            <p:cNvSpPr/>
            <p:nvPr/>
          </p:nvSpPr>
          <p:spPr>
            <a:xfrm>
              <a:off x="5997425" y="11589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3061" name="Google Shape;3061;p49"/>
          <p:cNvCxnSpPr/>
          <p:nvPr/>
        </p:nvCxnSpPr>
        <p:spPr>
          <a:xfrm>
            <a:off x="5729375" y="3114375"/>
            <a:ext cx="689700" cy="662700"/>
          </a:xfrm>
          <a:prstGeom prst="straightConnector1">
            <a:avLst/>
          </a:prstGeom>
          <a:noFill/>
          <a:ln w="9525" cap="flat" cmpd="sng">
            <a:solidFill>
              <a:schemeClr val="dk2"/>
            </a:solidFill>
            <a:prstDash val="dash"/>
            <a:round/>
            <a:headEnd type="none" w="med" len="med"/>
            <a:tailEnd type="none" w="med" len="med"/>
          </a:ln>
        </p:spPr>
      </p:cxnSp>
      <p:cxnSp>
        <p:nvCxnSpPr>
          <p:cNvPr id="3062" name="Google Shape;3062;p49"/>
          <p:cNvCxnSpPr/>
          <p:nvPr/>
        </p:nvCxnSpPr>
        <p:spPr>
          <a:xfrm>
            <a:off x="5198350" y="3114375"/>
            <a:ext cx="694500" cy="658500"/>
          </a:xfrm>
          <a:prstGeom prst="straightConnector1">
            <a:avLst/>
          </a:prstGeom>
          <a:noFill/>
          <a:ln w="9525" cap="flat" cmpd="sng">
            <a:solidFill>
              <a:schemeClr val="dk2"/>
            </a:solidFill>
            <a:prstDash val="dash"/>
            <a:round/>
            <a:headEnd type="none" w="med" len="med"/>
            <a:tailEnd type="none" w="med" len="med"/>
          </a:ln>
        </p:spPr>
      </p:cxnSp>
      <p:cxnSp>
        <p:nvCxnSpPr>
          <p:cNvPr id="3063" name="Google Shape;3063;p49"/>
          <p:cNvCxnSpPr/>
          <p:nvPr/>
        </p:nvCxnSpPr>
        <p:spPr>
          <a:xfrm>
            <a:off x="5722775" y="2571750"/>
            <a:ext cx="702900" cy="667200"/>
          </a:xfrm>
          <a:prstGeom prst="straightConnector1">
            <a:avLst/>
          </a:prstGeom>
          <a:noFill/>
          <a:ln w="9525" cap="flat" cmpd="sng">
            <a:solidFill>
              <a:schemeClr val="dk2"/>
            </a:solidFill>
            <a:prstDash val="dash"/>
            <a:round/>
            <a:headEnd type="none" w="med" len="med"/>
            <a:tailEnd type="none" w="med" len="med"/>
          </a:ln>
        </p:spPr>
      </p:cxnSp>
      <p:grpSp>
        <p:nvGrpSpPr>
          <p:cNvPr id="3064" name="Google Shape;3064;p49"/>
          <p:cNvGrpSpPr/>
          <p:nvPr/>
        </p:nvGrpSpPr>
        <p:grpSpPr>
          <a:xfrm>
            <a:off x="5122078" y="161353"/>
            <a:ext cx="2200237" cy="2274977"/>
            <a:chOff x="5274478" y="161353"/>
            <a:chExt cx="2200237" cy="2274977"/>
          </a:xfrm>
        </p:grpSpPr>
        <p:grpSp>
          <p:nvGrpSpPr>
            <p:cNvPr id="3065" name="Google Shape;3065;p49"/>
            <p:cNvGrpSpPr/>
            <p:nvPr/>
          </p:nvGrpSpPr>
          <p:grpSpPr>
            <a:xfrm>
              <a:off x="5706772" y="743968"/>
              <a:ext cx="1767944" cy="1692362"/>
              <a:chOff x="5448325" y="610550"/>
              <a:chExt cx="2742700" cy="2742000"/>
            </a:xfrm>
          </p:grpSpPr>
          <p:sp>
            <p:nvSpPr>
              <p:cNvPr id="3066" name="Google Shape;3066;p49"/>
              <p:cNvSpPr/>
              <p:nvPr/>
            </p:nvSpPr>
            <p:spPr>
              <a:xfrm>
                <a:off x="54483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49"/>
              <p:cNvSpPr/>
              <p:nvPr/>
            </p:nvSpPr>
            <p:spPr>
              <a:xfrm>
                <a:off x="57225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49"/>
              <p:cNvSpPr/>
              <p:nvPr/>
            </p:nvSpPr>
            <p:spPr>
              <a:xfrm>
                <a:off x="59967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49"/>
              <p:cNvSpPr/>
              <p:nvPr/>
            </p:nvSpPr>
            <p:spPr>
              <a:xfrm>
                <a:off x="62709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49"/>
              <p:cNvSpPr/>
              <p:nvPr/>
            </p:nvSpPr>
            <p:spPr>
              <a:xfrm>
                <a:off x="65451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49"/>
              <p:cNvSpPr/>
              <p:nvPr/>
            </p:nvSpPr>
            <p:spPr>
              <a:xfrm>
                <a:off x="68193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49"/>
              <p:cNvSpPr/>
              <p:nvPr/>
            </p:nvSpPr>
            <p:spPr>
              <a:xfrm>
                <a:off x="70935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49"/>
              <p:cNvSpPr/>
              <p:nvPr/>
            </p:nvSpPr>
            <p:spPr>
              <a:xfrm>
                <a:off x="73677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49"/>
              <p:cNvSpPr/>
              <p:nvPr/>
            </p:nvSpPr>
            <p:spPr>
              <a:xfrm>
                <a:off x="76419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49"/>
              <p:cNvSpPr/>
              <p:nvPr/>
            </p:nvSpPr>
            <p:spPr>
              <a:xfrm>
                <a:off x="79161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49"/>
              <p:cNvSpPr/>
              <p:nvPr/>
            </p:nvSpPr>
            <p:spPr>
              <a:xfrm>
                <a:off x="54483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49"/>
              <p:cNvSpPr/>
              <p:nvPr/>
            </p:nvSpPr>
            <p:spPr>
              <a:xfrm>
                <a:off x="57225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49"/>
              <p:cNvSpPr/>
              <p:nvPr/>
            </p:nvSpPr>
            <p:spPr>
              <a:xfrm>
                <a:off x="59967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49"/>
              <p:cNvSpPr/>
              <p:nvPr/>
            </p:nvSpPr>
            <p:spPr>
              <a:xfrm>
                <a:off x="62709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49"/>
              <p:cNvSpPr/>
              <p:nvPr/>
            </p:nvSpPr>
            <p:spPr>
              <a:xfrm>
                <a:off x="65451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49"/>
              <p:cNvSpPr/>
              <p:nvPr/>
            </p:nvSpPr>
            <p:spPr>
              <a:xfrm>
                <a:off x="68193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49"/>
              <p:cNvSpPr/>
              <p:nvPr/>
            </p:nvSpPr>
            <p:spPr>
              <a:xfrm>
                <a:off x="70935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49"/>
              <p:cNvSpPr/>
              <p:nvPr/>
            </p:nvSpPr>
            <p:spPr>
              <a:xfrm>
                <a:off x="73677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49"/>
              <p:cNvSpPr/>
              <p:nvPr/>
            </p:nvSpPr>
            <p:spPr>
              <a:xfrm>
                <a:off x="76419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49"/>
              <p:cNvSpPr/>
              <p:nvPr/>
            </p:nvSpPr>
            <p:spPr>
              <a:xfrm>
                <a:off x="79161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49"/>
              <p:cNvSpPr/>
              <p:nvPr/>
            </p:nvSpPr>
            <p:spPr>
              <a:xfrm>
                <a:off x="54490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49"/>
              <p:cNvSpPr/>
              <p:nvPr/>
            </p:nvSpPr>
            <p:spPr>
              <a:xfrm>
                <a:off x="57232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49"/>
              <p:cNvSpPr/>
              <p:nvPr/>
            </p:nvSpPr>
            <p:spPr>
              <a:xfrm>
                <a:off x="59974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49"/>
              <p:cNvSpPr/>
              <p:nvPr/>
            </p:nvSpPr>
            <p:spPr>
              <a:xfrm>
                <a:off x="62716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49"/>
              <p:cNvSpPr/>
              <p:nvPr/>
            </p:nvSpPr>
            <p:spPr>
              <a:xfrm>
                <a:off x="65458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49"/>
              <p:cNvSpPr/>
              <p:nvPr/>
            </p:nvSpPr>
            <p:spPr>
              <a:xfrm>
                <a:off x="68200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49"/>
              <p:cNvSpPr/>
              <p:nvPr/>
            </p:nvSpPr>
            <p:spPr>
              <a:xfrm>
                <a:off x="70942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49"/>
              <p:cNvSpPr/>
              <p:nvPr/>
            </p:nvSpPr>
            <p:spPr>
              <a:xfrm>
                <a:off x="73684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49"/>
              <p:cNvSpPr/>
              <p:nvPr/>
            </p:nvSpPr>
            <p:spPr>
              <a:xfrm>
                <a:off x="76426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49"/>
              <p:cNvSpPr/>
              <p:nvPr/>
            </p:nvSpPr>
            <p:spPr>
              <a:xfrm>
                <a:off x="79168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49"/>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49"/>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49"/>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49"/>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49"/>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49"/>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49"/>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49"/>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49"/>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49"/>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49"/>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49"/>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49"/>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49"/>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49"/>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49"/>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49"/>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49"/>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49"/>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49"/>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49"/>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49"/>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49"/>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49"/>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49"/>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49"/>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49"/>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49"/>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49"/>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49"/>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49"/>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49"/>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49"/>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49"/>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49"/>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49"/>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49"/>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49"/>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49"/>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49"/>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49"/>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49"/>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49"/>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49"/>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49"/>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49"/>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49"/>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49"/>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49"/>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49"/>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49"/>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49"/>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49"/>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49"/>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49"/>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49"/>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49"/>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49"/>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49"/>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49"/>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49"/>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49"/>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49"/>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49"/>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49"/>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49"/>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49"/>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49"/>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49"/>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49"/>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66" name="Google Shape;3166;p49"/>
            <p:cNvGrpSpPr/>
            <p:nvPr/>
          </p:nvGrpSpPr>
          <p:grpSpPr>
            <a:xfrm>
              <a:off x="5274478" y="161353"/>
              <a:ext cx="530699" cy="507709"/>
              <a:chOff x="5448325" y="610550"/>
              <a:chExt cx="823300" cy="822600"/>
            </a:xfrm>
          </p:grpSpPr>
          <p:sp>
            <p:nvSpPr>
              <p:cNvPr id="3167" name="Google Shape;3167;p49"/>
              <p:cNvSpPr/>
              <p:nvPr/>
            </p:nvSpPr>
            <p:spPr>
              <a:xfrm>
                <a:off x="5448325" y="6105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49"/>
              <p:cNvSpPr/>
              <p:nvPr/>
            </p:nvSpPr>
            <p:spPr>
              <a:xfrm>
                <a:off x="5722525" y="6105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49"/>
              <p:cNvSpPr/>
              <p:nvPr/>
            </p:nvSpPr>
            <p:spPr>
              <a:xfrm>
                <a:off x="5996725" y="6105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49"/>
              <p:cNvSpPr/>
              <p:nvPr/>
            </p:nvSpPr>
            <p:spPr>
              <a:xfrm>
                <a:off x="5448325" y="8847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49"/>
              <p:cNvSpPr/>
              <p:nvPr/>
            </p:nvSpPr>
            <p:spPr>
              <a:xfrm>
                <a:off x="5722525" y="8847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49"/>
              <p:cNvSpPr/>
              <p:nvPr/>
            </p:nvSpPr>
            <p:spPr>
              <a:xfrm>
                <a:off x="5996725" y="8847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49"/>
              <p:cNvSpPr/>
              <p:nvPr/>
            </p:nvSpPr>
            <p:spPr>
              <a:xfrm>
                <a:off x="5449025" y="11589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49"/>
              <p:cNvSpPr/>
              <p:nvPr/>
            </p:nvSpPr>
            <p:spPr>
              <a:xfrm>
                <a:off x="5723225" y="11589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49"/>
              <p:cNvSpPr/>
              <p:nvPr/>
            </p:nvSpPr>
            <p:spPr>
              <a:xfrm>
                <a:off x="5997425" y="11589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3176" name="Google Shape;3176;p49"/>
            <p:cNvCxnSpPr/>
            <p:nvPr/>
          </p:nvCxnSpPr>
          <p:spPr>
            <a:xfrm>
              <a:off x="5812625" y="669125"/>
              <a:ext cx="606000" cy="580800"/>
            </a:xfrm>
            <a:prstGeom prst="straightConnector1">
              <a:avLst/>
            </a:prstGeom>
            <a:noFill/>
            <a:ln w="9525" cap="flat" cmpd="sng">
              <a:solidFill>
                <a:schemeClr val="dk2"/>
              </a:solidFill>
              <a:prstDash val="dash"/>
              <a:round/>
              <a:headEnd type="none" w="med" len="med"/>
              <a:tailEnd type="none" w="med" len="med"/>
            </a:ln>
          </p:spPr>
        </p:cxnSp>
        <p:cxnSp>
          <p:nvCxnSpPr>
            <p:cNvPr id="3177" name="Google Shape;3177;p49"/>
            <p:cNvCxnSpPr/>
            <p:nvPr/>
          </p:nvCxnSpPr>
          <p:spPr>
            <a:xfrm>
              <a:off x="5281625" y="681050"/>
              <a:ext cx="609300" cy="564600"/>
            </a:xfrm>
            <a:prstGeom prst="straightConnector1">
              <a:avLst/>
            </a:prstGeom>
            <a:noFill/>
            <a:ln w="9525" cap="flat" cmpd="sng">
              <a:solidFill>
                <a:schemeClr val="dk2"/>
              </a:solidFill>
              <a:prstDash val="dash"/>
              <a:round/>
              <a:headEnd type="none" w="med" len="med"/>
              <a:tailEnd type="none" w="med" len="med"/>
            </a:ln>
          </p:spPr>
        </p:cxnSp>
        <p:cxnSp>
          <p:nvCxnSpPr>
            <p:cNvPr id="3178" name="Google Shape;3178;p49"/>
            <p:cNvCxnSpPr/>
            <p:nvPr/>
          </p:nvCxnSpPr>
          <p:spPr>
            <a:xfrm>
              <a:off x="5812625" y="166700"/>
              <a:ext cx="617400" cy="573900"/>
            </a:xfrm>
            <a:prstGeom prst="straightConnector1">
              <a:avLst/>
            </a:prstGeom>
            <a:noFill/>
            <a:ln w="9525" cap="flat" cmpd="sng">
              <a:solidFill>
                <a:schemeClr val="dk2"/>
              </a:solidFill>
              <a:prstDash val="dash"/>
              <a:round/>
              <a:headEnd type="none" w="med" len="med"/>
              <a:tailEnd type="none" w="med" len="med"/>
            </a:ln>
          </p:spPr>
        </p:cxnSp>
      </p:grpSp>
      <p:cxnSp>
        <p:nvCxnSpPr>
          <p:cNvPr id="3179" name="Google Shape;3179;p49"/>
          <p:cNvCxnSpPr/>
          <p:nvPr/>
        </p:nvCxnSpPr>
        <p:spPr>
          <a:xfrm rot="10800000" flipH="1">
            <a:off x="3446208" y="1505484"/>
            <a:ext cx="2108700" cy="1158000"/>
          </a:xfrm>
          <a:prstGeom prst="curvedConnector3">
            <a:avLst>
              <a:gd name="adj1" fmla="val 50000"/>
            </a:avLst>
          </a:prstGeom>
          <a:noFill/>
          <a:ln w="9525" cap="flat" cmpd="sng">
            <a:solidFill>
              <a:schemeClr val="dk2"/>
            </a:solidFill>
            <a:prstDash val="solid"/>
            <a:round/>
            <a:headEnd type="none" w="med" len="med"/>
            <a:tailEnd type="stealth" w="med" len="med"/>
          </a:ln>
        </p:spPr>
      </p:cxnSp>
      <p:cxnSp>
        <p:nvCxnSpPr>
          <p:cNvPr id="3180" name="Google Shape;3180;p49"/>
          <p:cNvCxnSpPr>
            <a:stCxn id="2896" idx="3"/>
            <a:endCxn id="3011" idx="1"/>
          </p:cNvCxnSpPr>
          <p:nvPr/>
        </p:nvCxnSpPr>
        <p:spPr>
          <a:xfrm>
            <a:off x="3446208" y="2892084"/>
            <a:ext cx="2107500" cy="1494600"/>
          </a:xfrm>
          <a:prstGeom prst="curvedConnector3">
            <a:avLst>
              <a:gd name="adj1" fmla="val 49997"/>
            </a:avLst>
          </a:prstGeom>
          <a:noFill/>
          <a:ln w="9525" cap="flat" cmpd="sng">
            <a:solidFill>
              <a:schemeClr val="dk2"/>
            </a:solidFill>
            <a:prstDash val="solid"/>
            <a:round/>
            <a:headEnd type="none" w="med" len="med"/>
            <a:tailEnd type="stealth" w="med" len="med"/>
          </a:ln>
        </p:spPr>
      </p:cxnSp>
      <p:sp>
        <p:nvSpPr>
          <p:cNvPr id="3181" name="Google Shape;3181;p49"/>
          <p:cNvSpPr txBox="1"/>
          <p:nvPr/>
        </p:nvSpPr>
        <p:spPr>
          <a:xfrm>
            <a:off x="4016913" y="1598300"/>
            <a:ext cx="534900" cy="2016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S=1</a:t>
            </a:r>
            <a:endParaRPr sz="1100">
              <a:latin typeface="Consolas"/>
              <a:ea typeface="Consolas"/>
              <a:cs typeface="Consolas"/>
              <a:sym typeface="Consolas"/>
            </a:endParaRPr>
          </a:p>
        </p:txBody>
      </p:sp>
      <p:sp>
        <p:nvSpPr>
          <p:cNvPr id="3182" name="Google Shape;3182;p49"/>
          <p:cNvSpPr txBox="1"/>
          <p:nvPr/>
        </p:nvSpPr>
        <p:spPr>
          <a:xfrm>
            <a:off x="4016925" y="3955250"/>
            <a:ext cx="534900" cy="2016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S=2</a:t>
            </a:r>
            <a:endParaRPr sz="1100">
              <a:latin typeface="Consolas"/>
              <a:ea typeface="Consolas"/>
              <a:cs typeface="Consolas"/>
              <a:sym typeface="Consolas"/>
            </a:endParaRPr>
          </a:p>
        </p:txBody>
      </p:sp>
      <p:sp>
        <p:nvSpPr>
          <p:cNvPr id="3183" name="Google Shape;3183;p49"/>
          <p:cNvSpPr txBox="1"/>
          <p:nvPr/>
        </p:nvSpPr>
        <p:spPr>
          <a:xfrm>
            <a:off x="324600" y="316975"/>
            <a:ext cx="1219200" cy="5208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Striding in CONV</a:t>
            </a:r>
            <a:endParaRPr sz="1200">
              <a:latin typeface="Consolas"/>
              <a:ea typeface="Consolas"/>
              <a:cs typeface="Consolas"/>
              <a:sym typeface="Consolas"/>
            </a:endParaRPr>
          </a:p>
        </p:txBody>
      </p:sp>
      <p:cxnSp>
        <p:nvCxnSpPr>
          <p:cNvPr id="3184" name="Google Shape;3184;p49"/>
          <p:cNvCxnSpPr/>
          <p:nvPr/>
        </p:nvCxnSpPr>
        <p:spPr>
          <a:xfrm>
            <a:off x="2079600" y="458850"/>
            <a:ext cx="1665300" cy="44400"/>
          </a:xfrm>
          <a:prstGeom prst="straightConnector1">
            <a:avLst/>
          </a:prstGeom>
          <a:noFill/>
          <a:ln w="19050" cap="flat" cmpd="sng">
            <a:solidFill>
              <a:schemeClr val="dk2"/>
            </a:solidFill>
            <a:prstDash val="solid"/>
            <a:round/>
            <a:headEnd type="triangle" w="med" len="med"/>
            <a:tailEnd type="triangle" w="med" len="med"/>
          </a:ln>
        </p:spPr>
      </p:cxn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188"/>
        <p:cNvGrpSpPr/>
        <p:nvPr/>
      </p:nvGrpSpPr>
      <p:grpSpPr>
        <a:xfrm>
          <a:off x="0" y="0"/>
          <a:ext cx="0" cy="0"/>
          <a:chOff x="0" y="0"/>
          <a:chExt cx="0" cy="0"/>
        </a:xfrm>
      </p:grpSpPr>
      <p:grpSp>
        <p:nvGrpSpPr>
          <p:cNvPr id="3189" name="Google Shape;3189;p50"/>
          <p:cNvGrpSpPr/>
          <p:nvPr/>
        </p:nvGrpSpPr>
        <p:grpSpPr>
          <a:xfrm>
            <a:off x="1727266" y="866486"/>
            <a:ext cx="7840787" cy="3017654"/>
            <a:chOff x="736725" y="1294130"/>
            <a:chExt cx="7523304" cy="2396295"/>
          </a:xfrm>
        </p:grpSpPr>
        <p:sp>
          <p:nvSpPr>
            <p:cNvPr id="3190" name="Google Shape;3190;p50"/>
            <p:cNvSpPr/>
            <p:nvPr/>
          </p:nvSpPr>
          <p:spPr>
            <a:xfrm>
              <a:off x="736725" y="1340675"/>
              <a:ext cx="1484400" cy="1521600"/>
            </a:xfrm>
            <a:prstGeom prst="cube">
              <a:avLst>
                <a:gd name="adj" fmla="val 41788"/>
              </a:avLst>
            </a:prstGeom>
            <a:solidFill>
              <a:srgbClr val="C9DAF8">
                <a:alpha val="39660"/>
              </a:srgbClr>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50"/>
            <p:cNvSpPr/>
            <p:nvPr/>
          </p:nvSpPr>
          <p:spPr>
            <a:xfrm>
              <a:off x="6668829" y="1600281"/>
              <a:ext cx="1591200" cy="1246500"/>
            </a:xfrm>
            <a:prstGeom prst="cube">
              <a:avLst>
                <a:gd name="adj" fmla="val 43894"/>
              </a:avLst>
            </a:prstGeom>
            <a:solidFill>
              <a:schemeClr val="accent6"/>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50"/>
            <p:cNvSpPr/>
            <p:nvPr/>
          </p:nvSpPr>
          <p:spPr>
            <a:xfrm>
              <a:off x="4917240" y="2128853"/>
              <a:ext cx="1270200" cy="1190700"/>
            </a:xfrm>
            <a:prstGeom prst="cube">
              <a:avLst>
                <a:gd name="adj" fmla="val 42152"/>
              </a:avLst>
            </a:prstGeom>
            <a:solidFill>
              <a:srgbClr val="0097A7"/>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50"/>
            <p:cNvSpPr/>
            <p:nvPr/>
          </p:nvSpPr>
          <p:spPr>
            <a:xfrm>
              <a:off x="2218270" y="2261663"/>
              <a:ext cx="1665000" cy="1122600"/>
            </a:xfrm>
            <a:prstGeom prst="cube">
              <a:avLst>
                <a:gd name="adj" fmla="val 18252"/>
              </a:avLst>
            </a:prstGeom>
            <a:solidFill>
              <a:srgbClr val="FF0000"/>
            </a:solidFill>
            <a:ln w="9525" cap="flat" cmpd="sng">
              <a:solidFill>
                <a:srgbClr val="0000FF"/>
              </a:solidFill>
              <a:prstDash val="solid"/>
              <a:round/>
              <a:headEnd type="none" w="sm" len="sm"/>
              <a:tailEnd type="none" w="sm" len="sm"/>
            </a:ln>
            <a:effectLst>
              <a:outerShdw blurRad="57150" dist="19050" dir="5400000" algn="bl" rotWithShape="0">
                <a:srgbClr val="00FF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50"/>
            <p:cNvSpPr/>
            <p:nvPr/>
          </p:nvSpPr>
          <p:spPr>
            <a:xfrm>
              <a:off x="2686225" y="1680675"/>
              <a:ext cx="963300" cy="1076400"/>
            </a:xfrm>
            <a:prstGeom prst="cube">
              <a:avLst>
                <a:gd name="adj" fmla="val 18252"/>
              </a:avLst>
            </a:prstGeom>
            <a:solidFill>
              <a:srgbClr val="C9DAF8">
                <a:alpha val="39660"/>
              </a:srgbClr>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50"/>
            <p:cNvSpPr txBox="1"/>
            <p:nvPr/>
          </p:nvSpPr>
          <p:spPr>
            <a:xfrm>
              <a:off x="771725" y="2899925"/>
              <a:ext cx="779400" cy="185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000">
                  <a:solidFill>
                    <a:schemeClr val="dk1"/>
                  </a:solidFill>
                  <a:latin typeface="Consolas"/>
                  <a:ea typeface="Consolas"/>
                  <a:cs typeface="Consolas"/>
                  <a:sym typeface="Consolas"/>
                </a:rPr>
                <a:t>NxNx192</a:t>
              </a:r>
              <a:endParaRPr sz="1000">
                <a:latin typeface="Consolas"/>
                <a:ea typeface="Consolas"/>
                <a:cs typeface="Consolas"/>
                <a:sym typeface="Consolas"/>
              </a:endParaRPr>
            </a:p>
          </p:txBody>
        </p:sp>
        <p:sp>
          <p:nvSpPr>
            <p:cNvPr id="3196" name="Google Shape;3196;p50"/>
            <p:cNvSpPr txBox="1"/>
            <p:nvPr/>
          </p:nvSpPr>
          <p:spPr>
            <a:xfrm>
              <a:off x="4252925" y="3504725"/>
              <a:ext cx="552600" cy="185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000">
                  <a:solidFill>
                    <a:schemeClr val="dk1"/>
                  </a:solidFill>
                  <a:latin typeface="Consolas"/>
                  <a:ea typeface="Consolas"/>
                  <a:cs typeface="Consolas"/>
                  <a:sym typeface="Consolas"/>
                </a:rPr>
                <a:t>NxNx64</a:t>
              </a:r>
              <a:endParaRPr sz="1000">
                <a:latin typeface="Consolas"/>
                <a:ea typeface="Consolas"/>
                <a:cs typeface="Consolas"/>
                <a:sym typeface="Consolas"/>
              </a:endParaRPr>
            </a:p>
          </p:txBody>
        </p:sp>
        <p:sp>
          <p:nvSpPr>
            <p:cNvPr id="3197" name="Google Shape;3197;p50"/>
            <p:cNvSpPr txBox="1"/>
            <p:nvPr/>
          </p:nvSpPr>
          <p:spPr>
            <a:xfrm>
              <a:off x="4579067" y="3259900"/>
              <a:ext cx="552600" cy="185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000">
                  <a:solidFill>
                    <a:schemeClr val="dk1"/>
                  </a:solidFill>
                  <a:latin typeface="Consolas"/>
                  <a:ea typeface="Consolas"/>
                  <a:cs typeface="Consolas"/>
                  <a:sym typeface="Consolas"/>
                </a:rPr>
                <a:t>NxNx32</a:t>
              </a:r>
              <a:endParaRPr sz="1000">
                <a:latin typeface="Consolas"/>
                <a:ea typeface="Consolas"/>
                <a:cs typeface="Consolas"/>
                <a:sym typeface="Consolas"/>
              </a:endParaRPr>
            </a:p>
          </p:txBody>
        </p:sp>
        <p:sp>
          <p:nvSpPr>
            <p:cNvPr id="3198" name="Google Shape;3198;p50"/>
            <p:cNvSpPr txBox="1"/>
            <p:nvPr/>
          </p:nvSpPr>
          <p:spPr>
            <a:xfrm>
              <a:off x="4949883" y="2846788"/>
              <a:ext cx="600000" cy="185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000">
                  <a:solidFill>
                    <a:schemeClr val="dk1"/>
                  </a:solidFill>
                  <a:latin typeface="Consolas"/>
                  <a:ea typeface="Consolas"/>
                  <a:cs typeface="Consolas"/>
                  <a:sym typeface="Consolas"/>
                </a:rPr>
                <a:t>NxNx128</a:t>
              </a:r>
              <a:endParaRPr sz="1000">
                <a:latin typeface="Consolas"/>
                <a:ea typeface="Consolas"/>
                <a:cs typeface="Consolas"/>
                <a:sym typeface="Consolas"/>
              </a:endParaRPr>
            </a:p>
          </p:txBody>
        </p:sp>
        <p:sp>
          <p:nvSpPr>
            <p:cNvPr id="3199" name="Google Shape;3199;p50"/>
            <p:cNvSpPr txBox="1"/>
            <p:nvPr/>
          </p:nvSpPr>
          <p:spPr>
            <a:xfrm>
              <a:off x="5549875" y="2205025"/>
              <a:ext cx="600000" cy="185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000">
                  <a:solidFill>
                    <a:schemeClr val="dk1"/>
                  </a:solidFill>
                  <a:latin typeface="Consolas"/>
                  <a:ea typeface="Consolas"/>
                  <a:cs typeface="Consolas"/>
                  <a:sym typeface="Consolas"/>
                </a:rPr>
                <a:t>NxNx192</a:t>
              </a:r>
              <a:endParaRPr sz="1000">
                <a:latin typeface="Consolas"/>
                <a:ea typeface="Consolas"/>
                <a:cs typeface="Consolas"/>
                <a:sym typeface="Consolas"/>
              </a:endParaRPr>
            </a:p>
          </p:txBody>
        </p:sp>
        <p:cxnSp>
          <p:nvCxnSpPr>
            <p:cNvPr id="3200" name="Google Shape;3200;p50"/>
            <p:cNvCxnSpPr>
              <a:endCxn id="3194" idx="2"/>
            </p:cNvCxnSpPr>
            <p:nvPr/>
          </p:nvCxnSpPr>
          <p:spPr>
            <a:xfrm>
              <a:off x="1130125" y="1294130"/>
              <a:ext cx="1556100" cy="997500"/>
            </a:xfrm>
            <a:prstGeom prst="straightConnector1">
              <a:avLst/>
            </a:prstGeom>
            <a:noFill/>
            <a:ln w="9525" cap="flat" cmpd="sng">
              <a:solidFill>
                <a:schemeClr val="dk2"/>
              </a:solidFill>
              <a:prstDash val="dashDot"/>
              <a:round/>
              <a:headEnd type="none" w="med" len="med"/>
              <a:tailEnd type="none" w="med" len="med"/>
            </a:ln>
          </p:spPr>
        </p:cxnSp>
        <p:cxnSp>
          <p:nvCxnSpPr>
            <p:cNvPr id="3201" name="Google Shape;3201;p50"/>
            <p:cNvCxnSpPr/>
            <p:nvPr/>
          </p:nvCxnSpPr>
          <p:spPr>
            <a:xfrm>
              <a:off x="1895475" y="2128850"/>
              <a:ext cx="1814400" cy="252300"/>
            </a:xfrm>
            <a:prstGeom prst="straightConnector1">
              <a:avLst/>
            </a:prstGeom>
            <a:noFill/>
            <a:ln w="9525" cap="flat" cmpd="sng">
              <a:solidFill>
                <a:schemeClr val="dk2"/>
              </a:solidFill>
              <a:prstDash val="dashDot"/>
              <a:round/>
              <a:headEnd type="none" w="med" len="med"/>
              <a:tailEnd type="none" w="med" len="med"/>
            </a:ln>
          </p:spPr>
        </p:cxnSp>
        <p:cxnSp>
          <p:nvCxnSpPr>
            <p:cNvPr id="3202" name="Google Shape;3202;p50"/>
            <p:cNvCxnSpPr/>
            <p:nvPr/>
          </p:nvCxnSpPr>
          <p:spPr>
            <a:xfrm rot="10800000" flipH="1">
              <a:off x="1895475" y="1971725"/>
              <a:ext cx="2233500" cy="147600"/>
            </a:xfrm>
            <a:prstGeom prst="straightConnector1">
              <a:avLst/>
            </a:prstGeom>
            <a:noFill/>
            <a:ln w="9525" cap="flat" cmpd="sng">
              <a:solidFill>
                <a:schemeClr val="dk2"/>
              </a:solidFill>
              <a:prstDash val="dashDot"/>
              <a:round/>
              <a:headEnd type="none" w="med" len="med"/>
              <a:tailEnd type="none" w="med" len="med"/>
            </a:ln>
          </p:spPr>
        </p:cxnSp>
        <p:cxnSp>
          <p:nvCxnSpPr>
            <p:cNvPr id="3203" name="Google Shape;3203;p50"/>
            <p:cNvCxnSpPr/>
            <p:nvPr/>
          </p:nvCxnSpPr>
          <p:spPr>
            <a:xfrm rot="10800000" flipH="1">
              <a:off x="1900250" y="1395350"/>
              <a:ext cx="2809800" cy="733500"/>
            </a:xfrm>
            <a:prstGeom prst="straightConnector1">
              <a:avLst/>
            </a:prstGeom>
            <a:noFill/>
            <a:ln w="9525" cap="flat" cmpd="sng">
              <a:solidFill>
                <a:schemeClr val="dk2"/>
              </a:solidFill>
              <a:prstDash val="dashDot"/>
              <a:round/>
              <a:headEnd type="none" w="med" len="med"/>
              <a:tailEnd type="none" w="med" len="med"/>
            </a:ln>
          </p:spPr>
        </p:cxnSp>
        <p:sp>
          <p:nvSpPr>
            <p:cNvPr id="3204" name="Google Shape;3204;p50"/>
            <p:cNvSpPr txBox="1"/>
            <p:nvPr/>
          </p:nvSpPr>
          <p:spPr>
            <a:xfrm>
              <a:off x="2133625" y="2619375"/>
              <a:ext cx="552600" cy="185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900" i="1">
                  <a:solidFill>
                    <a:schemeClr val="dk1"/>
                  </a:solidFill>
                  <a:latin typeface="Consolas"/>
                  <a:ea typeface="Consolas"/>
                  <a:cs typeface="Consolas"/>
                  <a:sym typeface="Consolas"/>
                </a:rPr>
                <a:t>1x1 Same</a:t>
              </a:r>
              <a:endParaRPr sz="900" i="1">
                <a:latin typeface="Consolas"/>
                <a:ea typeface="Consolas"/>
                <a:cs typeface="Consolas"/>
                <a:sym typeface="Consolas"/>
              </a:endParaRPr>
            </a:p>
          </p:txBody>
        </p:sp>
        <p:sp>
          <p:nvSpPr>
            <p:cNvPr id="3205" name="Google Shape;3205;p50"/>
            <p:cNvSpPr txBox="1"/>
            <p:nvPr/>
          </p:nvSpPr>
          <p:spPr>
            <a:xfrm>
              <a:off x="2526375" y="2281263"/>
              <a:ext cx="552600" cy="185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900" i="1">
                  <a:solidFill>
                    <a:schemeClr val="dk1"/>
                  </a:solidFill>
                  <a:latin typeface="Consolas"/>
                  <a:ea typeface="Consolas"/>
                  <a:cs typeface="Consolas"/>
                  <a:sym typeface="Consolas"/>
                </a:rPr>
                <a:t>3x3 Same</a:t>
              </a:r>
              <a:endParaRPr sz="900" i="1">
                <a:latin typeface="Consolas"/>
                <a:ea typeface="Consolas"/>
                <a:cs typeface="Consolas"/>
                <a:sym typeface="Consolas"/>
              </a:endParaRPr>
            </a:p>
          </p:txBody>
        </p:sp>
        <p:sp>
          <p:nvSpPr>
            <p:cNvPr id="3206" name="Google Shape;3206;p50"/>
            <p:cNvSpPr txBox="1"/>
            <p:nvPr/>
          </p:nvSpPr>
          <p:spPr>
            <a:xfrm>
              <a:off x="3157275" y="2043138"/>
              <a:ext cx="552600" cy="185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900" i="1">
                  <a:solidFill>
                    <a:schemeClr val="dk1"/>
                  </a:solidFill>
                  <a:latin typeface="Consolas"/>
                  <a:ea typeface="Consolas"/>
                  <a:cs typeface="Consolas"/>
                  <a:sym typeface="Consolas"/>
                </a:rPr>
                <a:t>5x5 Same</a:t>
              </a:r>
              <a:endParaRPr sz="900" i="1">
                <a:latin typeface="Consolas"/>
                <a:ea typeface="Consolas"/>
                <a:cs typeface="Consolas"/>
                <a:sym typeface="Consolas"/>
              </a:endParaRPr>
            </a:p>
          </p:txBody>
        </p:sp>
        <p:sp>
          <p:nvSpPr>
            <p:cNvPr id="3207" name="Google Shape;3207;p50"/>
            <p:cNvSpPr txBox="1"/>
            <p:nvPr/>
          </p:nvSpPr>
          <p:spPr>
            <a:xfrm>
              <a:off x="3181100" y="1414588"/>
              <a:ext cx="552600" cy="185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900" i="1">
                  <a:solidFill>
                    <a:schemeClr val="dk1"/>
                  </a:solidFill>
                  <a:latin typeface="Consolas"/>
                  <a:ea typeface="Consolas"/>
                  <a:cs typeface="Consolas"/>
                  <a:sym typeface="Consolas"/>
                </a:rPr>
                <a:t>MaxPool Same s=1</a:t>
              </a:r>
              <a:endParaRPr sz="900" i="1">
                <a:latin typeface="Consolas"/>
                <a:ea typeface="Consolas"/>
                <a:cs typeface="Consolas"/>
                <a:sym typeface="Consolas"/>
              </a:endParaRPr>
            </a:p>
          </p:txBody>
        </p:sp>
      </p:grpSp>
      <p:sp>
        <p:nvSpPr>
          <p:cNvPr id="3208" name="Google Shape;3208;p50"/>
          <p:cNvSpPr txBox="1"/>
          <p:nvPr/>
        </p:nvSpPr>
        <p:spPr>
          <a:xfrm>
            <a:off x="1088550" y="1011675"/>
            <a:ext cx="779400" cy="321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000" b="1">
                <a:solidFill>
                  <a:schemeClr val="dk1"/>
                </a:solidFill>
                <a:latin typeface="Consolas"/>
                <a:ea typeface="Consolas"/>
                <a:cs typeface="Consolas"/>
                <a:sym typeface="Consolas"/>
              </a:rPr>
              <a:t>Inception Module</a:t>
            </a:r>
            <a:endParaRPr sz="1000" b="1">
              <a:latin typeface="Consolas"/>
              <a:ea typeface="Consolas"/>
              <a:cs typeface="Consolas"/>
              <a:sym typeface="Consolas"/>
            </a:endParaRPr>
          </a:p>
        </p:txBody>
      </p:sp>
      <p:sp>
        <p:nvSpPr>
          <p:cNvPr id="3209" name="Google Shape;3209;p50"/>
          <p:cNvSpPr/>
          <p:nvPr/>
        </p:nvSpPr>
        <p:spPr>
          <a:xfrm>
            <a:off x="147700" y="1840200"/>
            <a:ext cx="1267200" cy="1287600"/>
          </a:xfrm>
          <a:prstGeom prst="cube">
            <a:avLst>
              <a:gd name="adj" fmla="val 43894"/>
            </a:avLst>
          </a:prstGeom>
          <a:solidFill>
            <a:schemeClr val="accent6"/>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213"/>
        <p:cNvGrpSpPr/>
        <p:nvPr/>
      </p:nvGrpSpPr>
      <p:grpSpPr>
        <a:xfrm>
          <a:off x="0" y="0"/>
          <a:ext cx="0" cy="0"/>
          <a:chOff x="0" y="0"/>
          <a:chExt cx="0" cy="0"/>
        </a:xfrm>
      </p:grpSpPr>
      <p:sp>
        <p:nvSpPr>
          <p:cNvPr id="3214" name="Google Shape;3214;p51"/>
          <p:cNvSpPr/>
          <p:nvPr/>
        </p:nvSpPr>
        <p:spPr>
          <a:xfrm>
            <a:off x="3970550" y="2266713"/>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3215" name="Google Shape;3215;p51"/>
          <p:cNvSpPr/>
          <p:nvPr/>
        </p:nvSpPr>
        <p:spPr>
          <a:xfrm>
            <a:off x="3970550" y="33203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3216" name="Google Shape;3216;p51"/>
          <p:cNvSpPr/>
          <p:nvPr/>
        </p:nvSpPr>
        <p:spPr>
          <a:xfrm>
            <a:off x="3970550" y="1213125"/>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3217" name="Google Shape;3217;p51"/>
          <p:cNvSpPr/>
          <p:nvPr/>
        </p:nvSpPr>
        <p:spPr>
          <a:xfrm rot="5400000">
            <a:off x="1285200" y="1875818"/>
            <a:ext cx="702600" cy="1482900"/>
          </a:xfrm>
          <a:prstGeom prst="rect">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51"/>
          <p:cNvSpPr/>
          <p:nvPr/>
        </p:nvSpPr>
        <p:spPr>
          <a:xfrm rot="5400000">
            <a:off x="1546800" y="3022596"/>
            <a:ext cx="296700" cy="1482900"/>
          </a:xfrm>
          <a:prstGeom prst="rect">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51"/>
          <p:cNvSpPr/>
          <p:nvPr/>
        </p:nvSpPr>
        <p:spPr>
          <a:xfrm rot="5400000" flipH="1">
            <a:off x="1525350" y="3449747"/>
            <a:ext cx="339600" cy="1482900"/>
          </a:xfrm>
          <a:prstGeom prst="rect">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220" name="Google Shape;3220;p51"/>
          <p:cNvCxnSpPr/>
          <p:nvPr/>
        </p:nvCxnSpPr>
        <p:spPr>
          <a:xfrm>
            <a:off x="2939750" y="2615175"/>
            <a:ext cx="834900" cy="4200"/>
          </a:xfrm>
          <a:prstGeom prst="straightConnector1">
            <a:avLst/>
          </a:prstGeom>
          <a:noFill/>
          <a:ln w="9525" cap="flat" cmpd="sng">
            <a:solidFill>
              <a:schemeClr val="dk2"/>
            </a:solidFill>
            <a:prstDash val="solid"/>
            <a:round/>
            <a:headEnd type="none" w="med" len="med"/>
            <a:tailEnd type="triangle" w="med" len="med"/>
          </a:ln>
        </p:spPr>
      </p:cxnSp>
      <p:sp>
        <p:nvSpPr>
          <p:cNvPr id="3221" name="Google Shape;3221;p51"/>
          <p:cNvSpPr/>
          <p:nvPr/>
        </p:nvSpPr>
        <p:spPr>
          <a:xfrm>
            <a:off x="5381550" y="2266725"/>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3222" name="Google Shape;3222;p51"/>
          <p:cNvSpPr/>
          <p:nvPr/>
        </p:nvSpPr>
        <p:spPr>
          <a:xfrm>
            <a:off x="5381550" y="3320313"/>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3223" name="Google Shape;3223;p51"/>
          <p:cNvSpPr/>
          <p:nvPr/>
        </p:nvSpPr>
        <p:spPr>
          <a:xfrm>
            <a:off x="5381550" y="1213138"/>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3224" name="Google Shape;3224;p51"/>
          <p:cNvCxnSpPr>
            <a:stCxn id="3216" idx="6"/>
            <a:endCxn id="3221" idx="2"/>
          </p:cNvCxnSpPr>
          <p:nvPr/>
        </p:nvCxnSpPr>
        <p:spPr>
          <a:xfrm>
            <a:off x="4702550" y="1563675"/>
            <a:ext cx="678900" cy="1053600"/>
          </a:xfrm>
          <a:prstGeom prst="straightConnector1">
            <a:avLst/>
          </a:prstGeom>
          <a:noFill/>
          <a:ln w="9525" cap="flat" cmpd="sng">
            <a:solidFill>
              <a:schemeClr val="dk2"/>
            </a:solidFill>
            <a:prstDash val="solid"/>
            <a:round/>
            <a:headEnd type="none" w="med" len="med"/>
            <a:tailEnd type="triangle" w="med" len="med"/>
          </a:ln>
        </p:spPr>
      </p:cxnSp>
      <p:cxnSp>
        <p:nvCxnSpPr>
          <p:cNvPr id="3225" name="Google Shape;3225;p51"/>
          <p:cNvCxnSpPr>
            <a:stCxn id="3216" idx="6"/>
            <a:endCxn id="3223" idx="2"/>
          </p:cNvCxnSpPr>
          <p:nvPr/>
        </p:nvCxnSpPr>
        <p:spPr>
          <a:xfrm>
            <a:off x="4702550" y="1563675"/>
            <a:ext cx="678900" cy="0"/>
          </a:xfrm>
          <a:prstGeom prst="straightConnector1">
            <a:avLst/>
          </a:prstGeom>
          <a:noFill/>
          <a:ln w="9525" cap="flat" cmpd="sng">
            <a:solidFill>
              <a:schemeClr val="dk2"/>
            </a:solidFill>
            <a:prstDash val="solid"/>
            <a:round/>
            <a:headEnd type="none" w="med" len="med"/>
            <a:tailEnd type="triangle" w="med" len="med"/>
          </a:ln>
        </p:spPr>
      </p:cxnSp>
      <p:cxnSp>
        <p:nvCxnSpPr>
          <p:cNvPr id="3226" name="Google Shape;3226;p51"/>
          <p:cNvCxnSpPr>
            <a:stCxn id="3216" idx="6"/>
            <a:endCxn id="3222" idx="2"/>
          </p:cNvCxnSpPr>
          <p:nvPr/>
        </p:nvCxnSpPr>
        <p:spPr>
          <a:xfrm>
            <a:off x="4702550" y="1563675"/>
            <a:ext cx="678900" cy="2107200"/>
          </a:xfrm>
          <a:prstGeom prst="straightConnector1">
            <a:avLst/>
          </a:prstGeom>
          <a:noFill/>
          <a:ln w="9525" cap="flat" cmpd="sng">
            <a:solidFill>
              <a:schemeClr val="dk2"/>
            </a:solidFill>
            <a:prstDash val="solid"/>
            <a:round/>
            <a:headEnd type="none" w="med" len="med"/>
            <a:tailEnd type="triangle" w="med" len="med"/>
          </a:ln>
        </p:spPr>
      </p:cxnSp>
      <p:cxnSp>
        <p:nvCxnSpPr>
          <p:cNvPr id="3227" name="Google Shape;3227;p51"/>
          <p:cNvCxnSpPr>
            <a:stCxn id="3214" idx="6"/>
            <a:endCxn id="3223" idx="2"/>
          </p:cNvCxnSpPr>
          <p:nvPr/>
        </p:nvCxnSpPr>
        <p:spPr>
          <a:xfrm rot="10800000" flipH="1">
            <a:off x="4702550" y="1563663"/>
            <a:ext cx="678900" cy="1053600"/>
          </a:xfrm>
          <a:prstGeom prst="straightConnector1">
            <a:avLst/>
          </a:prstGeom>
          <a:noFill/>
          <a:ln w="9525" cap="flat" cmpd="sng">
            <a:solidFill>
              <a:schemeClr val="dk2"/>
            </a:solidFill>
            <a:prstDash val="solid"/>
            <a:round/>
            <a:headEnd type="none" w="med" len="med"/>
            <a:tailEnd type="triangle" w="med" len="med"/>
          </a:ln>
        </p:spPr>
      </p:cxnSp>
      <p:cxnSp>
        <p:nvCxnSpPr>
          <p:cNvPr id="3228" name="Google Shape;3228;p51"/>
          <p:cNvCxnSpPr>
            <a:stCxn id="3214" idx="6"/>
            <a:endCxn id="3221" idx="2"/>
          </p:cNvCxnSpPr>
          <p:nvPr/>
        </p:nvCxnSpPr>
        <p:spPr>
          <a:xfrm>
            <a:off x="4702550" y="2617263"/>
            <a:ext cx="678900" cy="0"/>
          </a:xfrm>
          <a:prstGeom prst="straightConnector1">
            <a:avLst/>
          </a:prstGeom>
          <a:noFill/>
          <a:ln w="9525" cap="flat" cmpd="sng">
            <a:solidFill>
              <a:schemeClr val="dk2"/>
            </a:solidFill>
            <a:prstDash val="solid"/>
            <a:round/>
            <a:headEnd type="none" w="med" len="med"/>
            <a:tailEnd type="triangle" w="med" len="med"/>
          </a:ln>
        </p:spPr>
      </p:cxnSp>
      <p:cxnSp>
        <p:nvCxnSpPr>
          <p:cNvPr id="3229" name="Google Shape;3229;p51"/>
          <p:cNvCxnSpPr>
            <a:stCxn id="3214" idx="6"/>
            <a:endCxn id="3222" idx="2"/>
          </p:cNvCxnSpPr>
          <p:nvPr/>
        </p:nvCxnSpPr>
        <p:spPr>
          <a:xfrm>
            <a:off x="4702550" y="2617263"/>
            <a:ext cx="678900" cy="1053600"/>
          </a:xfrm>
          <a:prstGeom prst="straightConnector1">
            <a:avLst/>
          </a:prstGeom>
          <a:noFill/>
          <a:ln w="9525" cap="flat" cmpd="sng">
            <a:solidFill>
              <a:schemeClr val="dk2"/>
            </a:solidFill>
            <a:prstDash val="solid"/>
            <a:round/>
            <a:headEnd type="none" w="med" len="med"/>
            <a:tailEnd type="triangle" w="med" len="med"/>
          </a:ln>
        </p:spPr>
      </p:cxnSp>
      <p:cxnSp>
        <p:nvCxnSpPr>
          <p:cNvPr id="3230" name="Google Shape;3230;p51"/>
          <p:cNvCxnSpPr>
            <a:stCxn id="3215" idx="6"/>
            <a:endCxn id="3223" idx="2"/>
          </p:cNvCxnSpPr>
          <p:nvPr/>
        </p:nvCxnSpPr>
        <p:spPr>
          <a:xfrm rot="10800000" flipH="1">
            <a:off x="4702550" y="1563650"/>
            <a:ext cx="678900" cy="2107200"/>
          </a:xfrm>
          <a:prstGeom prst="straightConnector1">
            <a:avLst/>
          </a:prstGeom>
          <a:noFill/>
          <a:ln w="9525" cap="flat" cmpd="sng">
            <a:solidFill>
              <a:schemeClr val="dk2"/>
            </a:solidFill>
            <a:prstDash val="solid"/>
            <a:round/>
            <a:headEnd type="none" w="med" len="med"/>
            <a:tailEnd type="triangle" w="med" len="med"/>
          </a:ln>
        </p:spPr>
      </p:cxnSp>
      <p:cxnSp>
        <p:nvCxnSpPr>
          <p:cNvPr id="3231" name="Google Shape;3231;p51"/>
          <p:cNvCxnSpPr>
            <a:stCxn id="3215" idx="6"/>
            <a:endCxn id="3221" idx="2"/>
          </p:cNvCxnSpPr>
          <p:nvPr/>
        </p:nvCxnSpPr>
        <p:spPr>
          <a:xfrm rot="10800000" flipH="1">
            <a:off x="4702550" y="2617250"/>
            <a:ext cx="678900" cy="1053600"/>
          </a:xfrm>
          <a:prstGeom prst="straightConnector1">
            <a:avLst/>
          </a:prstGeom>
          <a:noFill/>
          <a:ln w="9525" cap="flat" cmpd="sng">
            <a:solidFill>
              <a:schemeClr val="dk2"/>
            </a:solidFill>
            <a:prstDash val="solid"/>
            <a:round/>
            <a:headEnd type="none" w="med" len="med"/>
            <a:tailEnd type="triangle" w="med" len="med"/>
          </a:ln>
        </p:spPr>
      </p:cxnSp>
      <p:cxnSp>
        <p:nvCxnSpPr>
          <p:cNvPr id="3232" name="Google Shape;3232;p51"/>
          <p:cNvCxnSpPr>
            <a:stCxn id="3215" idx="6"/>
            <a:endCxn id="3222" idx="2"/>
          </p:cNvCxnSpPr>
          <p:nvPr/>
        </p:nvCxnSpPr>
        <p:spPr>
          <a:xfrm>
            <a:off x="4702550" y="3670850"/>
            <a:ext cx="678900" cy="0"/>
          </a:xfrm>
          <a:prstGeom prst="straightConnector1">
            <a:avLst/>
          </a:prstGeom>
          <a:noFill/>
          <a:ln w="9525" cap="flat" cmpd="sng">
            <a:solidFill>
              <a:schemeClr val="dk2"/>
            </a:solidFill>
            <a:prstDash val="solid"/>
            <a:round/>
            <a:headEnd type="none" w="med" len="med"/>
            <a:tailEnd type="triangle" w="med" len="med"/>
          </a:ln>
        </p:spPr>
      </p:cxnSp>
      <p:sp>
        <p:nvSpPr>
          <p:cNvPr id="3233" name="Google Shape;3233;p51"/>
          <p:cNvSpPr/>
          <p:nvPr/>
        </p:nvSpPr>
        <p:spPr>
          <a:xfrm>
            <a:off x="6759100" y="1827063"/>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3234" name="Google Shape;3234;p51"/>
          <p:cNvSpPr/>
          <p:nvPr/>
        </p:nvSpPr>
        <p:spPr>
          <a:xfrm>
            <a:off x="6759100" y="2706363"/>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3235" name="Google Shape;3235;p51"/>
          <p:cNvCxnSpPr>
            <a:stCxn id="3223" idx="6"/>
            <a:endCxn id="3233" idx="2"/>
          </p:cNvCxnSpPr>
          <p:nvPr/>
        </p:nvCxnSpPr>
        <p:spPr>
          <a:xfrm>
            <a:off x="6113550" y="1563688"/>
            <a:ext cx="645600" cy="613800"/>
          </a:xfrm>
          <a:prstGeom prst="straightConnector1">
            <a:avLst/>
          </a:prstGeom>
          <a:noFill/>
          <a:ln w="9525" cap="flat" cmpd="sng">
            <a:solidFill>
              <a:schemeClr val="dk2"/>
            </a:solidFill>
            <a:prstDash val="solid"/>
            <a:round/>
            <a:headEnd type="none" w="med" len="med"/>
            <a:tailEnd type="triangle" w="med" len="med"/>
          </a:ln>
        </p:spPr>
      </p:cxnSp>
      <p:cxnSp>
        <p:nvCxnSpPr>
          <p:cNvPr id="3236" name="Google Shape;3236;p51"/>
          <p:cNvCxnSpPr>
            <a:stCxn id="3223" idx="6"/>
            <a:endCxn id="3234" idx="2"/>
          </p:cNvCxnSpPr>
          <p:nvPr/>
        </p:nvCxnSpPr>
        <p:spPr>
          <a:xfrm>
            <a:off x="6113550" y="1563688"/>
            <a:ext cx="645600" cy="1493100"/>
          </a:xfrm>
          <a:prstGeom prst="straightConnector1">
            <a:avLst/>
          </a:prstGeom>
          <a:noFill/>
          <a:ln w="9525" cap="flat" cmpd="sng">
            <a:solidFill>
              <a:schemeClr val="dk2"/>
            </a:solidFill>
            <a:prstDash val="solid"/>
            <a:round/>
            <a:headEnd type="none" w="med" len="med"/>
            <a:tailEnd type="triangle" w="med" len="med"/>
          </a:ln>
        </p:spPr>
      </p:cxnSp>
      <p:cxnSp>
        <p:nvCxnSpPr>
          <p:cNvPr id="3237" name="Google Shape;3237;p51"/>
          <p:cNvCxnSpPr>
            <a:stCxn id="3221" idx="6"/>
            <a:endCxn id="3233" idx="2"/>
          </p:cNvCxnSpPr>
          <p:nvPr/>
        </p:nvCxnSpPr>
        <p:spPr>
          <a:xfrm rot="10800000" flipH="1">
            <a:off x="6113550" y="2177475"/>
            <a:ext cx="645600" cy="439800"/>
          </a:xfrm>
          <a:prstGeom prst="straightConnector1">
            <a:avLst/>
          </a:prstGeom>
          <a:noFill/>
          <a:ln w="9525" cap="flat" cmpd="sng">
            <a:solidFill>
              <a:schemeClr val="dk2"/>
            </a:solidFill>
            <a:prstDash val="solid"/>
            <a:round/>
            <a:headEnd type="none" w="med" len="med"/>
            <a:tailEnd type="triangle" w="med" len="med"/>
          </a:ln>
        </p:spPr>
      </p:cxnSp>
      <p:cxnSp>
        <p:nvCxnSpPr>
          <p:cNvPr id="3238" name="Google Shape;3238;p51"/>
          <p:cNvCxnSpPr>
            <a:stCxn id="3221" idx="6"/>
            <a:endCxn id="3234" idx="2"/>
          </p:cNvCxnSpPr>
          <p:nvPr/>
        </p:nvCxnSpPr>
        <p:spPr>
          <a:xfrm>
            <a:off x="6113550" y="2617275"/>
            <a:ext cx="645600" cy="439500"/>
          </a:xfrm>
          <a:prstGeom prst="straightConnector1">
            <a:avLst/>
          </a:prstGeom>
          <a:noFill/>
          <a:ln w="9525" cap="flat" cmpd="sng">
            <a:solidFill>
              <a:schemeClr val="dk2"/>
            </a:solidFill>
            <a:prstDash val="solid"/>
            <a:round/>
            <a:headEnd type="none" w="med" len="med"/>
            <a:tailEnd type="triangle" w="med" len="med"/>
          </a:ln>
        </p:spPr>
      </p:cxnSp>
      <p:cxnSp>
        <p:nvCxnSpPr>
          <p:cNvPr id="3239" name="Google Shape;3239;p51"/>
          <p:cNvCxnSpPr>
            <a:stCxn id="3222" idx="6"/>
            <a:endCxn id="3233" idx="2"/>
          </p:cNvCxnSpPr>
          <p:nvPr/>
        </p:nvCxnSpPr>
        <p:spPr>
          <a:xfrm rot="10800000" flipH="1">
            <a:off x="6113550" y="2177763"/>
            <a:ext cx="645600" cy="1493100"/>
          </a:xfrm>
          <a:prstGeom prst="straightConnector1">
            <a:avLst/>
          </a:prstGeom>
          <a:noFill/>
          <a:ln w="9525" cap="flat" cmpd="sng">
            <a:solidFill>
              <a:schemeClr val="dk2"/>
            </a:solidFill>
            <a:prstDash val="solid"/>
            <a:round/>
            <a:headEnd type="none" w="med" len="med"/>
            <a:tailEnd type="triangle" w="med" len="med"/>
          </a:ln>
        </p:spPr>
      </p:cxnSp>
      <p:cxnSp>
        <p:nvCxnSpPr>
          <p:cNvPr id="3240" name="Google Shape;3240;p51"/>
          <p:cNvCxnSpPr>
            <a:stCxn id="3222" idx="6"/>
            <a:endCxn id="3234" idx="2"/>
          </p:cNvCxnSpPr>
          <p:nvPr/>
        </p:nvCxnSpPr>
        <p:spPr>
          <a:xfrm rot="10800000" flipH="1">
            <a:off x="6113550" y="3057063"/>
            <a:ext cx="645600" cy="613800"/>
          </a:xfrm>
          <a:prstGeom prst="straightConnector1">
            <a:avLst/>
          </a:prstGeom>
          <a:noFill/>
          <a:ln w="9525" cap="flat" cmpd="sng">
            <a:solidFill>
              <a:schemeClr val="dk2"/>
            </a:solidFill>
            <a:prstDash val="solid"/>
            <a:round/>
            <a:headEnd type="none" w="med" len="med"/>
            <a:tailEnd type="triangle" w="med" len="med"/>
          </a:ln>
        </p:spPr>
      </p:cxnSp>
      <p:cxnSp>
        <p:nvCxnSpPr>
          <p:cNvPr id="3241" name="Google Shape;3241;p51"/>
          <p:cNvCxnSpPr/>
          <p:nvPr/>
        </p:nvCxnSpPr>
        <p:spPr>
          <a:xfrm>
            <a:off x="7491100" y="2177613"/>
            <a:ext cx="741900" cy="15600"/>
          </a:xfrm>
          <a:prstGeom prst="straightConnector1">
            <a:avLst/>
          </a:prstGeom>
          <a:noFill/>
          <a:ln w="9525" cap="flat" cmpd="sng">
            <a:solidFill>
              <a:schemeClr val="dk2"/>
            </a:solidFill>
            <a:prstDash val="solid"/>
            <a:round/>
            <a:headEnd type="none" w="med" len="med"/>
            <a:tailEnd type="triangle" w="med" len="med"/>
          </a:ln>
        </p:spPr>
      </p:cxnSp>
      <p:cxnSp>
        <p:nvCxnSpPr>
          <p:cNvPr id="3242" name="Google Shape;3242;p51"/>
          <p:cNvCxnSpPr>
            <a:stCxn id="3234" idx="6"/>
          </p:cNvCxnSpPr>
          <p:nvPr/>
        </p:nvCxnSpPr>
        <p:spPr>
          <a:xfrm>
            <a:off x="7491100" y="3056913"/>
            <a:ext cx="722100" cy="8400"/>
          </a:xfrm>
          <a:prstGeom prst="straightConnector1">
            <a:avLst/>
          </a:prstGeom>
          <a:noFill/>
          <a:ln w="9525" cap="flat" cmpd="sng">
            <a:solidFill>
              <a:schemeClr val="dk2"/>
            </a:solidFill>
            <a:prstDash val="solid"/>
            <a:round/>
            <a:headEnd type="none" w="med" len="med"/>
            <a:tailEnd type="triangle" w="med" len="med"/>
          </a:ln>
        </p:spPr>
      </p:cxnSp>
      <p:sp>
        <p:nvSpPr>
          <p:cNvPr id="3243" name="Google Shape;3243;p51"/>
          <p:cNvSpPr/>
          <p:nvPr/>
        </p:nvSpPr>
        <p:spPr>
          <a:xfrm>
            <a:off x="1104675" y="820700"/>
            <a:ext cx="741900" cy="339600"/>
          </a:xfrm>
          <a:prstGeom prst="parallelogram">
            <a:avLst>
              <a:gd name="adj" fmla="val 25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6"/>
          <p:cNvSpPr/>
          <p:nvPr/>
        </p:nvSpPr>
        <p:spPr>
          <a:xfrm>
            <a:off x="1950900" y="2187638"/>
            <a:ext cx="5242200" cy="764400"/>
          </a:xfrm>
          <a:prstGeom prst="roundRect">
            <a:avLst>
              <a:gd name="adj" fmla="val 16667"/>
            </a:avLst>
          </a:prstGeom>
          <a:gradFill>
            <a:gsLst>
              <a:gs pos="0">
                <a:srgbClr val="69D4F4">
                  <a:alpha val="26274"/>
                </a:srgbClr>
              </a:gs>
              <a:gs pos="100000">
                <a:srgbClr val="9F39D5">
                  <a:alpha val="16862"/>
                </a:srgbClr>
              </a:gs>
            </a:gsLst>
            <a:lin ang="13500032" scaled="0"/>
          </a:gra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9" name="Google Shape;79;p16"/>
          <p:cNvCxnSpPr/>
          <p:nvPr/>
        </p:nvCxnSpPr>
        <p:spPr>
          <a:xfrm flipH="1">
            <a:off x="2717925" y="2191463"/>
            <a:ext cx="7500" cy="764400"/>
          </a:xfrm>
          <a:prstGeom prst="straightConnector1">
            <a:avLst/>
          </a:prstGeom>
          <a:noFill/>
          <a:ln w="9525" cap="flat" cmpd="sng">
            <a:solidFill>
              <a:srgbClr val="000000"/>
            </a:solidFill>
            <a:prstDash val="solid"/>
            <a:round/>
            <a:headEnd type="none" w="med" len="med"/>
            <a:tailEnd type="none" w="med" len="med"/>
          </a:ln>
        </p:spPr>
      </p:cxnSp>
      <p:cxnSp>
        <p:nvCxnSpPr>
          <p:cNvPr id="80" name="Google Shape;80;p16"/>
          <p:cNvCxnSpPr/>
          <p:nvPr/>
        </p:nvCxnSpPr>
        <p:spPr>
          <a:xfrm flipH="1">
            <a:off x="3458800" y="2191463"/>
            <a:ext cx="7500" cy="764400"/>
          </a:xfrm>
          <a:prstGeom prst="straightConnector1">
            <a:avLst/>
          </a:prstGeom>
          <a:noFill/>
          <a:ln w="9525" cap="flat" cmpd="sng">
            <a:solidFill>
              <a:srgbClr val="000000"/>
            </a:solidFill>
            <a:prstDash val="solid"/>
            <a:round/>
            <a:headEnd type="none" w="med" len="med"/>
            <a:tailEnd type="none" w="med" len="med"/>
          </a:ln>
        </p:spPr>
      </p:cxnSp>
      <p:cxnSp>
        <p:nvCxnSpPr>
          <p:cNvPr id="81" name="Google Shape;81;p16"/>
          <p:cNvCxnSpPr/>
          <p:nvPr/>
        </p:nvCxnSpPr>
        <p:spPr>
          <a:xfrm flipH="1">
            <a:off x="4199675" y="2191463"/>
            <a:ext cx="7500" cy="764400"/>
          </a:xfrm>
          <a:prstGeom prst="straightConnector1">
            <a:avLst/>
          </a:prstGeom>
          <a:noFill/>
          <a:ln w="9525" cap="flat" cmpd="sng">
            <a:solidFill>
              <a:srgbClr val="000000"/>
            </a:solidFill>
            <a:prstDash val="solid"/>
            <a:round/>
            <a:headEnd type="none" w="med" len="med"/>
            <a:tailEnd type="none" w="med" len="med"/>
          </a:ln>
        </p:spPr>
      </p:cxnSp>
      <p:cxnSp>
        <p:nvCxnSpPr>
          <p:cNvPr id="82" name="Google Shape;82;p16"/>
          <p:cNvCxnSpPr/>
          <p:nvPr/>
        </p:nvCxnSpPr>
        <p:spPr>
          <a:xfrm flipH="1">
            <a:off x="4940550" y="2191463"/>
            <a:ext cx="7500" cy="764400"/>
          </a:xfrm>
          <a:prstGeom prst="straightConnector1">
            <a:avLst/>
          </a:prstGeom>
          <a:noFill/>
          <a:ln w="9525" cap="flat" cmpd="sng">
            <a:solidFill>
              <a:srgbClr val="000000"/>
            </a:solidFill>
            <a:prstDash val="solid"/>
            <a:round/>
            <a:headEnd type="none" w="med" len="med"/>
            <a:tailEnd type="none" w="med" len="med"/>
          </a:ln>
        </p:spPr>
      </p:cxnSp>
      <p:cxnSp>
        <p:nvCxnSpPr>
          <p:cNvPr id="83" name="Google Shape;83;p16"/>
          <p:cNvCxnSpPr/>
          <p:nvPr/>
        </p:nvCxnSpPr>
        <p:spPr>
          <a:xfrm flipH="1">
            <a:off x="5681425" y="2191463"/>
            <a:ext cx="7500" cy="764400"/>
          </a:xfrm>
          <a:prstGeom prst="straightConnector1">
            <a:avLst/>
          </a:prstGeom>
          <a:noFill/>
          <a:ln w="9525" cap="flat" cmpd="sng">
            <a:solidFill>
              <a:srgbClr val="000000"/>
            </a:solidFill>
            <a:prstDash val="solid"/>
            <a:round/>
            <a:headEnd type="none" w="med" len="med"/>
            <a:tailEnd type="none" w="med" len="med"/>
          </a:ln>
        </p:spPr>
      </p:cxnSp>
      <p:cxnSp>
        <p:nvCxnSpPr>
          <p:cNvPr id="84" name="Google Shape;84;p16"/>
          <p:cNvCxnSpPr/>
          <p:nvPr/>
        </p:nvCxnSpPr>
        <p:spPr>
          <a:xfrm flipH="1">
            <a:off x="6422300" y="2191463"/>
            <a:ext cx="7500" cy="76440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247"/>
        <p:cNvGrpSpPr/>
        <p:nvPr/>
      </p:nvGrpSpPr>
      <p:grpSpPr>
        <a:xfrm>
          <a:off x="0" y="0"/>
          <a:ext cx="0" cy="0"/>
          <a:chOff x="0" y="0"/>
          <a:chExt cx="0" cy="0"/>
        </a:xfrm>
      </p:grpSpPr>
      <p:sp>
        <p:nvSpPr>
          <p:cNvPr id="3248" name="Google Shape;3248;p52"/>
          <p:cNvSpPr/>
          <p:nvPr/>
        </p:nvSpPr>
        <p:spPr>
          <a:xfrm>
            <a:off x="4372300" y="697350"/>
            <a:ext cx="1914300" cy="2966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52"/>
          <p:cNvSpPr/>
          <p:nvPr/>
        </p:nvSpPr>
        <p:spPr>
          <a:xfrm>
            <a:off x="2179100" y="1727750"/>
            <a:ext cx="1914300" cy="1935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52"/>
          <p:cNvSpPr/>
          <p:nvPr/>
        </p:nvSpPr>
        <p:spPr>
          <a:xfrm>
            <a:off x="2466050" y="3001600"/>
            <a:ext cx="1515000" cy="385200"/>
          </a:xfrm>
          <a:prstGeom prst="roundRect">
            <a:avLst>
              <a:gd name="adj" fmla="val 16667"/>
            </a:avLst>
          </a:prstGeom>
          <a:gradFill>
            <a:gsLst>
              <a:gs pos="0">
                <a:srgbClr val="F7E9D4"/>
              </a:gs>
              <a:gs pos="100000">
                <a:srgbClr val="E6B94E"/>
              </a:gs>
            </a:gsLst>
            <a:lin ang="2700006"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666666"/>
                </a:solidFill>
              </a:rPr>
              <a:t>Multi-Head</a:t>
            </a:r>
            <a:endParaRPr sz="1100">
              <a:solidFill>
                <a:srgbClr val="666666"/>
              </a:solidFill>
            </a:endParaRPr>
          </a:p>
          <a:p>
            <a:pPr marL="0" lvl="0" indent="0" algn="ctr" rtl="0">
              <a:spcBef>
                <a:spcPts val="0"/>
              </a:spcBef>
              <a:spcAft>
                <a:spcPts val="0"/>
              </a:spcAft>
              <a:buNone/>
            </a:pPr>
            <a:r>
              <a:rPr lang="en" sz="1100">
                <a:solidFill>
                  <a:srgbClr val="666666"/>
                </a:solidFill>
              </a:rPr>
              <a:t>Attention</a:t>
            </a:r>
            <a:endParaRPr sz="1100">
              <a:solidFill>
                <a:srgbClr val="666666"/>
              </a:solidFill>
            </a:endParaRPr>
          </a:p>
        </p:txBody>
      </p:sp>
      <p:sp>
        <p:nvSpPr>
          <p:cNvPr id="3251" name="Google Shape;3251;p52"/>
          <p:cNvSpPr/>
          <p:nvPr/>
        </p:nvSpPr>
        <p:spPr>
          <a:xfrm>
            <a:off x="2465950" y="2736150"/>
            <a:ext cx="1515000" cy="196200"/>
          </a:xfrm>
          <a:prstGeom prst="roundRect">
            <a:avLst>
              <a:gd name="adj" fmla="val 28518"/>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666666"/>
                </a:solidFill>
              </a:rPr>
              <a:t>Add &amp; Norm</a:t>
            </a:r>
            <a:endParaRPr sz="1100">
              <a:solidFill>
                <a:srgbClr val="666666"/>
              </a:solidFill>
            </a:endParaRPr>
          </a:p>
        </p:txBody>
      </p:sp>
      <p:sp>
        <p:nvSpPr>
          <p:cNvPr id="3252" name="Google Shape;3252;p52"/>
          <p:cNvSpPr/>
          <p:nvPr/>
        </p:nvSpPr>
        <p:spPr>
          <a:xfrm>
            <a:off x="2466050" y="4217575"/>
            <a:ext cx="1515000" cy="435900"/>
          </a:xfrm>
          <a:prstGeom prst="roundRect">
            <a:avLst>
              <a:gd name="adj" fmla="val 16667"/>
            </a:avLst>
          </a:prstGeom>
          <a:gradFill>
            <a:gsLst>
              <a:gs pos="0">
                <a:srgbClr val="D8EDBA">
                  <a:alpha val="57647"/>
                </a:srgbClr>
              </a:gs>
              <a:gs pos="100000">
                <a:srgbClr val="FE9696">
                  <a:alpha val="73725"/>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666666"/>
                </a:solidFill>
              </a:rPr>
              <a:t>Input</a:t>
            </a:r>
            <a:endParaRPr sz="1100">
              <a:solidFill>
                <a:srgbClr val="666666"/>
              </a:solidFill>
            </a:endParaRPr>
          </a:p>
          <a:p>
            <a:pPr marL="0" lvl="0" indent="0" algn="ctr" rtl="0">
              <a:spcBef>
                <a:spcPts val="0"/>
              </a:spcBef>
              <a:spcAft>
                <a:spcPts val="0"/>
              </a:spcAft>
              <a:buNone/>
            </a:pPr>
            <a:r>
              <a:rPr lang="en" sz="1100">
                <a:solidFill>
                  <a:srgbClr val="666666"/>
                </a:solidFill>
              </a:rPr>
              <a:t>Embedding</a:t>
            </a:r>
            <a:endParaRPr sz="1100">
              <a:solidFill>
                <a:srgbClr val="666666"/>
              </a:solidFill>
            </a:endParaRPr>
          </a:p>
        </p:txBody>
      </p:sp>
      <p:grpSp>
        <p:nvGrpSpPr>
          <p:cNvPr id="3253" name="Google Shape;3253;p52"/>
          <p:cNvGrpSpPr/>
          <p:nvPr/>
        </p:nvGrpSpPr>
        <p:grpSpPr>
          <a:xfrm>
            <a:off x="3095581" y="3765083"/>
            <a:ext cx="255933" cy="258234"/>
            <a:chOff x="2372506" y="3438683"/>
            <a:chExt cx="255933" cy="258234"/>
          </a:xfrm>
        </p:grpSpPr>
        <p:pic>
          <p:nvPicPr>
            <p:cNvPr id="3254" name="Google Shape;3254;p52" descr="+" title="MathEquation,#585858"/>
            <p:cNvPicPr preferRelativeResize="0"/>
            <p:nvPr/>
          </p:nvPicPr>
          <p:blipFill>
            <a:blip r:embed="rId3">
              <a:alphaModFix/>
            </a:blip>
            <a:stretch>
              <a:fillRect/>
            </a:stretch>
          </p:blipFill>
          <p:spPr>
            <a:xfrm>
              <a:off x="2407953" y="3466746"/>
              <a:ext cx="185039" cy="202107"/>
            </a:xfrm>
            <a:prstGeom prst="rect">
              <a:avLst/>
            </a:prstGeom>
            <a:noFill/>
            <a:ln>
              <a:noFill/>
            </a:ln>
          </p:spPr>
        </p:pic>
        <p:sp>
          <p:nvSpPr>
            <p:cNvPr id="3255" name="Google Shape;3255;p52"/>
            <p:cNvSpPr/>
            <p:nvPr/>
          </p:nvSpPr>
          <p:spPr>
            <a:xfrm>
              <a:off x="2372506" y="3438683"/>
              <a:ext cx="255933" cy="258234"/>
            </a:xfrm>
            <a:prstGeom prst="ellipse">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grpSp>
      <p:grpSp>
        <p:nvGrpSpPr>
          <p:cNvPr id="3256" name="Google Shape;3256;p52"/>
          <p:cNvGrpSpPr/>
          <p:nvPr/>
        </p:nvGrpSpPr>
        <p:grpSpPr>
          <a:xfrm>
            <a:off x="2466049" y="3701599"/>
            <a:ext cx="407181" cy="385200"/>
            <a:chOff x="7687999" y="1673849"/>
            <a:chExt cx="407181" cy="385200"/>
          </a:xfrm>
        </p:grpSpPr>
        <p:sp>
          <p:nvSpPr>
            <p:cNvPr id="3257" name="Google Shape;3257;p52"/>
            <p:cNvSpPr/>
            <p:nvPr/>
          </p:nvSpPr>
          <p:spPr>
            <a:xfrm>
              <a:off x="7687999" y="1673849"/>
              <a:ext cx="407100" cy="385200"/>
            </a:xfrm>
            <a:prstGeom prst="ellipse">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3258" name="Google Shape;3258;p52"/>
            <p:cNvSpPr/>
            <p:nvPr/>
          </p:nvSpPr>
          <p:spPr>
            <a:xfrm>
              <a:off x="7695890" y="1786160"/>
              <a:ext cx="399290" cy="178980"/>
            </a:xfrm>
            <a:custGeom>
              <a:avLst/>
              <a:gdLst/>
              <a:ahLst/>
              <a:cxnLst/>
              <a:rect l="l" t="t" r="r" b="b"/>
              <a:pathLst>
                <a:path w="20772" h="9028" extrusionOk="0">
                  <a:moveTo>
                    <a:pt x="0" y="3089"/>
                  </a:moveTo>
                  <a:cubicBezTo>
                    <a:pt x="1222" y="2614"/>
                    <a:pt x="4819" y="-712"/>
                    <a:pt x="7331" y="238"/>
                  </a:cubicBezTo>
                  <a:cubicBezTo>
                    <a:pt x="9843" y="1188"/>
                    <a:pt x="12830" y="7841"/>
                    <a:pt x="15070" y="8791"/>
                  </a:cubicBezTo>
                  <a:cubicBezTo>
                    <a:pt x="17310" y="9741"/>
                    <a:pt x="19822" y="6415"/>
                    <a:pt x="20772" y="5940"/>
                  </a:cubicBezTo>
                </a:path>
              </a:pathLst>
            </a:custGeom>
            <a:noFill/>
            <a:ln w="9525" cap="flat" cmpd="sng">
              <a:solidFill>
                <a:schemeClr val="dk2"/>
              </a:solidFill>
              <a:prstDash val="solid"/>
              <a:round/>
              <a:headEnd type="none" w="med" len="med"/>
              <a:tailEnd type="none" w="med" len="med"/>
            </a:ln>
          </p:spPr>
        </p:sp>
      </p:grpSp>
      <p:cxnSp>
        <p:nvCxnSpPr>
          <p:cNvPr id="3259" name="Google Shape;3259;p52"/>
          <p:cNvCxnSpPr>
            <a:endCxn id="3252" idx="2"/>
          </p:cNvCxnSpPr>
          <p:nvPr/>
        </p:nvCxnSpPr>
        <p:spPr>
          <a:xfrm rot="10800000">
            <a:off x="3223550" y="4653475"/>
            <a:ext cx="4500" cy="230700"/>
          </a:xfrm>
          <a:prstGeom prst="straightConnector1">
            <a:avLst/>
          </a:prstGeom>
          <a:noFill/>
          <a:ln w="9525" cap="flat" cmpd="sng">
            <a:solidFill>
              <a:schemeClr val="dk2"/>
            </a:solidFill>
            <a:prstDash val="solid"/>
            <a:round/>
            <a:headEnd type="none" w="med" len="med"/>
            <a:tailEnd type="triangle" w="med" len="med"/>
          </a:ln>
        </p:spPr>
      </p:cxnSp>
      <p:cxnSp>
        <p:nvCxnSpPr>
          <p:cNvPr id="3260" name="Google Shape;3260;p52"/>
          <p:cNvCxnSpPr>
            <a:endCxn id="3255" idx="4"/>
          </p:cNvCxnSpPr>
          <p:nvPr/>
        </p:nvCxnSpPr>
        <p:spPr>
          <a:xfrm rot="10800000">
            <a:off x="3223548" y="4023317"/>
            <a:ext cx="0" cy="196200"/>
          </a:xfrm>
          <a:prstGeom prst="straightConnector1">
            <a:avLst/>
          </a:prstGeom>
          <a:noFill/>
          <a:ln w="9525" cap="flat" cmpd="sng">
            <a:solidFill>
              <a:schemeClr val="dk2"/>
            </a:solidFill>
            <a:prstDash val="solid"/>
            <a:round/>
            <a:headEnd type="none" w="med" len="med"/>
            <a:tailEnd type="triangle" w="med" len="med"/>
          </a:ln>
        </p:spPr>
      </p:cxnSp>
      <p:cxnSp>
        <p:nvCxnSpPr>
          <p:cNvPr id="3261" name="Google Shape;3261;p52"/>
          <p:cNvCxnSpPr>
            <a:stCxn id="3255" idx="0"/>
            <a:endCxn id="3250" idx="2"/>
          </p:cNvCxnSpPr>
          <p:nvPr/>
        </p:nvCxnSpPr>
        <p:spPr>
          <a:xfrm rot="10800000">
            <a:off x="3223548" y="3386783"/>
            <a:ext cx="0" cy="378300"/>
          </a:xfrm>
          <a:prstGeom prst="straightConnector1">
            <a:avLst/>
          </a:prstGeom>
          <a:noFill/>
          <a:ln w="9525" cap="flat" cmpd="sng">
            <a:solidFill>
              <a:schemeClr val="dk2"/>
            </a:solidFill>
            <a:prstDash val="solid"/>
            <a:round/>
            <a:headEnd type="none" w="med" len="med"/>
            <a:tailEnd type="triangle" w="med" len="med"/>
          </a:ln>
        </p:spPr>
      </p:cxnSp>
      <p:sp>
        <p:nvSpPr>
          <p:cNvPr id="3262" name="Google Shape;3262;p52"/>
          <p:cNvSpPr/>
          <p:nvPr/>
        </p:nvSpPr>
        <p:spPr>
          <a:xfrm>
            <a:off x="4572000" y="4225675"/>
            <a:ext cx="1515000" cy="435900"/>
          </a:xfrm>
          <a:prstGeom prst="roundRect">
            <a:avLst>
              <a:gd name="adj" fmla="val 16667"/>
            </a:avLst>
          </a:prstGeom>
          <a:gradFill>
            <a:gsLst>
              <a:gs pos="0">
                <a:srgbClr val="D8EDBA">
                  <a:alpha val="57647"/>
                </a:srgbClr>
              </a:gs>
              <a:gs pos="100000">
                <a:srgbClr val="FE9696">
                  <a:alpha val="73725"/>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666666"/>
                </a:solidFill>
              </a:rPr>
              <a:t>Output</a:t>
            </a:r>
            <a:endParaRPr sz="1100">
              <a:solidFill>
                <a:srgbClr val="666666"/>
              </a:solidFill>
            </a:endParaRPr>
          </a:p>
          <a:p>
            <a:pPr marL="0" lvl="0" indent="0" algn="ctr" rtl="0">
              <a:spcBef>
                <a:spcPts val="0"/>
              </a:spcBef>
              <a:spcAft>
                <a:spcPts val="0"/>
              </a:spcAft>
              <a:buNone/>
            </a:pPr>
            <a:r>
              <a:rPr lang="en" sz="1100">
                <a:solidFill>
                  <a:srgbClr val="666666"/>
                </a:solidFill>
              </a:rPr>
              <a:t>Embedding</a:t>
            </a:r>
            <a:endParaRPr sz="1100">
              <a:solidFill>
                <a:srgbClr val="666666"/>
              </a:solidFill>
            </a:endParaRPr>
          </a:p>
        </p:txBody>
      </p:sp>
      <p:cxnSp>
        <p:nvCxnSpPr>
          <p:cNvPr id="3263" name="Google Shape;3263;p52"/>
          <p:cNvCxnSpPr/>
          <p:nvPr/>
        </p:nvCxnSpPr>
        <p:spPr>
          <a:xfrm rot="10800000">
            <a:off x="5327250" y="4686450"/>
            <a:ext cx="4500" cy="230700"/>
          </a:xfrm>
          <a:prstGeom prst="straightConnector1">
            <a:avLst/>
          </a:prstGeom>
          <a:noFill/>
          <a:ln w="9525" cap="flat" cmpd="sng">
            <a:solidFill>
              <a:schemeClr val="dk2"/>
            </a:solidFill>
            <a:prstDash val="solid"/>
            <a:round/>
            <a:headEnd type="none" w="med" len="med"/>
            <a:tailEnd type="triangle" w="med" len="med"/>
          </a:ln>
        </p:spPr>
      </p:cxnSp>
      <p:cxnSp>
        <p:nvCxnSpPr>
          <p:cNvPr id="3264" name="Google Shape;3264;p52"/>
          <p:cNvCxnSpPr>
            <a:stCxn id="3257" idx="6"/>
            <a:endCxn id="3255" idx="2"/>
          </p:cNvCxnSpPr>
          <p:nvPr/>
        </p:nvCxnSpPr>
        <p:spPr>
          <a:xfrm>
            <a:off x="2873149" y="3894199"/>
            <a:ext cx="222300" cy="0"/>
          </a:xfrm>
          <a:prstGeom prst="straightConnector1">
            <a:avLst/>
          </a:prstGeom>
          <a:noFill/>
          <a:ln w="9525" cap="flat" cmpd="sng">
            <a:solidFill>
              <a:schemeClr val="dk2"/>
            </a:solidFill>
            <a:prstDash val="solid"/>
            <a:round/>
            <a:headEnd type="none" w="med" len="med"/>
            <a:tailEnd type="none" w="med" len="med"/>
          </a:ln>
        </p:spPr>
      </p:cxnSp>
      <p:cxnSp>
        <p:nvCxnSpPr>
          <p:cNvPr id="3265" name="Google Shape;3265;p52"/>
          <p:cNvCxnSpPr>
            <a:stCxn id="3250" idx="2"/>
            <a:endCxn id="3251" idx="1"/>
          </p:cNvCxnSpPr>
          <p:nvPr/>
        </p:nvCxnSpPr>
        <p:spPr>
          <a:xfrm rot="5400000" flipH="1">
            <a:off x="2568500" y="2731750"/>
            <a:ext cx="552600" cy="757500"/>
          </a:xfrm>
          <a:prstGeom prst="bentConnector4">
            <a:avLst>
              <a:gd name="adj1" fmla="val -33297"/>
              <a:gd name="adj2" fmla="val 121752"/>
            </a:avLst>
          </a:prstGeom>
          <a:noFill/>
          <a:ln w="9525" cap="flat" cmpd="sng">
            <a:solidFill>
              <a:schemeClr val="dk2"/>
            </a:solidFill>
            <a:prstDash val="solid"/>
            <a:round/>
            <a:headEnd type="none" w="med" len="med"/>
            <a:tailEnd type="triangle" w="med" len="med"/>
          </a:ln>
        </p:spPr>
      </p:cxnSp>
      <p:cxnSp>
        <p:nvCxnSpPr>
          <p:cNvPr id="3266" name="Google Shape;3266;p52"/>
          <p:cNvCxnSpPr>
            <a:stCxn id="3251" idx="2"/>
          </p:cNvCxnSpPr>
          <p:nvPr/>
        </p:nvCxnSpPr>
        <p:spPr>
          <a:xfrm>
            <a:off x="3223450" y="2932350"/>
            <a:ext cx="0" cy="0"/>
          </a:xfrm>
          <a:prstGeom prst="straightConnector1">
            <a:avLst/>
          </a:prstGeom>
          <a:noFill/>
          <a:ln w="9525" cap="flat" cmpd="sng">
            <a:solidFill>
              <a:schemeClr val="dk2"/>
            </a:solidFill>
            <a:prstDash val="solid"/>
            <a:round/>
            <a:headEnd type="none" w="med" len="med"/>
            <a:tailEnd type="none" w="med" len="med"/>
          </a:ln>
        </p:spPr>
      </p:cxnSp>
      <p:cxnSp>
        <p:nvCxnSpPr>
          <p:cNvPr id="3267" name="Google Shape;3267;p52"/>
          <p:cNvCxnSpPr>
            <a:stCxn id="3250" idx="0"/>
            <a:endCxn id="3251" idx="2"/>
          </p:cNvCxnSpPr>
          <p:nvPr/>
        </p:nvCxnSpPr>
        <p:spPr>
          <a:xfrm rot="10800000">
            <a:off x="3223550" y="2932300"/>
            <a:ext cx="0" cy="69300"/>
          </a:xfrm>
          <a:prstGeom prst="straightConnector1">
            <a:avLst/>
          </a:prstGeom>
          <a:noFill/>
          <a:ln w="9525" cap="flat" cmpd="sng">
            <a:solidFill>
              <a:srgbClr val="999999"/>
            </a:solidFill>
            <a:prstDash val="solid"/>
            <a:round/>
            <a:headEnd type="none" w="med" len="med"/>
            <a:tailEnd type="none" w="med" len="med"/>
          </a:ln>
        </p:spPr>
      </p:cxnSp>
      <p:sp>
        <p:nvSpPr>
          <p:cNvPr id="3268" name="Google Shape;3268;p52"/>
          <p:cNvSpPr/>
          <p:nvPr/>
        </p:nvSpPr>
        <p:spPr>
          <a:xfrm>
            <a:off x="2466000" y="2092850"/>
            <a:ext cx="1515000" cy="385200"/>
          </a:xfrm>
          <a:prstGeom prst="roundRect">
            <a:avLst>
              <a:gd name="adj" fmla="val 16667"/>
            </a:avLst>
          </a:prstGeom>
          <a:gradFill>
            <a:gsLst>
              <a:gs pos="0">
                <a:srgbClr val="00FFFF"/>
              </a:gs>
              <a:gs pos="100000">
                <a:srgbClr val="B0DAF1"/>
              </a:gs>
            </a:gsLst>
            <a:lin ang="0"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666666"/>
                </a:solidFill>
              </a:rPr>
              <a:t>Feed</a:t>
            </a:r>
            <a:endParaRPr sz="1100">
              <a:solidFill>
                <a:srgbClr val="666666"/>
              </a:solidFill>
            </a:endParaRPr>
          </a:p>
          <a:p>
            <a:pPr marL="0" lvl="0" indent="0" algn="ctr" rtl="0">
              <a:spcBef>
                <a:spcPts val="0"/>
              </a:spcBef>
              <a:spcAft>
                <a:spcPts val="0"/>
              </a:spcAft>
              <a:buNone/>
            </a:pPr>
            <a:r>
              <a:rPr lang="en" sz="1100">
                <a:solidFill>
                  <a:srgbClr val="666666"/>
                </a:solidFill>
              </a:rPr>
              <a:t>Forward</a:t>
            </a:r>
            <a:endParaRPr sz="1100">
              <a:solidFill>
                <a:srgbClr val="666666"/>
              </a:solidFill>
            </a:endParaRPr>
          </a:p>
        </p:txBody>
      </p:sp>
      <p:sp>
        <p:nvSpPr>
          <p:cNvPr id="3269" name="Google Shape;3269;p52"/>
          <p:cNvSpPr/>
          <p:nvPr/>
        </p:nvSpPr>
        <p:spPr>
          <a:xfrm>
            <a:off x="2465900" y="1827400"/>
            <a:ext cx="1515000" cy="196200"/>
          </a:xfrm>
          <a:prstGeom prst="roundRect">
            <a:avLst>
              <a:gd name="adj" fmla="val 28518"/>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666666"/>
                </a:solidFill>
              </a:rPr>
              <a:t>Add &amp; Norm</a:t>
            </a:r>
            <a:endParaRPr sz="1100">
              <a:solidFill>
                <a:srgbClr val="666666"/>
              </a:solidFill>
            </a:endParaRPr>
          </a:p>
        </p:txBody>
      </p:sp>
      <p:cxnSp>
        <p:nvCxnSpPr>
          <p:cNvPr id="3270" name="Google Shape;3270;p52"/>
          <p:cNvCxnSpPr>
            <a:stCxn id="3251" idx="0"/>
            <a:endCxn id="3268" idx="2"/>
          </p:cNvCxnSpPr>
          <p:nvPr/>
        </p:nvCxnSpPr>
        <p:spPr>
          <a:xfrm rot="10800000">
            <a:off x="3223450" y="2478150"/>
            <a:ext cx="0" cy="258000"/>
          </a:xfrm>
          <a:prstGeom prst="straightConnector1">
            <a:avLst/>
          </a:prstGeom>
          <a:noFill/>
          <a:ln w="9525" cap="flat" cmpd="sng">
            <a:solidFill>
              <a:schemeClr val="dk2"/>
            </a:solidFill>
            <a:prstDash val="solid"/>
            <a:round/>
            <a:headEnd type="none" w="med" len="med"/>
            <a:tailEnd type="triangle" w="med" len="med"/>
          </a:ln>
        </p:spPr>
      </p:cxnSp>
      <p:cxnSp>
        <p:nvCxnSpPr>
          <p:cNvPr id="3271" name="Google Shape;3271;p52"/>
          <p:cNvCxnSpPr/>
          <p:nvPr/>
        </p:nvCxnSpPr>
        <p:spPr>
          <a:xfrm rot="5400000" flipH="1">
            <a:off x="2568500" y="1827850"/>
            <a:ext cx="552600" cy="757500"/>
          </a:xfrm>
          <a:prstGeom prst="bentConnector4">
            <a:avLst>
              <a:gd name="adj1" fmla="val -25502"/>
              <a:gd name="adj2" fmla="val 121752"/>
            </a:avLst>
          </a:prstGeom>
          <a:noFill/>
          <a:ln w="9525" cap="flat" cmpd="sng">
            <a:solidFill>
              <a:schemeClr val="dk2"/>
            </a:solidFill>
            <a:prstDash val="solid"/>
            <a:round/>
            <a:headEnd type="none" w="med" len="med"/>
            <a:tailEnd type="triangle" w="med" len="med"/>
          </a:ln>
        </p:spPr>
      </p:cxnSp>
      <p:sp>
        <p:nvSpPr>
          <p:cNvPr id="3272" name="Google Shape;3272;p52"/>
          <p:cNvSpPr/>
          <p:nvPr/>
        </p:nvSpPr>
        <p:spPr>
          <a:xfrm>
            <a:off x="4572050" y="2761000"/>
            <a:ext cx="1515000" cy="633900"/>
          </a:xfrm>
          <a:prstGeom prst="roundRect">
            <a:avLst>
              <a:gd name="adj" fmla="val 16667"/>
            </a:avLst>
          </a:prstGeom>
          <a:gradFill>
            <a:gsLst>
              <a:gs pos="0">
                <a:srgbClr val="F7E9D4"/>
              </a:gs>
              <a:gs pos="100000">
                <a:srgbClr val="E6B94E"/>
              </a:gs>
            </a:gsLst>
            <a:lin ang="2700006"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666666"/>
                </a:solidFill>
              </a:rPr>
              <a:t>Masked</a:t>
            </a:r>
            <a:endParaRPr sz="1100">
              <a:solidFill>
                <a:srgbClr val="666666"/>
              </a:solidFill>
            </a:endParaRPr>
          </a:p>
          <a:p>
            <a:pPr marL="0" lvl="0" indent="0" algn="ctr" rtl="0">
              <a:spcBef>
                <a:spcPts val="0"/>
              </a:spcBef>
              <a:spcAft>
                <a:spcPts val="0"/>
              </a:spcAft>
              <a:buNone/>
            </a:pPr>
            <a:r>
              <a:rPr lang="en" sz="1100">
                <a:solidFill>
                  <a:srgbClr val="666666"/>
                </a:solidFill>
              </a:rPr>
              <a:t>Multi-Head</a:t>
            </a:r>
            <a:endParaRPr sz="1100">
              <a:solidFill>
                <a:srgbClr val="666666"/>
              </a:solidFill>
            </a:endParaRPr>
          </a:p>
          <a:p>
            <a:pPr marL="0" lvl="0" indent="0" algn="ctr" rtl="0">
              <a:spcBef>
                <a:spcPts val="0"/>
              </a:spcBef>
              <a:spcAft>
                <a:spcPts val="0"/>
              </a:spcAft>
              <a:buNone/>
            </a:pPr>
            <a:r>
              <a:rPr lang="en" sz="1100">
                <a:solidFill>
                  <a:srgbClr val="666666"/>
                </a:solidFill>
              </a:rPr>
              <a:t>Attention</a:t>
            </a:r>
            <a:endParaRPr sz="1100">
              <a:solidFill>
                <a:srgbClr val="666666"/>
              </a:solidFill>
            </a:endParaRPr>
          </a:p>
        </p:txBody>
      </p:sp>
      <p:sp>
        <p:nvSpPr>
          <p:cNvPr id="3273" name="Google Shape;3273;p52"/>
          <p:cNvSpPr/>
          <p:nvPr/>
        </p:nvSpPr>
        <p:spPr>
          <a:xfrm>
            <a:off x="4571950" y="2495550"/>
            <a:ext cx="1515000" cy="196200"/>
          </a:xfrm>
          <a:prstGeom prst="roundRect">
            <a:avLst>
              <a:gd name="adj" fmla="val 28518"/>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666666"/>
                </a:solidFill>
              </a:rPr>
              <a:t>Add &amp; Norm</a:t>
            </a:r>
            <a:endParaRPr sz="1100">
              <a:solidFill>
                <a:srgbClr val="666666"/>
              </a:solidFill>
            </a:endParaRPr>
          </a:p>
        </p:txBody>
      </p:sp>
      <p:cxnSp>
        <p:nvCxnSpPr>
          <p:cNvPr id="3274" name="Google Shape;3274;p52"/>
          <p:cNvCxnSpPr>
            <a:stCxn id="3272" idx="0"/>
            <a:endCxn id="3273" idx="2"/>
          </p:cNvCxnSpPr>
          <p:nvPr/>
        </p:nvCxnSpPr>
        <p:spPr>
          <a:xfrm rot="10800000">
            <a:off x="5329550" y="2691700"/>
            <a:ext cx="0" cy="69300"/>
          </a:xfrm>
          <a:prstGeom prst="straightConnector1">
            <a:avLst/>
          </a:prstGeom>
          <a:noFill/>
          <a:ln w="9525" cap="flat" cmpd="sng">
            <a:solidFill>
              <a:srgbClr val="999999"/>
            </a:solidFill>
            <a:prstDash val="solid"/>
            <a:round/>
            <a:headEnd type="none" w="med" len="med"/>
            <a:tailEnd type="none" w="med" len="med"/>
          </a:ln>
        </p:spPr>
      </p:cxnSp>
      <p:grpSp>
        <p:nvGrpSpPr>
          <p:cNvPr id="3275" name="Google Shape;3275;p52"/>
          <p:cNvGrpSpPr/>
          <p:nvPr/>
        </p:nvGrpSpPr>
        <p:grpSpPr>
          <a:xfrm flipH="1">
            <a:off x="5670621" y="3709189"/>
            <a:ext cx="424201" cy="385200"/>
            <a:chOff x="7687999" y="1673849"/>
            <a:chExt cx="407181" cy="385200"/>
          </a:xfrm>
        </p:grpSpPr>
        <p:sp>
          <p:nvSpPr>
            <p:cNvPr id="3276" name="Google Shape;3276;p52"/>
            <p:cNvSpPr/>
            <p:nvPr/>
          </p:nvSpPr>
          <p:spPr>
            <a:xfrm>
              <a:off x="7687999" y="1673849"/>
              <a:ext cx="407100" cy="385200"/>
            </a:xfrm>
            <a:prstGeom prst="ellipse">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3277" name="Google Shape;3277;p52"/>
            <p:cNvSpPr/>
            <p:nvPr/>
          </p:nvSpPr>
          <p:spPr>
            <a:xfrm>
              <a:off x="7695890" y="1786160"/>
              <a:ext cx="399290" cy="178980"/>
            </a:xfrm>
            <a:custGeom>
              <a:avLst/>
              <a:gdLst/>
              <a:ahLst/>
              <a:cxnLst/>
              <a:rect l="l" t="t" r="r" b="b"/>
              <a:pathLst>
                <a:path w="20772" h="9028" extrusionOk="0">
                  <a:moveTo>
                    <a:pt x="0" y="3089"/>
                  </a:moveTo>
                  <a:cubicBezTo>
                    <a:pt x="1222" y="2614"/>
                    <a:pt x="4819" y="-712"/>
                    <a:pt x="7331" y="238"/>
                  </a:cubicBezTo>
                  <a:cubicBezTo>
                    <a:pt x="9843" y="1188"/>
                    <a:pt x="12830" y="7841"/>
                    <a:pt x="15070" y="8791"/>
                  </a:cubicBezTo>
                  <a:cubicBezTo>
                    <a:pt x="17310" y="9741"/>
                    <a:pt x="19822" y="6415"/>
                    <a:pt x="20772" y="5940"/>
                  </a:cubicBezTo>
                </a:path>
              </a:pathLst>
            </a:custGeom>
            <a:noFill/>
            <a:ln w="9525" cap="flat" cmpd="sng">
              <a:solidFill>
                <a:schemeClr val="dk2"/>
              </a:solidFill>
              <a:prstDash val="solid"/>
              <a:round/>
              <a:headEnd type="none" w="med" len="med"/>
              <a:tailEnd type="none" w="med" len="med"/>
            </a:ln>
          </p:spPr>
        </p:sp>
      </p:grpSp>
      <p:cxnSp>
        <p:nvCxnSpPr>
          <p:cNvPr id="3278" name="Google Shape;3278;p52"/>
          <p:cNvCxnSpPr/>
          <p:nvPr/>
        </p:nvCxnSpPr>
        <p:spPr>
          <a:xfrm rot="10800000" flipH="1">
            <a:off x="5329500" y="4037575"/>
            <a:ext cx="6300" cy="188100"/>
          </a:xfrm>
          <a:prstGeom prst="straightConnector1">
            <a:avLst/>
          </a:prstGeom>
          <a:noFill/>
          <a:ln w="9525" cap="flat" cmpd="sng">
            <a:solidFill>
              <a:schemeClr val="dk2"/>
            </a:solidFill>
            <a:prstDash val="solid"/>
            <a:round/>
            <a:headEnd type="none" w="med" len="med"/>
            <a:tailEnd type="triangle" w="med" len="med"/>
          </a:ln>
        </p:spPr>
      </p:cxnSp>
      <p:cxnSp>
        <p:nvCxnSpPr>
          <p:cNvPr id="3279" name="Google Shape;3279;p52"/>
          <p:cNvCxnSpPr>
            <a:stCxn id="3276" idx="6"/>
            <a:endCxn id="3280" idx="2"/>
          </p:cNvCxnSpPr>
          <p:nvPr/>
        </p:nvCxnSpPr>
        <p:spPr>
          <a:xfrm rot="10800000">
            <a:off x="5462805" y="3901789"/>
            <a:ext cx="207900" cy="0"/>
          </a:xfrm>
          <a:prstGeom prst="straightConnector1">
            <a:avLst/>
          </a:prstGeom>
          <a:noFill/>
          <a:ln w="9525" cap="flat" cmpd="sng">
            <a:solidFill>
              <a:schemeClr val="dk2"/>
            </a:solidFill>
            <a:prstDash val="solid"/>
            <a:round/>
            <a:headEnd type="none" w="med" len="med"/>
            <a:tailEnd type="none" w="med" len="med"/>
          </a:ln>
        </p:spPr>
      </p:cxnSp>
      <p:cxnSp>
        <p:nvCxnSpPr>
          <p:cNvPr id="3281" name="Google Shape;3281;p52"/>
          <p:cNvCxnSpPr>
            <a:stCxn id="3280" idx="0"/>
          </p:cNvCxnSpPr>
          <p:nvPr/>
        </p:nvCxnSpPr>
        <p:spPr>
          <a:xfrm rot="10800000" flipH="1">
            <a:off x="5329455" y="3409339"/>
            <a:ext cx="3300" cy="363300"/>
          </a:xfrm>
          <a:prstGeom prst="straightConnector1">
            <a:avLst/>
          </a:prstGeom>
          <a:noFill/>
          <a:ln w="9525" cap="flat" cmpd="sng">
            <a:solidFill>
              <a:schemeClr val="dk2"/>
            </a:solidFill>
            <a:prstDash val="solid"/>
            <a:round/>
            <a:headEnd type="none" w="med" len="med"/>
            <a:tailEnd type="triangle" w="med" len="med"/>
          </a:ln>
        </p:spPr>
      </p:cxnSp>
      <p:cxnSp>
        <p:nvCxnSpPr>
          <p:cNvPr id="3282" name="Google Shape;3282;p52"/>
          <p:cNvCxnSpPr>
            <a:stCxn id="3248" idx="2"/>
            <a:endCxn id="3273" idx="3"/>
          </p:cNvCxnSpPr>
          <p:nvPr/>
        </p:nvCxnSpPr>
        <p:spPr>
          <a:xfrm rot="-5400000">
            <a:off x="5173150" y="2749950"/>
            <a:ext cx="1070100" cy="757500"/>
          </a:xfrm>
          <a:prstGeom prst="bentConnector4">
            <a:avLst>
              <a:gd name="adj1" fmla="val 9329"/>
              <a:gd name="adj2" fmla="val 119119"/>
            </a:avLst>
          </a:prstGeom>
          <a:noFill/>
          <a:ln w="9525" cap="flat" cmpd="sng">
            <a:solidFill>
              <a:schemeClr val="dk2"/>
            </a:solidFill>
            <a:prstDash val="solid"/>
            <a:round/>
            <a:headEnd type="none" w="med" len="med"/>
            <a:tailEnd type="triangle" w="med" len="med"/>
          </a:ln>
        </p:spPr>
      </p:cxnSp>
      <p:sp>
        <p:nvSpPr>
          <p:cNvPr id="3283" name="Google Shape;3283;p52"/>
          <p:cNvSpPr/>
          <p:nvPr/>
        </p:nvSpPr>
        <p:spPr>
          <a:xfrm>
            <a:off x="4575200" y="1909100"/>
            <a:ext cx="1515000" cy="385200"/>
          </a:xfrm>
          <a:prstGeom prst="roundRect">
            <a:avLst>
              <a:gd name="adj" fmla="val 16667"/>
            </a:avLst>
          </a:prstGeom>
          <a:gradFill>
            <a:gsLst>
              <a:gs pos="0">
                <a:srgbClr val="F7E9D4"/>
              </a:gs>
              <a:gs pos="100000">
                <a:srgbClr val="E6B94E"/>
              </a:gs>
            </a:gsLst>
            <a:lin ang="2700006"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666666"/>
                </a:solidFill>
              </a:rPr>
              <a:t>Multi-Head</a:t>
            </a:r>
            <a:endParaRPr sz="1100">
              <a:solidFill>
                <a:srgbClr val="666666"/>
              </a:solidFill>
            </a:endParaRPr>
          </a:p>
          <a:p>
            <a:pPr marL="0" lvl="0" indent="0" algn="ctr" rtl="0">
              <a:spcBef>
                <a:spcPts val="0"/>
              </a:spcBef>
              <a:spcAft>
                <a:spcPts val="0"/>
              </a:spcAft>
              <a:buNone/>
            </a:pPr>
            <a:r>
              <a:rPr lang="en" sz="1100">
                <a:solidFill>
                  <a:srgbClr val="666666"/>
                </a:solidFill>
              </a:rPr>
              <a:t>Attention</a:t>
            </a:r>
            <a:endParaRPr sz="1100">
              <a:solidFill>
                <a:srgbClr val="666666"/>
              </a:solidFill>
            </a:endParaRPr>
          </a:p>
        </p:txBody>
      </p:sp>
      <p:sp>
        <p:nvSpPr>
          <p:cNvPr id="3284" name="Google Shape;3284;p52"/>
          <p:cNvSpPr/>
          <p:nvPr/>
        </p:nvSpPr>
        <p:spPr>
          <a:xfrm>
            <a:off x="4575100" y="1643650"/>
            <a:ext cx="1515000" cy="196200"/>
          </a:xfrm>
          <a:prstGeom prst="roundRect">
            <a:avLst>
              <a:gd name="adj" fmla="val 28518"/>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666666"/>
                </a:solidFill>
              </a:rPr>
              <a:t>Add &amp; Norm</a:t>
            </a:r>
            <a:endParaRPr sz="1100">
              <a:solidFill>
                <a:srgbClr val="666666"/>
              </a:solidFill>
            </a:endParaRPr>
          </a:p>
        </p:txBody>
      </p:sp>
      <p:cxnSp>
        <p:nvCxnSpPr>
          <p:cNvPr id="3285" name="Google Shape;3285;p52"/>
          <p:cNvCxnSpPr>
            <a:stCxn id="3283" idx="0"/>
            <a:endCxn id="3284" idx="2"/>
          </p:cNvCxnSpPr>
          <p:nvPr/>
        </p:nvCxnSpPr>
        <p:spPr>
          <a:xfrm rot="10800000">
            <a:off x="5332700" y="1839800"/>
            <a:ext cx="0" cy="69300"/>
          </a:xfrm>
          <a:prstGeom prst="straightConnector1">
            <a:avLst/>
          </a:prstGeom>
          <a:noFill/>
          <a:ln w="9525" cap="flat" cmpd="sng">
            <a:solidFill>
              <a:srgbClr val="999999"/>
            </a:solidFill>
            <a:prstDash val="solid"/>
            <a:round/>
            <a:headEnd type="none" w="med" len="med"/>
            <a:tailEnd type="none" w="med" len="med"/>
          </a:ln>
        </p:spPr>
      </p:cxnSp>
      <p:sp>
        <p:nvSpPr>
          <p:cNvPr id="3286" name="Google Shape;3286;p52"/>
          <p:cNvSpPr/>
          <p:nvPr/>
        </p:nvSpPr>
        <p:spPr>
          <a:xfrm>
            <a:off x="4575250" y="1057200"/>
            <a:ext cx="1515000" cy="385200"/>
          </a:xfrm>
          <a:prstGeom prst="roundRect">
            <a:avLst>
              <a:gd name="adj" fmla="val 16667"/>
            </a:avLst>
          </a:prstGeom>
          <a:gradFill>
            <a:gsLst>
              <a:gs pos="0">
                <a:srgbClr val="00FFFF"/>
              </a:gs>
              <a:gs pos="100000">
                <a:srgbClr val="B0DAF1"/>
              </a:gs>
            </a:gsLst>
            <a:lin ang="0"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666666"/>
                </a:solidFill>
              </a:rPr>
              <a:t>Feed</a:t>
            </a:r>
            <a:endParaRPr sz="1100">
              <a:solidFill>
                <a:srgbClr val="666666"/>
              </a:solidFill>
            </a:endParaRPr>
          </a:p>
          <a:p>
            <a:pPr marL="0" lvl="0" indent="0" algn="ctr" rtl="0">
              <a:spcBef>
                <a:spcPts val="0"/>
              </a:spcBef>
              <a:spcAft>
                <a:spcPts val="0"/>
              </a:spcAft>
              <a:buNone/>
            </a:pPr>
            <a:r>
              <a:rPr lang="en" sz="1100">
                <a:solidFill>
                  <a:srgbClr val="666666"/>
                </a:solidFill>
              </a:rPr>
              <a:t>Forward</a:t>
            </a:r>
            <a:endParaRPr sz="1100">
              <a:solidFill>
                <a:srgbClr val="666666"/>
              </a:solidFill>
            </a:endParaRPr>
          </a:p>
        </p:txBody>
      </p:sp>
      <p:sp>
        <p:nvSpPr>
          <p:cNvPr id="3287" name="Google Shape;3287;p52"/>
          <p:cNvSpPr/>
          <p:nvPr/>
        </p:nvSpPr>
        <p:spPr>
          <a:xfrm>
            <a:off x="4575150" y="791750"/>
            <a:ext cx="1515000" cy="196200"/>
          </a:xfrm>
          <a:prstGeom prst="roundRect">
            <a:avLst>
              <a:gd name="adj" fmla="val 28518"/>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666666"/>
                </a:solidFill>
              </a:rPr>
              <a:t>Add &amp; Norm</a:t>
            </a:r>
            <a:endParaRPr sz="1100">
              <a:solidFill>
                <a:srgbClr val="666666"/>
              </a:solidFill>
            </a:endParaRPr>
          </a:p>
        </p:txBody>
      </p:sp>
      <p:cxnSp>
        <p:nvCxnSpPr>
          <p:cNvPr id="3288" name="Google Shape;3288;p52"/>
          <p:cNvCxnSpPr>
            <a:stCxn id="3286" idx="0"/>
            <a:endCxn id="3287" idx="2"/>
          </p:cNvCxnSpPr>
          <p:nvPr/>
        </p:nvCxnSpPr>
        <p:spPr>
          <a:xfrm rot="10800000">
            <a:off x="5332750" y="987900"/>
            <a:ext cx="0" cy="69300"/>
          </a:xfrm>
          <a:prstGeom prst="straightConnector1">
            <a:avLst/>
          </a:prstGeom>
          <a:noFill/>
          <a:ln w="9525" cap="flat" cmpd="sng">
            <a:solidFill>
              <a:srgbClr val="999999"/>
            </a:solidFill>
            <a:prstDash val="solid"/>
            <a:round/>
            <a:headEnd type="none" w="med" len="med"/>
            <a:tailEnd type="none" w="med" len="med"/>
          </a:ln>
        </p:spPr>
      </p:cxnSp>
      <p:sp>
        <p:nvSpPr>
          <p:cNvPr id="3289" name="Google Shape;3289;p52"/>
          <p:cNvSpPr/>
          <p:nvPr/>
        </p:nvSpPr>
        <p:spPr>
          <a:xfrm>
            <a:off x="4575250" y="416400"/>
            <a:ext cx="1515000" cy="196200"/>
          </a:xfrm>
          <a:prstGeom prst="roundRect">
            <a:avLst>
              <a:gd name="adj" fmla="val 28518"/>
            </a:avLst>
          </a:prstGeom>
          <a:gradFill>
            <a:gsLst>
              <a:gs pos="0">
                <a:srgbClr val="DE87F1">
                  <a:alpha val="39607"/>
                </a:srgbClr>
              </a:gs>
              <a:gs pos="100000">
                <a:srgbClr val="F1DD87"/>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666666"/>
                </a:solidFill>
              </a:rPr>
              <a:t>Linear</a:t>
            </a:r>
            <a:endParaRPr sz="1100">
              <a:solidFill>
                <a:srgbClr val="666666"/>
              </a:solidFill>
            </a:endParaRPr>
          </a:p>
        </p:txBody>
      </p:sp>
      <p:sp>
        <p:nvSpPr>
          <p:cNvPr id="3290" name="Google Shape;3290;p52"/>
          <p:cNvSpPr/>
          <p:nvPr/>
        </p:nvSpPr>
        <p:spPr>
          <a:xfrm>
            <a:off x="4571950" y="59250"/>
            <a:ext cx="1515000" cy="196200"/>
          </a:xfrm>
          <a:prstGeom prst="roundRect">
            <a:avLst>
              <a:gd name="adj" fmla="val 28518"/>
            </a:avLst>
          </a:prstGeom>
          <a:gradFill>
            <a:gsLst>
              <a:gs pos="0">
                <a:srgbClr val="E0EDBA">
                  <a:alpha val="70980"/>
                </a:srgbClr>
              </a:gs>
              <a:gs pos="100000">
                <a:srgbClr val="B6D7A8"/>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666666"/>
                </a:solidFill>
              </a:rPr>
              <a:t>Softmax</a:t>
            </a:r>
            <a:endParaRPr sz="1100">
              <a:solidFill>
                <a:srgbClr val="666666"/>
              </a:solidFill>
            </a:endParaRPr>
          </a:p>
        </p:txBody>
      </p:sp>
      <p:cxnSp>
        <p:nvCxnSpPr>
          <p:cNvPr id="3291" name="Google Shape;3291;p52"/>
          <p:cNvCxnSpPr>
            <a:stCxn id="3273" idx="0"/>
            <a:endCxn id="3283" idx="2"/>
          </p:cNvCxnSpPr>
          <p:nvPr/>
        </p:nvCxnSpPr>
        <p:spPr>
          <a:xfrm rot="10800000" flipH="1">
            <a:off x="5329450" y="2294250"/>
            <a:ext cx="3300" cy="201300"/>
          </a:xfrm>
          <a:prstGeom prst="straightConnector1">
            <a:avLst/>
          </a:prstGeom>
          <a:noFill/>
          <a:ln w="9525" cap="flat" cmpd="sng">
            <a:solidFill>
              <a:schemeClr val="dk2"/>
            </a:solidFill>
            <a:prstDash val="solid"/>
            <a:round/>
            <a:headEnd type="none" w="med" len="med"/>
            <a:tailEnd type="triangle" w="med" len="med"/>
          </a:ln>
        </p:spPr>
      </p:cxnSp>
      <p:cxnSp>
        <p:nvCxnSpPr>
          <p:cNvPr id="3292" name="Google Shape;3292;p52"/>
          <p:cNvCxnSpPr>
            <a:stCxn id="3284" idx="0"/>
            <a:endCxn id="3286" idx="2"/>
          </p:cNvCxnSpPr>
          <p:nvPr/>
        </p:nvCxnSpPr>
        <p:spPr>
          <a:xfrm rot="10800000" flipH="1">
            <a:off x="5332600" y="1442350"/>
            <a:ext cx="300" cy="201300"/>
          </a:xfrm>
          <a:prstGeom prst="straightConnector1">
            <a:avLst/>
          </a:prstGeom>
          <a:noFill/>
          <a:ln w="9525" cap="flat" cmpd="sng">
            <a:solidFill>
              <a:schemeClr val="dk2"/>
            </a:solidFill>
            <a:prstDash val="solid"/>
            <a:round/>
            <a:headEnd type="none" w="med" len="med"/>
            <a:tailEnd type="triangle" w="med" len="med"/>
          </a:ln>
        </p:spPr>
      </p:cxnSp>
      <p:cxnSp>
        <p:nvCxnSpPr>
          <p:cNvPr id="3293" name="Google Shape;3293;p52"/>
          <p:cNvCxnSpPr>
            <a:stCxn id="3284" idx="0"/>
            <a:endCxn id="3287" idx="3"/>
          </p:cNvCxnSpPr>
          <p:nvPr/>
        </p:nvCxnSpPr>
        <p:spPr>
          <a:xfrm rot="-5400000">
            <a:off x="5334400" y="887950"/>
            <a:ext cx="753900" cy="757500"/>
          </a:xfrm>
          <a:prstGeom prst="bentConnector4">
            <a:avLst>
              <a:gd name="adj1" fmla="val 8668"/>
              <a:gd name="adj2" fmla="val 121389"/>
            </a:avLst>
          </a:prstGeom>
          <a:noFill/>
          <a:ln w="9525" cap="flat" cmpd="sng">
            <a:solidFill>
              <a:schemeClr val="dk2"/>
            </a:solidFill>
            <a:prstDash val="solid"/>
            <a:round/>
            <a:headEnd type="none" w="med" len="med"/>
            <a:tailEnd type="triangle" w="med" len="med"/>
          </a:ln>
        </p:spPr>
      </p:cxnSp>
      <p:cxnSp>
        <p:nvCxnSpPr>
          <p:cNvPr id="3294" name="Google Shape;3294;p52"/>
          <p:cNvCxnSpPr>
            <a:stCxn id="3287" idx="0"/>
            <a:endCxn id="3289" idx="2"/>
          </p:cNvCxnSpPr>
          <p:nvPr/>
        </p:nvCxnSpPr>
        <p:spPr>
          <a:xfrm rot="10800000">
            <a:off x="5332650" y="612650"/>
            <a:ext cx="0" cy="179100"/>
          </a:xfrm>
          <a:prstGeom prst="straightConnector1">
            <a:avLst/>
          </a:prstGeom>
          <a:noFill/>
          <a:ln w="9525" cap="flat" cmpd="sng">
            <a:solidFill>
              <a:schemeClr val="dk2"/>
            </a:solidFill>
            <a:prstDash val="solid"/>
            <a:round/>
            <a:headEnd type="none" w="med" len="med"/>
            <a:tailEnd type="triangle" w="med" len="med"/>
          </a:ln>
        </p:spPr>
      </p:cxnSp>
      <p:cxnSp>
        <p:nvCxnSpPr>
          <p:cNvPr id="3295" name="Google Shape;3295;p52"/>
          <p:cNvCxnSpPr/>
          <p:nvPr/>
        </p:nvCxnSpPr>
        <p:spPr>
          <a:xfrm rot="10800000">
            <a:off x="5329450" y="232625"/>
            <a:ext cx="0" cy="179100"/>
          </a:xfrm>
          <a:prstGeom prst="straightConnector1">
            <a:avLst/>
          </a:prstGeom>
          <a:noFill/>
          <a:ln w="9525" cap="flat" cmpd="sng">
            <a:solidFill>
              <a:schemeClr val="dk2"/>
            </a:solidFill>
            <a:prstDash val="solid"/>
            <a:round/>
            <a:headEnd type="none" w="med" len="med"/>
            <a:tailEnd type="triangle" w="med" len="med"/>
          </a:ln>
        </p:spPr>
      </p:cxnSp>
      <p:cxnSp>
        <p:nvCxnSpPr>
          <p:cNvPr id="3296" name="Google Shape;3296;p52"/>
          <p:cNvCxnSpPr/>
          <p:nvPr/>
        </p:nvCxnSpPr>
        <p:spPr>
          <a:xfrm rot="10800000">
            <a:off x="3223550" y="2023600"/>
            <a:ext cx="0" cy="69300"/>
          </a:xfrm>
          <a:prstGeom prst="straightConnector1">
            <a:avLst/>
          </a:prstGeom>
          <a:noFill/>
          <a:ln w="9525" cap="flat" cmpd="sng">
            <a:solidFill>
              <a:srgbClr val="999999"/>
            </a:solidFill>
            <a:prstDash val="solid"/>
            <a:round/>
            <a:headEnd type="none" w="med" len="med"/>
            <a:tailEnd type="none" w="med" len="med"/>
          </a:ln>
        </p:spPr>
      </p:cxnSp>
      <p:grpSp>
        <p:nvGrpSpPr>
          <p:cNvPr id="3297" name="Google Shape;3297;p52"/>
          <p:cNvGrpSpPr/>
          <p:nvPr/>
        </p:nvGrpSpPr>
        <p:grpSpPr>
          <a:xfrm>
            <a:off x="3223400" y="1827400"/>
            <a:ext cx="1832400" cy="601200"/>
            <a:chOff x="3223400" y="1827400"/>
            <a:chExt cx="1832400" cy="601200"/>
          </a:xfrm>
        </p:grpSpPr>
        <p:grpSp>
          <p:nvGrpSpPr>
            <p:cNvPr id="3298" name="Google Shape;3298;p52"/>
            <p:cNvGrpSpPr/>
            <p:nvPr/>
          </p:nvGrpSpPr>
          <p:grpSpPr>
            <a:xfrm>
              <a:off x="3223400" y="1827400"/>
              <a:ext cx="1832400" cy="601200"/>
              <a:chOff x="3223400" y="1827400"/>
              <a:chExt cx="1832400" cy="601200"/>
            </a:xfrm>
          </p:grpSpPr>
          <p:cxnSp>
            <p:nvCxnSpPr>
              <p:cNvPr id="3299" name="Google Shape;3299;p52"/>
              <p:cNvCxnSpPr>
                <a:stCxn id="3269" idx="0"/>
              </p:cNvCxnSpPr>
              <p:nvPr/>
            </p:nvCxnSpPr>
            <p:spPr>
              <a:xfrm rot="-5400000" flipH="1">
                <a:off x="3839000" y="1211800"/>
                <a:ext cx="601200" cy="1832400"/>
              </a:xfrm>
              <a:prstGeom prst="bentConnector4">
                <a:avLst>
                  <a:gd name="adj1" fmla="val -39608"/>
                  <a:gd name="adj2" fmla="val 70670"/>
                </a:avLst>
              </a:prstGeom>
              <a:noFill/>
              <a:ln w="9525" cap="flat" cmpd="sng">
                <a:solidFill>
                  <a:schemeClr val="dk2"/>
                </a:solidFill>
                <a:prstDash val="solid"/>
                <a:round/>
                <a:headEnd type="none" w="med" len="med"/>
                <a:tailEnd type="none" w="med" len="med"/>
              </a:ln>
            </p:spPr>
          </p:cxnSp>
          <p:cxnSp>
            <p:nvCxnSpPr>
              <p:cNvPr id="3300" name="Google Shape;3300;p52"/>
              <p:cNvCxnSpPr/>
              <p:nvPr/>
            </p:nvCxnSpPr>
            <p:spPr>
              <a:xfrm rot="10800000" flipH="1">
                <a:off x="5050575" y="2294150"/>
                <a:ext cx="3300" cy="134400"/>
              </a:xfrm>
              <a:prstGeom prst="straightConnector1">
                <a:avLst/>
              </a:prstGeom>
              <a:noFill/>
              <a:ln w="9525" cap="flat" cmpd="sng">
                <a:solidFill>
                  <a:schemeClr val="dk2"/>
                </a:solidFill>
                <a:prstDash val="solid"/>
                <a:round/>
                <a:headEnd type="none" w="med" len="med"/>
                <a:tailEnd type="triangle" w="med" len="med"/>
              </a:ln>
            </p:spPr>
          </p:cxnSp>
        </p:grpSp>
        <p:cxnSp>
          <p:nvCxnSpPr>
            <p:cNvPr id="3301" name="Google Shape;3301;p52"/>
            <p:cNvCxnSpPr/>
            <p:nvPr/>
          </p:nvCxnSpPr>
          <p:spPr>
            <a:xfrm rot="10800000" flipH="1">
              <a:off x="4810950" y="2291900"/>
              <a:ext cx="3300" cy="134400"/>
            </a:xfrm>
            <a:prstGeom prst="straightConnector1">
              <a:avLst/>
            </a:prstGeom>
            <a:noFill/>
            <a:ln w="9525" cap="flat" cmpd="sng">
              <a:solidFill>
                <a:schemeClr val="dk2"/>
              </a:solidFill>
              <a:prstDash val="solid"/>
              <a:round/>
              <a:headEnd type="none" w="med" len="med"/>
              <a:tailEnd type="triangle" w="med" len="med"/>
            </a:ln>
          </p:spPr>
        </p:cxnSp>
      </p:grpSp>
      <p:cxnSp>
        <p:nvCxnSpPr>
          <p:cNvPr id="3302" name="Google Shape;3302;p52"/>
          <p:cNvCxnSpPr>
            <a:endCxn id="3284" idx="3"/>
          </p:cNvCxnSpPr>
          <p:nvPr/>
        </p:nvCxnSpPr>
        <p:spPr>
          <a:xfrm rot="10800000" flipH="1">
            <a:off x="5330800" y="1741750"/>
            <a:ext cx="759300" cy="666600"/>
          </a:xfrm>
          <a:prstGeom prst="bentConnector3">
            <a:avLst>
              <a:gd name="adj1" fmla="val 120670"/>
            </a:avLst>
          </a:prstGeom>
          <a:noFill/>
          <a:ln w="9525" cap="flat" cmpd="sng">
            <a:solidFill>
              <a:schemeClr val="dk2"/>
            </a:solidFill>
            <a:prstDash val="solid"/>
            <a:round/>
            <a:headEnd type="none" w="med" len="med"/>
            <a:tailEnd type="triangle" w="med" len="med"/>
          </a:ln>
        </p:spPr>
      </p:cxnSp>
      <p:grpSp>
        <p:nvGrpSpPr>
          <p:cNvPr id="3303" name="Google Shape;3303;p52"/>
          <p:cNvGrpSpPr/>
          <p:nvPr/>
        </p:nvGrpSpPr>
        <p:grpSpPr>
          <a:xfrm flipH="1">
            <a:off x="5196157" y="3772639"/>
            <a:ext cx="266597" cy="258300"/>
            <a:chOff x="2372506" y="3438683"/>
            <a:chExt cx="255900" cy="258300"/>
          </a:xfrm>
        </p:grpSpPr>
        <p:pic>
          <p:nvPicPr>
            <p:cNvPr id="3304" name="Google Shape;3304;p52" descr="+" title="MathEquation,#585858"/>
            <p:cNvPicPr preferRelativeResize="0"/>
            <p:nvPr/>
          </p:nvPicPr>
          <p:blipFill>
            <a:blip r:embed="rId3">
              <a:alphaModFix/>
            </a:blip>
            <a:stretch>
              <a:fillRect/>
            </a:stretch>
          </p:blipFill>
          <p:spPr>
            <a:xfrm>
              <a:off x="2407953" y="3466746"/>
              <a:ext cx="185040" cy="202107"/>
            </a:xfrm>
            <a:prstGeom prst="rect">
              <a:avLst/>
            </a:prstGeom>
            <a:noFill/>
            <a:ln>
              <a:noFill/>
            </a:ln>
          </p:spPr>
        </p:pic>
        <p:sp>
          <p:nvSpPr>
            <p:cNvPr id="3280" name="Google Shape;3280;p52"/>
            <p:cNvSpPr/>
            <p:nvPr/>
          </p:nvSpPr>
          <p:spPr>
            <a:xfrm>
              <a:off x="2372506" y="3438683"/>
              <a:ext cx="255900" cy="258300"/>
            </a:xfrm>
            <a:prstGeom prst="ellipse">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grpSp>
      <p:sp>
        <p:nvSpPr>
          <p:cNvPr id="3305" name="Google Shape;3305;p52"/>
          <p:cNvSpPr txBox="1"/>
          <p:nvPr/>
        </p:nvSpPr>
        <p:spPr>
          <a:xfrm>
            <a:off x="2940700" y="4801350"/>
            <a:ext cx="672000" cy="17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solidFill>
                  <a:srgbClr val="999999"/>
                </a:solidFill>
              </a:rPr>
              <a:t>Inputs</a:t>
            </a:r>
            <a:endParaRPr sz="1100">
              <a:solidFill>
                <a:srgbClr val="999999"/>
              </a:solidFill>
            </a:endParaRPr>
          </a:p>
        </p:txBody>
      </p:sp>
      <p:sp>
        <p:nvSpPr>
          <p:cNvPr id="3306" name="Google Shape;3306;p52"/>
          <p:cNvSpPr txBox="1"/>
          <p:nvPr/>
        </p:nvSpPr>
        <p:spPr>
          <a:xfrm>
            <a:off x="4515700" y="4856300"/>
            <a:ext cx="1634100" cy="17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solidFill>
                  <a:srgbClr val="999999"/>
                </a:solidFill>
              </a:rPr>
              <a:t>Outputs (shifted right)</a:t>
            </a:r>
            <a:endParaRPr sz="1100">
              <a:solidFill>
                <a:srgbClr val="999999"/>
              </a:solidFill>
            </a:endParaRPr>
          </a:p>
        </p:txBody>
      </p:sp>
      <p:sp>
        <p:nvSpPr>
          <p:cNvPr id="3307" name="Google Shape;3307;p52"/>
          <p:cNvSpPr txBox="1"/>
          <p:nvPr/>
        </p:nvSpPr>
        <p:spPr>
          <a:xfrm>
            <a:off x="5742500" y="3644538"/>
            <a:ext cx="1634100" cy="179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solidFill>
                  <a:srgbClr val="999999"/>
                </a:solidFill>
              </a:rPr>
              <a:t>Positional </a:t>
            </a:r>
            <a:endParaRPr sz="1100">
              <a:solidFill>
                <a:srgbClr val="999999"/>
              </a:solidFill>
            </a:endParaRPr>
          </a:p>
          <a:p>
            <a:pPr marL="0" lvl="0" indent="0" algn="ctr" rtl="0">
              <a:spcBef>
                <a:spcPts val="0"/>
              </a:spcBef>
              <a:spcAft>
                <a:spcPts val="0"/>
              </a:spcAft>
              <a:buNone/>
            </a:pPr>
            <a:r>
              <a:rPr lang="en" sz="1100">
                <a:solidFill>
                  <a:srgbClr val="999999"/>
                </a:solidFill>
              </a:rPr>
              <a:t>Encoding</a:t>
            </a:r>
            <a:endParaRPr sz="1100">
              <a:solidFill>
                <a:srgbClr val="999999"/>
              </a:solidFill>
            </a:endParaRPr>
          </a:p>
        </p:txBody>
      </p:sp>
      <p:sp>
        <p:nvSpPr>
          <p:cNvPr id="3308" name="Google Shape;3308;p52"/>
          <p:cNvSpPr txBox="1"/>
          <p:nvPr/>
        </p:nvSpPr>
        <p:spPr>
          <a:xfrm>
            <a:off x="1142900" y="3632988"/>
            <a:ext cx="1634100" cy="179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solidFill>
                  <a:srgbClr val="999999"/>
                </a:solidFill>
              </a:rPr>
              <a:t>Positional </a:t>
            </a:r>
            <a:endParaRPr sz="1100">
              <a:solidFill>
                <a:srgbClr val="999999"/>
              </a:solidFill>
            </a:endParaRPr>
          </a:p>
          <a:p>
            <a:pPr marL="0" lvl="0" indent="0" algn="ctr" rtl="0">
              <a:spcBef>
                <a:spcPts val="0"/>
              </a:spcBef>
              <a:spcAft>
                <a:spcPts val="0"/>
              </a:spcAft>
              <a:buNone/>
            </a:pPr>
            <a:r>
              <a:rPr lang="en" sz="1100">
                <a:solidFill>
                  <a:srgbClr val="999999"/>
                </a:solidFill>
              </a:rPr>
              <a:t>Encoding</a:t>
            </a:r>
            <a:endParaRPr sz="1100">
              <a:solidFill>
                <a:srgbClr val="999999"/>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3312"/>
        <p:cNvGrpSpPr/>
        <p:nvPr/>
      </p:nvGrpSpPr>
      <p:grpSpPr>
        <a:xfrm>
          <a:off x="0" y="0"/>
          <a:ext cx="0" cy="0"/>
          <a:chOff x="0" y="0"/>
          <a:chExt cx="0" cy="0"/>
        </a:xfrm>
      </p:grpSpPr>
      <p:sp>
        <p:nvSpPr>
          <p:cNvPr id="3313" name="Google Shape;3313;p53"/>
          <p:cNvSpPr/>
          <p:nvPr/>
        </p:nvSpPr>
        <p:spPr>
          <a:xfrm>
            <a:off x="4372300" y="697350"/>
            <a:ext cx="1914300" cy="2966400"/>
          </a:xfrm>
          <a:prstGeom prst="rect">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53"/>
          <p:cNvSpPr/>
          <p:nvPr/>
        </p:nvSpPr>
        <p:spPr>
          <a:xfrm>
            <a:off x="2179100" y="1727750"/>
            <a:ext cx="1914300" cy="1935900"/>
          </a:xfrm>
          <a:prstGeom prst="rect">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53"/>
          <p:cNvSpPr/>
          <p:nvPr/>
        </p:nvSpPr>
        <p:spPr>
          <a:xfrm>
            <a:off x="2466050" y="3001600"/>
            <a:ext cx="1515000" cy="385200"/>
          </a:xfrm>
          <a:prstGeom prst="roundRect">
            <a:avLst>
              <a:gd name="adj" fmla="val 16667"/>
            </a:avLst>
          </a:prstGeom>
          <a:gradFill>
            <a:gsLst>
              <a:gs pos="0">
                <a:srgbClr val="F7E9D4">
                  <a:alpha val="31764"/>
                </a:srgbClr>
              </a:gs>
              <a:gs pos="100000">
                <a:srgbClr val="E6B94E">
                  <a:alpha val="25098"/>
                </a:srgbClr>
              </a:gs>
            </a:gsLst>
            <a:lin ang="2700006"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CCCCCC"/>
                </a:solidFill>
              </a:rPr>
              <a:t>Multi-Head</a:t>
            </a:r>
            <a:endParaRPr sz="1100">
              <a:solidFill>
                <a:srgbClr val="CCCCCC"/>
              </a:solidFill>
            </a:endParaRPr>
          </a:p>
          <a:p>
            <a:pPr marL="0" lvl="0" indent="0" algn="ctr" rtl="0">
              <a:spcBef>
                <a:spcPts val="0"/>
              </a:spcBef>
              <a:spcAft>
                <a:spcPts val="0"/>
              </a:spcAft>
              <a:buNone/>
            </a:pPr>
            <a:r>
              <a:rPr lang="en" sz="1100">
                <a:solidFill>
                  <a:srgbClr val="CCCCCC"/>
                </a:solidFill>
              </a:rPr>
              <a:t>Attention</a:t>
            </a:r>
            <a:endParaRPr sz="1100">
              <a:solidFill>
                <a:srgbClr val="CCCCCC"/>
              </a:solidFill>
            </a:endParaRPr>
          </a:p>
        </p:txBody>
      </p:sp>
      <p:sp>
        <p:nvSpPr>
          <p:cNvPr id="3316" name="Google Shape;3316;p53"/>
          <p:cNvSpPr/>
          <p:nvPr/>
        </p:nvSpPr>
        <p:spPr>
          <a:xfrm>
            <a:off x="2465950" y="2736150"/>
            <a:ext cx="1515000" cy="196200"/>
          </a:xfrm>
          <a:prstGeom prst="roundRect">
            <a:avLst>
              <a:gd name="adj" fmla="val 28518"/>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D9D9D9"/>
                </a:solidFill>
              </a:rPr>
              <a:t>Add &amp; Norm</a:t>
            </a:r>
            <a:endParaRPr sz="1100">
              <a:solidFill>
                <a:srgbClr val="D9D9D9"/>
              </a:solidFill>
            </a:endParaRPr>
          </a:p>
        </p:txBody>
      </p:sp>
      <p:sp>
        <p:nvSpPr>
          <p:cNvPr id="3317" name="Google Shape;3317;p53"/>
          <p:cNvSpPr/>
          <p:nvPr/>
        </p:nvSpPr>
        <p:spPr>
          <a:xfrm>
            <a:off x="2466050" y="4217575"/>
            <a:ext cx="1515000" cy="435900"/>
          </a:xfrm>
          <a:prstGeom prst="roundRect">
            <a:avLst>
              <a:gd name="adj" fmla="val 16667"/>
            </a:avLst>
          </a:prstGeom>
          <a:gradFill>
            <a:gsLst>
              <a:gs pos="0">
                <a:srgbClr val="D8EDBA">
                  <a:alpha val="29411"/>
                </a:srgbClr>
              </a:gs>
              <a:gs pos="100000">
                <a:srgbClr val="FE9696">
                  <a:alpha val="29411"/>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D9D9D9"/>
                </a:solidFill>
              </a:rPr>
              <a:t>Input</a:t>
            </a:r>
            <a:endParaRPr sz="1100">
              <a:solidFill>
                <a:srgbClr val="D9D9D9"/>
              </a:solidFill>
            </a:endParaRPr>
          </a:p>
          <a:p>
            <a:pPr marL="0" lvl="0" indent="0" algn="ctr" rtl="0">
              <a:spcBef>
                <a:spcPts val="0"/>
              </a:spcBef>
              <a:spcAft>
                <a:spcPts val="0"/>
              </a:spcAft>
              <a:buNone/>
            </a:pPr>
            <a:r>
              <a:rPr lang="en" sz="1100">
                <a:solidFill>
                  <a:srgbClr val="D9D9D9"/>
                </a:solidFill>
              </a:rPr>
              <a:t>Embedding</a:t>
            </a:r>
            <a:endParaRPr sz="1100">
              <a:solidFill>
                <a:srgbClr val="D9D9D9"/>
              </a:solidFill>
            </a:endParaRPr>
          </a:p>
        </p:txBody>
      </p:sp>
      <p:grpSp>
        <p:nvGrpSpPr>
          <p:cNvPr id="3318" name="Google Shape;3318;p53"/>
          <p:cNvGrpSpPr/>
          <p:nvPr/>
        </p:nvGrpSpPr>
        <p:grpSpPr>
          <a:xfrm>
            <a:off x="3095581" y="3765083"/>
            <a:ext cx="255900" cy="258300"/>
            <a:chOff x="2372506" y="3438683"/>
            <a:chExt cx="255900" cy="258300"/>
          </a:xfrm>
        </p:grpSpPr>
        <p:pic>
          <p:nvPicPr>
            <p:cNvPr id="3319" name="Google Shape;3319;p53" descr="+" title="MathEquation,#585858"/>
            <p:cNvPicPr preferRelativeResize="0"/>
            <p:nvPr/>
          </p:nvPicPr>
          <p:blipFill>
            <a:blip r:embed="rId3">
              <a:alphaModFix/>
            </a:blip>
            <a:stretch>
              <a:fillRect/>
            </a:stretch>
          </p:blipFill>
          <p:spPr>
            <a:xfrm>
              <a:off x="2407953" y="3466746"/>
              <a:ext cx="185040" cy="202107"/>
            </a:xfrm>
            <a:prstGeom prst="rect">
              <a:avLst/>
            </a:prstGeom>
            <a:noFill/>
            <a:ln>
              <a:noFill/>
            </a:ln>
          </p:spPr>
        </p:pic>
        <p:sp>
          <p:nvSpPr>
            <p:cNvPr id="3320" name="Google Shape;3320;p53"/>
            <p:cNvSpPr/>
            <p:nvPr/>
          </p:nvSpPr>
          <p:spPr>
            <a:xfrm>
              <a:off x="2372506" y="3438683"/>
              <a:ext cx="255900" cy="258300"/>
            </a:xfrm>
            <a:prstGeom prst="ellipse">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grpSp>
      <p:grpSp>
        <p:nvGrpSpPr>
          <p:cNvPr id="3321" name="Google Shape;3321;p53"/>
          <p:cNvGrpSpPr/>
          <p:nvPr/>
        </p:nvGrpSpPr>
        <p:grpSpPr>
          <a:xfrm>
            <a:off x="2466049" y="3701599"/>
            <a:ext cx="407181" cy="385200"/>
            <a:chOff x="7687999" y="1673849"/>
            <a:chExt cx="407181" cy="385200"/>
          </a:xfrm>
        </p:grpSpPr>
        <p:sp>
          <p:nvSpPr>
            <p:cNvPr id="3322" name="Google Shape;3322;p53"/>
            <p:cNvSpPr/>
            <p:nvPr/>
          </p:nvSpPr>
          <p:spPr>
            <a:xfrm>
              <a:off x="7687999" y="1673849"/>
              <a:ext cx="407100" cy="385200"/>
            </a:xfrm>
            <a:prstGeom prst="ellipse">
              <a:avLst/>
            </a:prstGeom>
            <a:gradFill>
              <a:gsLst>
                <a:gs pos="0">
                  <a:srgbClr val="69D4F4">
                    <a:alpha val="26274"/>
                  </a:srgbClr>
                </a:gs>
                <a:gs pos="100000">
                  <a:srgbClr val="9F39D5">
                    <a:alpha val="16862"/>
                  </a:srgbClr>
                </a:gs>
              </a:gsLst>
              <a:lin ang="13500032" scaled="0"/>
            </a:gra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3323" name="Google Shape;3323;p53"/>
            <p:cNvSpPr/>
            <p:nvPr/>
          </p:nvSpPr>
          <p:spPr>
            <a:xfrm>
              <a:off x="7695890" y="1786160"/>
              <a:ext cx="399290" cy="178980"/>
            </a:xfrm>
            <a:custGeom>
              <a:avLst/>
              <a:gdLst/>
              <a:ahLst/>
              <a:cxnLst/>
              <a:rect l="l" t="t" r="r" b="b"/>
              <a:pathLst>
                <a:path w="20772" h="9028" extrusionOk="0">
                  <a:moveTo>
                    <a:pt x="0" y="3089"/>
                  </a:moveTo>
                  <a:cubicBezTo>
                    <a:pt x="1222" y="2614"/>
                    <a:pt x="4819" y="-712"/>
                    <a:pt x="7331" y="238"/>
                  </a:cubicBezTo>
                  <a:cubicBezTo>
                    <a:pt x="9843" y="1188"/>
                    <a:pt x="12830" y="7841"/>
                    <a:pt x="15070" y="8791"/>
                  </a:cubicBezTo>
                  <a:cubicBezTo>
                    <a:pt x="17310" y="9741"/>
                    <a:pt x="19822" y="6415"/>
                    <a:pt x="20772" y="5940"/>
                  </a:cubicBezTo>
                </a:path>
              </a:pathLst>
            </a:custGeom>
            <a:noFill/>
            <a:ln w="9525" cap="flat" cmpd="sng">
              <a:solidFill>
                <a:srgbClr val="D9D9D9"/>
              </a:solidFill>
              <a:prstDash val="solid"/>
              <a:round/>
              <a:headEnd type="none" w="med" len="med"/>
              <a:tailEnd type="none" w="med" len="med"/>
            </a:ln>
          </p:spPr>
        </p:sp>
      </p:grpSp>
      <p:cxnSp>
        <p:nvCxnSpPr>
          <p:cNvPr id="3324" name="Google Shape;3324;p53"/>
          <p:cNvCxnSpPr>
            <a:endCxn id="3317" idx="2"/>
          </p:cNvCxnSpPr>
          <p:nvPr/>
        </p:nvCxnSpPr>
        <p:spPr>
          <a:xfrm rot="10800000">
            <a:off x="3223550" y="4653475"/>
            <a:ext cx="4500" cy="230700"/>
          </a:xfrm>
          <a:prstGeom prst="straightConnector1">
            <a:avLst/>
          </a:prstGeom>
          <a:noFill/>
          <a:ln w="9525" cap="flat" cmpd="sng">
            <a:solidFill>
              <a:srgbClr val="D9D9D9"/>
            </a:solidFill>
            <a:prstDash val="solid"/>
            <a:round/>
            <a:headEnd type="none" w="med" len="med"/>
            <a:tailEnd type="triangle" w="med" len="med"/>
          </a:ln>
        </p:spPr>
      </p:cxnSp>
      <p:cxnSp>
        <p:nvCxnSpPr>
          <p:cNvPr id="3325" name="Google Shape;3325;p53"/>
          <p:cNvCxnSpPr>
            <a:endCxn id="3320" idx="4"/>
          </p:cNvCxnSpPr>
          <p:nvPr/>
        </p:nvCxnSpPr>
        <p:spPr>
          <a:xfrm rot="10800000">
            <a:off x="3223531" y="4023383"/>
            <a:ext cx="0" cy="196200"/>
          </a:xfrm>
          <a:prstGeom prst="straightConnector1">
            <a:avLst/>
          </a:prstGeom>
          <a:noFill/>
          <a:ln w="9525" cap="flat" cmpd="sng">
            <a:solidFill>
              <a:srgbClr val="D9D9D9"/>
            </a:solidFill>
            <a:prstDash val="solid"/>
            <a:round/>
            <a:headEnd type="none" w="med" len="med"/>
            <a:tailEnd type="triangle" w="med" len="med"/>
          </a:ln>
        </p:spPr>
      </p:cxnSp>
      <p:cxnSp>
        <p:nvCxnSpPr>
          <p:cNvPr id="3326" name="Google Shape;3326;p53"/>
          <p:cNvCxnSpPr>
            <a:stCxn id="3320" idx="0"/>
            <a:endCxn id="3315" idx="2"/>
          </p:cNvCxnSpPr>
          <p:nvPr/>
        </p:nvCxnSpPr>
        <p:spPr>
          <a:xfrm rot="10800000">
            <a:off x="3223531" y="3386783"/>
            <a:ext cx="0" cy="378300"/>
          </a:xfrm>
          <a:prstGeom prst="straightConnector1">
            <a:avLst/>
          </a:prstGeom>
          <a:noFill/>
          <a:ln w="9525" cap="flat" cmpd="sng">
            <a:solidFill>
              <a:srgbClr val="D9D9D9"/>
            </a:solidFill>
            <a:prstDash val="solid"/>
            <a:round/>
            <a:headEnd type="none" w="med" len="med"/>
            <a:tailEnd type="triangle" w="med" len="med"/>
          </a:ln>
        </p:spPr>
      </p:cxnSp>
      <p:sp>
        <p:nvSpPr>
          <p:cNvPr id="3327" name="Google Shape;3327;p53"/>
          <p:cNvSpPr/>
          <p:nvPr/>
        </p:nvSpPr>
        <p:spPr>
          <a:xfrm>
            <a:off x="4572000" y="4225675"/>
            <a:ext cx="1515000" cy="435900"/>
          </a:xfrm>
          <a:prstGeom prst="roundRect">
            <a:avLst>
              <a:gd name="adj" fmla="val 16667"/>
            </a:avLst>
          </a:prstGeom>
          <a:gradFill>
            <a:gsLst>
              <a:gs pos="0">
                <a:srgbClr val="D8EDBA">
                  <a:alpha val="29411"/>
                </a:srgbClr>
              </a:gs>
              <a:gs pos="100000">
                <a:srgbClr val="FE9696">
                  <a:alpha val="29411"/>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D9D9D9"/>
                </a:solidFill>
              </a:rPr>
              <a:t>Output</a:t>
            </a:r>
            <a:endParaRPr sz="1100">
              <a:solidFill>
                <a:srgbClr val="D9D9D9"/>
              </a:solidFill>
            </a:endParaRPr>
          </a:p>
          <a:p>
            <a:pPr marL="0" lvl="0" indent="0" algn="ctr" rtl="0">
              <a:spcBef>
                <a:spcPts val="0"/>
              </a:spcBef>
              <a:spcAft>
                <a:spcPts val="0"/>
              </a:spcAft>
              <a:buNone/>
            </a:pPr>
            <a:r>
              <a:rPr lang="en" sz="1100">
                <a:solidFill>
                  <a:srgbClr val="D9D9D9"/>
                </a:solidFill>
              </a:rPr>
              <a:t>Embedding</a:t>
            </a:r>
            <a:endParaRPr sz="1100">
              <a:solidFill>
                <a:srgbClr val="D9D9D9"/>
              </a:solidFill>
            </a:endParaRPr>
          </a:p>
        </p:txBody>
      </p:sp>
      <p:cxnSp>
        <p:nvCxnSpPr>
          <p:cNvPr id="3328" name="Google Shape;3328;p53"/>
          <p:cNvCxnSpPr/>
          <p:nvPr/>
        </p:nvCxnSpPr>
        <p:spPr>
          <a:xfrm rot="10800000">
            <a:off x="5327250" y="4686450"/>
            <a:ext cx="4500" cy="230700"/>
          </a:xfrm>
          <a:prstGeom prst="straightConnector1">
            <a:avLst/>
          </a:prstGeom>
          <a:noFill/>
          <a:ln w="9525" cap="flat" cmpd="sng">
            <a:solidFill>
              <a:srgbClr val="D9D9D9"/>
            </a:solidFill>
            <a:prstDash val="solid"/>
            <a:round/>
            <a:headEnd type="none" w="med" len="med"/>
            <a:tailEnd type="triangle" w="med" len="med"/>
          </a:ln>
        </p:spPr>
      </p:cxnSp>
      <p:cxnSp>
        <p:nvCxnSpPr>
          <p:cNvPr id="3329" name="Google Shape;3329;p53"/>
          <p:cNvCxnSpPr>
            <a:stCxn id="3322" idx="6"/>
            <a:endCxn id="3320" idx="2"/>
          </p:cNvCxnSpPr>
          <p:nvPr/>
        </p:nvCxnSpPr>
        <p:spPr>
          <a:xfrm>
            <a:off x="2873149" y="3894199"/>
            <a:ext cx="222300" cy="0"/>
          </a:xfrm>
          <a:prstGeom prst="straightConnector1">
            <a:avLst/>
          </a:prstGeom>
          <a:noFill/>
          <a:ln w="9525" cap="flat" cmpd="sng">
            <a:solidFill>
              <a:srgbClr val="D9D9D9"/>
            </a:solidFill>
            <a:prstDash val="solid"/>
            <a:round/>
            <a:headEnd type="none" w="med" len="med"/>
            <a:tailEnd type="none" w="med" len="med"/>
          </a:ln>
        </p:spPr>
      </p:cxnSp>
      <p:cxnSp>
        <p:nvCxnSpPr>
          <p:cNvPr id="3330" name="Google Shape;3330;p53"/>
          <p:cNvCxnSpPr>
            <a:stCxn id="3315" idx="2"/>
            <a:endCxn id="3316" idx="1"/>
          </p:cNvCxnSpPr>
          <p:nvPr/>
        </p:nvCxnSpPr>
        <p:spPr>
          <a:xfrm rot="5400000" flipH="1">
            <a:off x="2568500" y="2731750"/>
            <a:ext cx="552600" cy="757500"/>
          </a:xfrm>
          <a:prstGeom prst="bentConnector4">
            <a:avLst>
              <a:gd name="adj1" fmla="val -33297"/>
              <a:gd name="adj2" fmla="val 121752"/>
            </a:avLst>
          </a:prstGeom>
          <a:noFill/>
          <a:ln w="9525" cap="flat" cmpd="sng">
            <a:solidFill>
              <a:srgbClr val="D9D9D9"/>
            </a:solidFill>
            <a:prstDash val="solid"/>
            <a:round/>
            <a:headEnd type="none" w="med" len="med"/>
            <a:tailEnd type="triangle" w="med" len="med"/>
          </a:ln>
        </p:spPr>
      </p:cxnSp>
      <p:cxnSp>
        <p:nvCxnSpPr>
          <p:cNvPr id="3331" name="Google Shape;3331;p53"/>
          <p:cNvCxnSpPr>
            <a:stCxn id="3316" idx="2"/>
          </p:cNvCxnSpPr>
          <p:nvPr/>
        </p:nvCxnSpPr>
        <p:spPr>
          <a:xfrm>
            <a:off x="3223450" y="2932350"/>
            <a:ext cx="0" cy="0"/>
          </a:xfrm>
          <a:prstGeom prst="straightConnector1">
            <a:avLst/>
          </a:prstGeom>
          <a:noFill/>
          <a:ln w="9525" cap="flat" cmpd="sng">
            <a:solidFill>
              <a:schemeClr val="dk2"/>
            </a:solidFill>
            <a:prstDash val="solid"/>
            <a:round/>
            <a:headEnd type="none" w="med" len="med"/>
            <a:tailEnd type="none" w="med" len="med"/>
          </a:ln>
        </p:spPr>
      </p:cxnSp>
      <p:cxnSp>
        <p:nvCxnSpPr>
          <p:cNvPr id="3332" name="Google Shape;3332;p53"/>
          <p:cNvCxnSpPr>
            <a:stCxn id="3315" idx="0"/>
            <a:endCxn id="3316" idx="2"/>
          </p:cNvCxnSpPr>
          <p:nvPr/>
        </p:nvCxnSpPr>
        <p:spPr>
          <a:xfrm rot="10800000">
            <a:off x="3223550" y="2932300"/>
            <a:ext cx="0" cy="69300"/>
          </a:xfrm>
          <a:prstGeom prst="straightConnector1">
            <a:avLst/>
          </a:prstGeom>
          <a:noFill/>
          <a:ln w="9525" cap="flat" cmpd="sng">
            <a:solidFill>
              <a:srgbClr val="999999"/>
            </a:solidFill>
            <a:prstDash val="solid"/>
            <a:round/>
            <a:headEnd type="none" w="med" len="med"/>
            <a:tailEnd type="none" w="med" len="med"/>
          </a:ln>
        </p:spPr>
      </p:cxnSp>
      <p:sp>
        <p:nvSpPr>
          <p:cNvPr id="3333" name="Google Shape;3333;p53"/>
          <p:cNvSpPr/>
          <p:nvPr/>
        </p:nvSpPr>
        <p:spPr>
          <a:xfrm>
            <a:off x="2466000" y="2092850"/>
            <a:ext cx="1515000" cy="385200"/>
          </a:xfrm>
          <a:prstGeom prst="roundRect">
            <a:avLst>
              <a:gd name="adj" fmla="val 16667"/>
            </a:avLst>
          </a:prstGeom>
          <a:gradFill>
            <a:gsLst>
              <a:gs pos="0">
                <a:srgbClr val="00FFFF">
                  <a:alpha val="31372"/>
                </a:srgbClr>
              </a:gs>
              <a:gs pos="100000">
                <a:srgbClr val="B0DAF1">
                  <a:alpha val="37254"/>
                </a:srgbClr>
              </a:gs>
            </a:gsLst>
            <a:lin ang="0"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D9D9D9"/>
                </a:solidFill>
              </a:rPr>
              <a:t>Feed</a:t>
            </a:r>
            <a:endParaRPr sz="1100">
              <a:solidFill>
                <a:srgbClr val="D9D9D9"/>
              </a:solidFill>
            </a:endParaRPr>
          </a:p>
          <a:p>
            <a:pPr marL="0" lvl="0" indent="0" algn="ctr" rtl="0">
              <a:spcBef>
                <a:spcPts val="0"/>
              </a:spcBef>
              <a:spcAft>
                <a:spcPts val="0"/>
              </a:spcAft>
              <a:buNone/>
            </a:pPr>
            <a:r>
              <a:rPr lang="en" sz="1100">
                <a:solidFill>
                  <a:srgbClr val="D9D9D9"/>
                </a:solidFill>
              </a:rPr>
              <a:t>Forward</a:t>
            </a:r>
            <a:endParaRPr sz="1100">
              <a:solidFill>
                <a:srgbClr val="D9D9D9"/>
              </a:solidFill>
            </a:endParaRPr>
          </a:p>
        </p:txBody>
      </p:sp>
      <p:sp>
        <p:nvSpPr>
          <p:cNvPr id="3334" name="Google Shape;3334;p53"/>
          <p:cNvSpPr/>
          <p:nvPr/>
        </p:nvSpPr>
        <p:spPr>
          <a:xfrm>
            <a:off x="2465900" y="1827400"/>
            <a:ext cx="1515000" cy="196200"/>
          </a:xfrm>
          <a:prstGeom prst="roundRect">
            <a:avLst>
              <a:gd name="adj" fmla="val 28518"/>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D9D9D9"/>
                </a:solidFill>
              </a:rPr>
              <a:t>Add &amp; Norm</a:t>
            </a:r>
            <a:endParaRPr sz="1100">
              <a:solidFill>
                <a:srgbClr val="D9D9D9"/>
              </a:solidFill>
            </a:endParaRPr>
          </a:p>
        </p:txBody>
      </p:sp>
      <p:cxnSp>
        <p:nvCxnSpPr>
          <p:cNvPr id="3335" name="Google Shape;3335;p53"/>
          <p:cNvCxnSpPr>
            <a:stCxn id="3316" idx="0"/>
            <a:endCxn id="3333" idx="2"/>
          </p:cNvCxnSpPr>
          <p:nvPr/>
        </p:nvCxnSpPr>
        <p:spPr>
          <a:xfrm rot="10800000">
            <a:off x="3223450" y="2478150"/>
            <a:ext cx="0" cy="258000"/>
          </a:xfrm>
          <a:prstGeom prst="straightConnector1">
            <a:avLst/>
          </a:prstGeom>
          <a:noFill/>
          <a:ln w="9525" cap="flat" cmpd="sng">
            <a:solidFill>
              <a:srgbClr val="D9D9D9"/>
            </a:solidFill>
            <a:prstDash val="solid"/>
            <a:round/>
            <a:headEnd type="none" w="med" len="med"/>
            <a:tailEnd type="triangle" w="med" len="med"/>
          </a:ln>
        </p:spPr>
      </p:cxnSp>
      <p:cxnSp>
        <p:nvCxnSpPr>
          <p:cNvPr id="3336" name="Google Shape;3336;p53"/>
          <p:cNvCxnSpPr/>
          <p:nvPr/>
        </p:nvCxnSpPr>
        <p:spPr>
          <a:xfrm rot="5400000" flipH="1">
            <a:off x="2568500" y="1827850"/>
            <a:ext cx="552600" cy="757500"/>
          </a:xfrm>
          <a:prstGeom prst="bentConnector4">
            <a:avLst>
              <a:gd name="adj1" fmla="val -25502"/>
              <a:gd name="adj2" fmla="val 121752"/>
            </a:avLst>
          </a:prstGeom>
          <a:noFill/>
          <a:ln w="9525" cap="flat" cmpd="sng">
            <a:solidFill>
              <a:srgbClr val="D9D9D9"/>
            </a:solidFill>
            <a:prstDash val="solid"/>
            <a:round/>
            <a:headEnd type="none" w="med" len="med"/>
            <a:tailEnd type="triangle" w="med" len="med"/>
          </a:ln>
        </p:spPr>
      </p:cxnSp>
      <p:sp>
        <p:nvSpPr>
          <p:cNvPr id="3337" name="Google Shape;3337;p53"/>
          <p:cNvSpPr/>
          <p:nvPr/>
        </p:nvSpPr>
        <p:spPr>
          <a:xfrm>
            <a:off x="4572050" y="2761000"/>
            <a:ext cx="1515000" cy="633900"/>
          </a:xfrm>
          <a:prstGeom prst="roundRect">
            <a:avLst>
              <a:gd name="adj" fmla="val 16667"/>
            </a:avLst>
          </a:prstGeom>
          <a:gradFill>
            <a:gsLst>
              <a:gs pos="0">
                <a:srgbClr val="F7E9D4">
                  <a:alpha val="31764"/>
                </a:srgbClr>
              </a:gs>
              <a:gs pos="100000">
                <a:srgbClr val="E6B94E">
                  <a:alpha val="25098"/>
                </a:srgbClr>
              </a:gs>
            </a:gsLst>
            <a:lin ang="2700006"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D9D9D9"/>
                </a:solidFill>
              </a:rPr>
              <a:t>Masked</a:t>
            </a:r>
            <a:endParaRPr sz="1100">
              <a:solidFill>
                <a:srgbClr val="D9D9D9"/>
              </a:solidFill>
            </a:endParaRPr>
          </a:p>
          <a:p>
            <a:pPr marL="0" lvl="0" indent="0" algn="ctr" rtl="0">
              <a:spcBef>
                <a:spcPts val="0"/>
              </a:spcBef>
              <a:spcAft>
                <a:spcPts val="0"/>
              </a:spcAft>
              <a:buNone/>
            </a:pPr>
            <a:r>
              <a:rPr lang="en" sz="1100">
                <a:solidFill>
                  <a:srgbClr val="D9D9D9"/>
                </a:solidFill>
              </a:rPr>
              <a:t>Multi-Head</a:t>
            </a:r>
            <a:endParaRPr sz="1100">
              <a:solidFill>
                <a:srgbClr val="D9D9D9"/>
              </a:solidFill>
            </a:endParaRPr>
          </a:p>
          <a:p>
            <a:pPr marL="0" lvl="0" indent="0" algn="ctr" rtl="0">
              <a:spcBef>
                <a:spcPts val="0"/>
              </a:spcBef>
              <a:spcAft>
                <a:spcPts val="0"/>
              </a:spcAft>
              <a:buNone/>
            </a:pPr>
            <a:r>
              <a:rPr lang="en" sz="1100">
                <a:solidFill>
                  <a:srgbClr val="D9D9D9"/>
                </a:solidFill>
              </a:rPr>
              <a:t>Attention</a:t>
            </a:r>
            <a:endParaRPr sz="1100">
              <a:solidFill>
                <a:srgbClr val="D9D9D9"/>
              </a:solidFill>
            </a:endParaRPr>
          </a:p>
        </p:txBody>
      </p:sp>
      <p:sp>
        <p:nvSpPr>
          <p:cNvPr id="3338" name="Google Shape;3338;p53"/>
          <p:cNvSpPr/>
          <p:nvPr/>
        </p:nvSpPr>
        <p:spPr>
          <a:xfrm>
            <a:off x="4571950" y="2495550"/>
            <a:ext cx="1515000" cy="196200"/>
          </a:xfrm>
          <a:prstGeom prst="roundRect">
            <a:avLst>
              <a:gd name="adj" fmla="val 28518"/>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D9D9D9"/>
                </a:solidFill>
              </a:rPr>
              <a:t>Add &amp; Norm</a:t>
            </a:r>
            <a:endParaRPr sz="1100">
              <a:solidFill>
                <a:srgbClr val="D9D9D9"/>
              </a:solidFill>
            </a:endParaRPr>
          </a:p>
        </p:txBody>
      </p:sp>
      <p:cxnSp>
        <p:nvCxnSpPr>
          <p:cNvPr id="3339" name="Google Shape;3339;p53"/>
          <p:cNvCxnSpPr>
            <a:stCxn id="3337" idx="0"/>
            <a:endCxn id="3338" idx="2"/>
          </p:cNvCxnSpPr>
          <p:nvPr/>
        </p:nvCxnSpPr>
        <p:spPr>
          <a:xfrm rot="10800000">
            <a:off x="5329550" y="2691700"/>
            <a:ext cx="0" cy="69300"/>
          </a:xfrm>
          <a:prstGeom prst="straightConnector1">
            <a:avLst/>
          </a:prstGeom>
          <a:noFill/>
          <a:ln w="9525" cap="flat" cmpd="sng">
            <a:solidFill>
              <a:srgbClr val="999999"/>
            </a:solidFill>
            <a:prstDash val="solid"/>
            <a:round/>
            <a:headEnd type="none" w="med" len="med"/>
            <a:tailEnd type="none" w="med" len="med"/>
          </a:ln>
        </p:spPr>
      </p:cxnSp>
      <p:grpSp>
        <p:nvGrpSpPr>
          <p:cNvPr id="3340" name="Google Shape;3340;p53"/>
          <p:cNvGrpSpPr/>
          <p:nvPr/>
        </p:nvGrpSpPr>
        <p:grpSpPr>
          <a:xfrm flipH="1">
            <a:off x="5670621" y="3709189"/>
            <a:ext cx="424201" cy="385200"/>
            <a:chOff x="7687999" y="1673849"/>
            <a:chExt cx="407181" cy="385200"/>
          </a:xfrm>
        </p:grpSpPr>
        <p:sp>
          <p:nvSpPr>
            <p:cNvPr id="3341" name="Google Shape;3341;p53"/>
            <p:cNvSpPr/>
            <p:nvPr/>
          </p:nvSpPr>
          <p:spPr>
            <a:xfrm>
              <a:off x="7687999" y="1673849"/>
              <a:ext cx="407100" cy="385200"/>
            </a:xfrm>
            <a:prstGeom prst="ellipse">
              <a:avLst/>
            </a:prstGeom>
            <a:gradFill>
              <a:gsLst>
                <a:gs pos="0">
                  <a:srgbClr val="69D4F4">
                    <a:alpha val="26274"/>
                  </a:srgbClr>
                </a:gs>
                <a:gs pos="100000">
                  <a:srgbClr val="9F39D5">
                    <a:alpha val="16862"/>
                  </a:srgbClr>
                </a:gs>
              </a:gsLst>
              <a:lin ang="13500032" scaled="0"/>
            </a:gra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3342" name="Google Shape;3342;p53"/>
            <p:cNvSpPr/>
            <p:nvPr/>
          </p:nvSpPr>
          <p:spPr>
            <a:xfrm>
              <a:off x="7695890" y="1786160"/>
              <a:ext cx="399290" cy="178980"/>
            </a:xfrm>
            <a:custGeom>
              <a:avLst/>
              <a:gdLst/>
              <a:ahLst/>
              <a:cxnLst/>
              <a:rect l="l" t="t" r="r" b="b"/>
              <a:pathLst>
                <a:path w="20772" h="9028" extrusionOk="0">
                  <a:moveTo>
                    <a:pt x="0" y="3089"/>
                  </a:moveTo>
                  <a:cubicBezTo>
                    <a:pt x="1222" y="2614"/>
                    <a:pt x="4819" y="-712"/>
                    <a:pt x="7331" y="238"/>
                  </a:cubicBezTo>
                  <a:cubicBezTo>
                    <a:pt x="9843" y="1188"/>
                    <a:pt x="12830" y="7841"/>
                    <a:pt x="15070" y="8791"/>
                  </a:cubicBezTo>
                  <a:cubicBezTo>
                    <a:pt x="17310" y="9741"/>
                    <a:pt x="19822" y="6415"/>
                    <a:pt x="20772" y="5940"/>
                  </a:cubicBezTo>
                </a:path>
              </a:pathLst>
            </a:custGeom>
            <a:noFill/>
            <a:ln w="9525" cap="flat" cmpd="sng">
              <a:solidFill>
                <a:srgbClr val="D9D9D9"/>
              </a:solidFill>
              <a:prstDash val="solid"/>
              <a:round/>
              <a:headEnd type="none" w="med" len="med"/>
              <a:tailEnd type="none" w="med" len="med"/>
            </a:ln>
          </p:spPr>
        </p:sp>
      </p:grpSp>
      <p:cxnSp>
        <p:nvCxnSpPr>
          <p:cNvPr id="3343" name="Google Shape;3343;p53"/>
          <p:cNvCxnSpPr/>
          <p:nvPr/>
        </p:nvCxnSpPr>
        <p:spPr>
          <a:xfrm rot="10800000" flipH="1">
            <a:off x="5329500" y="4037575"/>
            <a:ext cx="6300" cy="188100"/>
          </a:xfrm>
          <a:prstGeom prst="straightConnector1">
            <a:avLst/>
          </a:prstGeom>
          <a:noFill/>
          <a:ln w="9525" cap="flat" cmpd="sng">
            <a:solidFill>
              <a:srgbClr val="D9D9D9"/>
            </a:solidFill>
            <a:prstDash val="solid"/>
            <a:round/>
            <a:headEnd type="none" w="med" len="med"/>
            <a:tailEnd type="triangle" w="med" len="med"/>
          </a:ln>
        </p:spPr>
      </p:cxnSp>
      <p:cxnSp>
        <p:nvCxnSpPr>
          <p:cNvPr id="3344" name="Google Shape;3344;p53"/>
          <p:cNvCxnSpPr>
            <a:stCxn id="3341" idx="6"/>
            <a:endCxn id="3345" idx="2"/>
          </p:cNvCxnSpPr>
          <p:nvPr/>
        </p:nvCxnSpPr>
        <p:spPr>
          <a:xfrm rot="10800000">
            <a:off x="5462805" y="3901789"/>
            <a:ext cx="207900" cy="0"/>
          </a:xfrm>
          <a:prstGeom prst="straightConnector1">
            <a:avLst/>
          </a:prstGeom>
          <a:noFill/>
          <a:ln w="9525" cap="flat" cmpd="sng">
            <a:solidFill>
              <a:srgbClr val="D9D9D9"/>
            </a:solidFill>
            <a:prstDash val="solid"/>
            <a:round/>
            <a:headEnd type="none" w="med" len="med"/>
            <a:tailEnd type="none" w="med" len="med"/>
          </a:ln>
        </p:spPr>
      </p:cxnSp>
      <p:cxnSp>
        <p:nvCxnSpPr>
          <p:cNvPr id="3346" name="Google Shape;3346;p53"/>
          <p:cNvCxnSpPr>
            <a:stCxn id="3345" idx="0"/>
          </p:cNvCxnSpPr>
          <p:nvPr/>
        </p:nvCxnSpPr>
        <p:spPr>
          <a:xfrm rot="10800000" flipH="1">
            <a:off x="5329455" y="3409339"/>
            <a:ext cx="3300" cy="363300"/>
          </a:xfrm>
          <a:prstGeom prst="straightConnector1">
            <a:avLst/>
          </a:prstGeom>
          <a:noFill/>
          <a:ln w="9525" cap="flat" cmpd="sng">
            <a:solidFill>
              <a:srgbClr val="D9D9D9"/>
            </a:solidFill>
            <a:prstDash val="solid"/>
            <a:round/>
            <a:headEnd type="none" w="med" len="med"/>
            <a:tailEnd type="triangle" w="med" len="med"/>
          </a:ln>
        </p:spPr>
      </p:cxnSp>
      <p:cxnSp>
        <p:nvCxnSpPr>
          <p:cNvPr id="3347" name="Google Shape;3347;p53"/>
          <p:cNvCxnSpPr>
            <a:stCxn id="3313" idx="2"/>
            <a:endCxn id="3338" idx="3"/>
          </p:cNvCxnSpPr>
          <p:nvPr/>
        </p:nvCxnSpPr>
        <p:spPr>
          <a:xfrm rot="-5400000">
            <a:off x="5173150" y="2749950"/>
            <a:ext cx="1070100" cy="757500"/>
          </a:xfrm>
          <a:prstGeom prst="bentConnector4">
            <a:avLst>
              <a:gd name="adj1" fmla="val 9329"/>
              <a:gd name="adj2" fmla="val 119119"/>
            </a:avLst>
          </a:prstGeom>
          <a:noFill/>
          <a:ln w="9525" cap="flat" cmpd="sng">
            <a:solidFill>
              <a:srgbClr val="D9D9D9"/>
            </a:solidFill>
            <a:prstDash val="solid"/>
            <a:round/>
            <a:headEnd type="none" w="med" len="med"/>
            <a:tailEnd type="triangle" w="med" len="med"/>
          </a:ln>
        </p:spPr>
      </p:cxnSp>
      <p:sp>
        <p:nvSpPr>
          <p:cNvPr id="3348" name="Google Shape;3348;p53"/>
          <p:cNvSpPr/>
          <p:nvPr/>
        </p:nvSpPr>
        <p:spPr>
          <a:xfrm>
            <a:off x="4575200" y="1909100"/>
            <a:ext cx="1515000" cy="385200"/>
          </a:xfrm>
          <a:prstGeom prst="roundRect">
            <a:avLst>
              <a:gd name="adj" fmla="val 16667"/>
            </a:avLst>
          </a:prstGeom>
          <a:gradFill>
            <a:gsLst>
              <a:gs pos="0">
                <a:srgbClr val="F7E9D4">
                  <a:alpha val="31764"/>
                </a:srgbClr>
              </a:gs>
              <a:gs pos="100000">
                <a:srgbClr val="E6B94E">
                  <a:alpha val="25098"/>
                </a:srgbClr>
              </a:gs>
            </a:gsLst>
            <a:lin ang="2700006"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D9D9D9"/>
                </a:solidFill>
              </a:rPr>
              <a:t>Multi-Head</a:t>
            </a:r>
            <a:endParaRPr sz="1100">
              <a:solidFill>
                <a:srgbClr val="D9D9D9"/>
              </a:solidFill>
            </a:endParaRPr>
          </a:p>
          <a:p>
            <a:pPr marL="0" lvl="0" indent="0" algn="ctr" rtl="0">
              <a:spcBef>
                <a:spcPts val="0"/>
              </a:spcBef>
              <a:spcAft>
                <a:spcPts val="0"/>
              </a:spcAft>
              <a:buNone/>
            </a:pPr>
            <a:r>
              <a:rPr lang="en" sz="1100">
                <a:solidFill>
                  <a:srgbClr val="D9D9D9"/>
                </a:solidFill>
              </a:rPr>
              <a:t>Attention</a:t>
            </a:r>
            <a:endParaRPr sz="1100">
              <a:solidFill>
                <a:srgbClr val="D9D9D9"/>
              </a:solidFill>
            </a:endParaRPr>
          </a:p>
        </p:txBody>
      </p:sp>
      <p:sp>
        <p:nvSpPr>
          <p:cNvPr id="3349" name="Google Shape;3349;p53"/>
          <p:cNvSpPr/>
          <p:nvPr/>
        </p:nvSpPr>
        <p:spPr>
          <a:xfrm>
            <a:off x="4575100" y="1643650"/>
            <a:ext cx="1515000" cy="196200"/>
          </a:xfrm>
          <a:prstGeom prst="roundRect">
            <a:avLst>
              <a:gd name="adj" fmla="val 28518"/>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D9D9D9"/>
                </a:solidFill>
              </a:rPr>
              <a:t>Add &amp; Norm</a:t>
            </a:r>
            <a:endParaRPr sz="1100">
              <a:solidFill>
                <a:srgbClr val="D9D9D9"/>
              </a:solidFill>
            </a:endParaRPr>
          </a:p>
        </p:txBody>
      </p:sp>
      <p:cxnSp>
        <p:nvCxnSpPr>
          <p:cNvPr id="3350" name="Google Shape;3350;p53"/>
          <p:cNvCxnSpPr>
            <a:stCxn id="3348" idx="0"/>
            <a:endCxn id="3349" idx="2"/>
          </p:cNvCxnSpPr>
          <p:nvPr/>
        </p:nvCxnSpPr>
        <p:spPr>
          <a:xfrm rot="10800000">
            <a:off x="5332700" y="1839800"/>
            <a:ext cx="0" cy="69300"/>
          </a:xfrm>
          <a:prstGeom prst="straightConnector1">
            <a:avLst/>
          </a:prstGeom>
          <a:noFill/>
          <a:ln w="9525" cap="flat" cmpd="sng">
            <a:solidFill>
              <a:srgbClr val="999999"/>
            </a:solidFill>
            <a:prstDash val="solid"/>
            <a:round/>
            <a:headEnd type="none" w="med" len="med"/>
            <a:tailEnd type="none" w="med" len="med"/>
          </a:ln>
        </p:spPr>
      </p:cxnSp>
      <p:sp>
        <p:nvSpPr>
          <p:cNvPr id="3351" name="Google Shape;3351;p53"/>
          <p:cNvSpPr/>
          <p:nvPr/>
        </p:nvSpPr>
        <p:spPr>
          <a:xfrm>
            <a:off x="4575250" y="1057200"/>
            <a:ext cx="1515000" cy="385200"/>
          </a:xfrm>
          <a:prstGeom prst="roundRect">
            <a:avLst>
              <a:gd name="adj" fmla="val 16667"/>
            </a:avLst>
          </a:prstGeom>
          <a:gradFill>
            <a:gsLst>
              <a:gs pos="0">
                <a:srgbClr val="00FFFF">
                  <a:alpha val="31372"/>
                </a:srgbClr>
              </a:gs>
              <a:gs pos="100000">
                <a:srgbClr val="B0DAF1">
                  <a:alpha val="37254"/>
                </a:srgbClr>
              </a:gs>
            </a:gsLst>
            <a:lin ang="0"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D9D9D9"/>
                </a:solidFill>
              </a:rPr>
              <a:t>Feed</a:t>
            </a:r>
            <a:endParaRPr sz="1100">
              <a:solidFill>
                <a:srgbClr val="D9D9D9"/>
              </a:solidFill>
            </a:endParaRPr>
          </a:p>
          <a:p>
            <a:pPr marL="0" lvl="0" indent="0" algn="ctr" rtl="0">
              <a:spcBef>
                <a:spcPts val="0"/>
              </a:spcBef>
              <a:spcAft>
                <a:spcPts val="0"/>
              </a:spcAft>
              <a:buNone/>
            </a:pPr>
            <a:r>
              <a:rPr lang="en" sz="1100">
                <a:solidFill>
                  <a:srgbClr val="D9D9D9"/>
                </a:solidFill>
              </a:rPr>
              <a:t>Forward</a:t>
            </a:r>
            <a:endParaRPr sz="1100">
              <a:solidFill>
                <a:srgbClr val="D9D9D9"/>
              </a:solidFill>
            </a:endParaRPr>
          </a:p>
        </p:txBody>
      </p:sp>
      <p:sp>
        <p:nvSpPr>
          <p:cNvPr id="3352" name="Google Shape;3352;p53"/>
          <p:cNvSpPr/>
          <p:nvPr/>
        </p:nvSpPr>
        <p:spPr>
          <a:xfrm>
            <a:off x="4575150" y="791750"/>
            <a:ext cx="1515000" cy="196200"/>
          </a:xfrm>
          <a:prstGeom prst="roundRect">
            <a:avLst>
              <a:gd name="adj" fmla="val 28518"/>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D9D9D9"/>
                </a:solidFill>
              </a:rPr>
              <a:t>Add &amp; Norm</a:t>
            </a:r>
            <a:endParaRPr sz="1100">
              <a:solidFill>
                <a:srgbClr val="D9D9D9"/>
              </a:solidFill>
            </a:endParaRPr>
          </a:p>
        </p:txBody>
      </p:sp>
      <p:cxnSp>
        <p:nvCxnSpPr>
          <p:cNvPr id="3353" name="Google Shape;3353;p53"/>
          <p:cNvCxnSpPr>
            <a:stCxn id="3351" idx="0"/>
            <a:endCxn id="3352" idx="2"/>
          </p:cNvCxnSpPr>
          <p:nvPr/>
        </p:nvCxnSpPr>
        <p:spPr>
          <a:xfrm rot="10800000">
            <a:off x="5332750" y="987900"/>
            <a:ext cx="0" cy="69300"/>
          </a:xfrm>
          <a:prstGeom prst="straightConnector1">
            <a:avLst/>
          </a:prstGeom>
          <a:noFill/>
          <a:ln w="9525" cap="flat" cmpd="sng">
            <a:solidFill>
              <a:srgbClr val="D9D9D9"/>
            </a:solidFill>
            <a:prstDash val="solid"/>
            <a:round/>
            <a:headEnd type="none" w="med" len="med"/>
            <a:tailEnd type="none" w="med" len="med"/>
          </a:ln>
        </p:spPr>
      </p:cxnSp>
      <p:sp>
        <p:nvSpPr>
          <p:cNvPr id="3354" name="Google Shape;3354;p53"/>
          <p:cNvSpPr/>
          <p:nvPr/>
        </p:nvSpPr>
        <p:spPr>
          <a:xfrm>
            <a:off x="4575250" y="416400"/>
            <a:ext cx="1515000" cy="196200"/>
          </a:xfrm>
          <a:prstGeom prst="roundRect">
            <a:avLst>
              <a:gd name="adj" fmla="val 28518"/>
            </a:avLst>
          </a:prstGeom>
          <a:gradFill>
            <a:gsLst>
              <a:gs pos="0">
                <a:srgbClr val="DE87F1">
                  <a:alpha val="27450"/>
                </a:srgbClr>
              </a:gs>
              <a:gs pos="100000">
                <a:srgbClr val="F1DD87">
                  <a:alpha val="34117"/>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D9D9D9"/>
                </a:solidFill>
              </a:rPr>
              <a:t>Linear</a:t>
            </a:r>
            <a:endParaRPr sz="1100">
              <a:solidFill>
                <a:srgbClr val="D9D9D9"/>
              </a:solidFill>
            </a:endParaRPr>
          </a:p>
        </p:txBody>
      </p:sp>
      <p:sp>
        <p:nvSpPr>
          <p:cNvPr id="3355" name="Google Shape;3355;p53"/>
          <p:cNvSpPr/>
          <p:nvPr/>
        </p:nvSpPr>
        <p:spPr>
          <a:xfrm>
            <a:off x="4571950" y="59250"/>
            <a:ext cx="1515000" cy="196200"/>
          </a:xfrm>
          <a:prstGeom prst="roundRect">
            <a:avLst>
              <a:gd name="adj" fmla="val 28518"/>
            </a:avLst>
          </a:prstGeom>
          <a:gradFill>
            <a:gsLst>
              <a:gs pos="0">
                <a:srgbClr val="E0EDBA">
                  <a:alpha val="29411"/>
                </a:srgbClr>
              </a:gs>
              <a:gs pos="100000">
                <a:srgbClr val="B6D7A8">
                  <a:alpha val="30980"/>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D9D9D9"/>
                </a:solidFill>
              </a:rPr>
              <a:t>Softmax</a:t>
            </a:r>
            <a:endParaRPr sz="1100">
              <a:solidFill>
                <a:srgbClr val="D9D9D9"/>
              </a:solidFill>
            </a:endParaRPr>
          </a:p>
        </p:txBody>
      </p:sp>
      <p:cxnSp>
        <p:nvCxnSpPr>
          <p:cNvPr id="3356" name="Google Shape;3356;p53"/>
          <p:cNvCxnSpPr>
            <a:stCxn id="3338" idx="0"/>
            <a:endCxn id="3348" idx="2"/>
          </p:cNvCxnSpPr>
          <p:nvPr/>
        </p:nvCxnSpPr>
        <p:spPr>
          <a:xfrm rot="10800000" flipH="1">
            <a:off x="5329450" y="2294250"/>
            <a:ext cx="3300" cy="201300"/>
          </a:xfrm>
          <a:prstGeom prst="straightConnector1">
            <a:avLst/>
          </a:prstGeom>
          <a:noFill/>
          <a:ln w="9525" cap="flat" cmpd="sng">
            <a:solidFill>
              <a:srgbClr val="D9D9D9"/>
            </a:solidFill>
            <a:prstDash val="solid"/>
            <a:round/>
            <a:headEnd type="none" w="med" len="med"/>
            <a:tailEnd type="triangle" w="med" len="med"/>
          </a:ln>
        </p:spPr>
      </p:cxnSp>
      <p:cxnSp>
        <p:nvCxnSpPr>
          <p:cNvPr id="3357" name="Google Shape;3357;p53"/>
          <p:cNvCxnSpPr>
            <a:stCxn id="3349" idx="0"/>
            <a:endCxn id="3351" idx="2"/>
          </p:cNvCxnSpPr>
          <p:nvPr/>
        </p:nvCxnSpPr>
        <p:spPr>
          <a:xfrm rot="10800000" flipH="1">
            <a:off x="5332600" y="1442350"/>
            <a:ext cx="300" cy="201300"/>
          </a:xfrm>
          <a:prstGeom prst="straightConnector1">
            <a:avLst/>
          </a:prstGeom>
          <a:noFill/>
          <a:ln w="9525" cap="flat" cmpd="sng">
            <a:solidFill>
              <a:srgbClr val="D9D9D9"/>
            </a:solidFill>
            <a:prstDash val="solid"/>
            <a:round/>
            <a:headEnd type="none" w="med" len="med"/>
            <a:tailEnd type="triangle" w="med" len="med"/>
          </a:ln>
        </p:spPr>
      </p:cxnSp>
      <p:cxnSp>
        <p:nvCxnSpPr>
          <p:cNvPr id="3358" name="Google Shape;3358;p53"/>
          <p:cNvCxnSpPr>
            <a:stCxn id="3349" idx="0"/>
            <a:endCxn id="3352" idx="3"/>
          </p:cNvCxnSpPr>
          <p:nvPr/>
        </p:nvCxnSpPr>
        <p:spPr>
          <a:xfrm rot="-5400000">
            <a:off x="5334400" y="887950"/>
            <a:ext cx="753900" cy="757500"/>
          </a:xfrm>
          <a:prstGeom prst="bentConnector4">
            <a:avLst>
              <a:gd name="adj1" fmla="val 8668"/>
              <a:gd name="adj2" fmla="val 121389"/>
            </a:avLst>
          </a:prstGeom>
          <a:noFill/>
          <a:ln w="9525" cap="flat" cmpd="sng">
            <a:solidFill>
              <a:srgbClr val="D9D9D9"/>
            </a:solidFill>
            <a:prstDash val="solid"/>
            <a:round/>
            <a:headEnd type="none" w="med" len="med"/>
            <a:tailEnd type="triangle" w="med" len="med"/>
          </a:ln>
        </p:spPr>
      </p:cxnSp>
      <p:cxnSp>
        <p:nvCxnSpPr>
          <p:cNvPr id="3359" name="Google Shape;3359;p53"/>
          <p:cNvCxnSpPr>
            <a:stCxn id="3352" idx="0"/>
            <a:endCxn id="3354" idx="2"/>
          </p:cNvCxnSpPr>
          <p:nvPr/>
        </p:nvCxnSpPr>
        <p:spPr>
          <a:xfrm rot="10800000">
            <a:off x="5332650" y="612650"/>
            <a:ext cx="0" cy="179100"/>
          </a:xfrm>
          <a:prstGeom prst="straightConnector1">
            <a:avLst/>
          </a:prstGeom>
          <a:noFill/>
          <a:ln w="9525" cap="flat" cmpd="sng">
            <a:solidFill>
              <a:srgbClr val="D9D9D9"/>
            </a:solidFill>
            <a:prstDash val="solid"/>
            <a:round/>
            <a:headEnd type="none" w="med" len="med"/>
            <a:tailEnd type="triangle" w="med" len="med"/>
          </a:ln>
        </p:spPr>
      </p:cxnSp>
      <p:cxnSp>
        <p:nvCxnSpPr>
          <p:cNvPr id="3360" name="Google Shape;3360;p53"/>
          <p:cNvCxnSpPr>
            <a:endCxn id="3355" idx="2"/>
          </p:cNvCxnSpPr>
          <p:nvPr/>
        </p:nvCxnSpPr>
        <p:spPr>
          <a:xfrm rot="10800000">
            <a:off x="5329450" y="255450"/>
            <a:ext cx="0" cy="156300"/>
          </a:xfrm>
          <a:prstGeom prst="straightConnector1">
            <a:avLst/>
          </a:prstGeom>
          <a:noFill/>
          <a:ln w="9525" cap="flat" cmpd="sng">
            <a:solidFill>
              <a:srgbClr val="D9D9D9"/>
            </a:solidFill>
            <a:prstDash val="solid"/>
            <a:round/>
            <a:headEnd type="none" w="med" len="med"/>
            <a:tailEnd type="triangle" w="med" len="med"/>
          </a:ln>
        </p:spPr>
      </p:cxnSp>
      <p:cxnSp>
        <p:nvCxnSpPr>
          <p:cNvPr id="3361" name="Google Shape;3361;p53"/>
          <p:cNvCxnSpPr/>
          <p:nvPr/>
        </p:nvCxnSpPr>
        <p:spPr>
          <a:xfrm rot="10800000">
            <a:off x="3223550" y="2023600"/>
            <a:ext cx="0" cy="69300"/>
          </a:xfrm>
          <a:prstGeom prst="straightConnector1">
            <a:avLst/>
          </a:prstGeom>
          <a:noFill/>
          <a:ln w="9525" cap="flat" cmpd="sng">
            <a:solidFill>
              <a:srgbClr val="999999"/>
            </a:solidFill>
            <a:prstDash val="solid"/>
            <a:round/>
            <a:headEnd type="none" w="med" len="med"/>
            <a:tailEnd type="none" w="med" len="med"/>
          </a:ln>
        </p:spPr>
      </p:cxnSp>
      <p:grpSp>
        <p:nvGrpSpPr>
          <p:cNvPr id="3362" name="Google Shape;3362;p53"/>
          <p:cNvGrpSpPr/>
          <p:nvPr/>
        </p:nvGrpSpPr>
        <p:grpSpPr>
          <a:xfrm>
            <a:off x="3223400" y="1827400"/>
            <a:ext cx="1832400" cy="601200"/>
            <a:chOff x="3223400" y="1827400"/>
            <a:chExt cx="1832400" cy="601200"/>
          </a:xfrm>
        </p:grpSpPr>
        <p:grpSp>
          <p:nvGrpSpPr>
            <p:cNvPr id="3363" name="Google Shape;3363;p53"/>
            <p:cNvGrpSpPr/>
            <p:nvPr/>
          </p:nvGrpSpPr>
          <p:grpSpPr>
            <a:xfrm>
              <a:off x="3223400" y="1827400"/>
              <a:ext cx="1832400" cy="601200"/>
              <a:chOff x="3223400" y="1827400"/>
              <a:chExt cx="1832400" cy="601200"/>
            </a:xfrm>
          </p:grpSpPr>
          <p:cxnSp>
            <p:nvCxnSpPr>
              <p:cNvPr id="3364" name="Google Shape;3364;p53"/>
              <p:cNvCxnSpPr>
                <a:stCxn id="3334" idx="0"/>
              </p:cNvCxnSpPr>
              <p:nvPr/>
            </p:nvCxnSpPr>
            <p:spPr>
              <a:xfrm rot="-5400000" flipH="1">
                <a:off x="3839000" y="1211800"/>
                <a:ext cx="601200" cy="1832400"/>
              </a:xfrm>
              <a:prstGeom prst="bentConnector4">
                <a:avLst>
                  <a:gd name="adj1" fmla="val -39608"/>
                  <a:gd name="adj2" fmla="val 70670"/>
                </a:avLst>
              </a:prstGeom>
              <a:noFill/>
              <a:ln w="9525" cap="flat" cmpd="sng">
                <a:solidFill>
                  <a:srgbClr val="D9D9D9"/>
                </a:solidFill>
                <a:prstDash val="solid"/>
                <a:round/>
                <a:headEnd type="none" w="med" len="med"/>
                <a:tailEnd type="none" w="med" len="med"/>
              </a:ln>
            </p:spPr>
          </p:cxnSp>
          <p:cxnSp>
            <p:nvCxnSpPr>
              <p:cNvPr id="3365" name="Google Shape;3365;p53"/>
              <p:cNvCxnSpPr/>
              <p:nvPr/>
            </p:nvCxnSpPr>
            <p:spPr>
              <a:xfrm rot="10800000" flipH="1">
                <a:off x="5050575" y="2294150"/>
                <a:ext cx="3300" cy="134400"/>
              </a:xfrm>
              <a:prstGeom prst="straightConnector1">
                <a:avLst/>
              </a:prstGeom>
              <a:noFill/>
              <a:ln w="9525" cap="flat" cmpd="sng">
                <a:solidFill>
                  <a:srgbClr val="D9D9D9"/>
                </a:solidFill>
                <a:prstDash val="solid"/>
                <a:round/>
                <a:headEnd type="none" w="med" len="med"/>
                <a:tailEnd type="triangle" w="med" len="med"/>
              </a:ln>
            </p:spPr>
          </p:cxnSp>
        </p:grpSp>
        <p:cxnSp>
          <p:nvCxnSpPr>
            <p:cNvPr id="3366" name="Google Shape;3366;p53"/>
            <p:cNvCxnSpPr/>
            <p:nvPr/>
          </p:nvCxnSpPr>
          <p:spPr>
            <a:xfrm rot="10800000" flipH="1">
              <a:off x="4810950" y="2291900"/>
              <a:ext cx="3300" cy="134400"/>
            </a:xfrm>
            <a:prstGeom prst="straightConnector1">
              <a:avLst/>
            </a:prstGeom>
            <a:noFill/>
            <a:ln w="9525" cap="flat" cmpd="sng">
              <a:solidFill>
                <a:srgbClr val="D9D9D9"/>
              </a:solidFill>
              <a:prstDash val="solid"/>
              <a:round/>
              <a:headEnd type="none" w="med" len="med"/>
              <a:tailEnd type="triangle" w="med" len="med"/>
            </a:ln>
          </p:spPr>
        </p:cxnSp>
      </p:grpSp>
      <p:cxnSp>
        <p:nvCxnSpPr>
          <p:cNvPr id="3367" name="Google Shape;3367;p53"/>
          <p:cNvCxnSpPr>
            <a:endCxn id="3349" idx="3"/>
          </p:cNvCxnSpPr>
          <p:nvPr/>
        </p:nvCxnSpPr>
        <p:spPr>
          <a:xfrm rot="10800000" flipH="1">
            <a:off x="5330800" y="1741750"/>
            <a:ext cx="759300" cy="666600"/>
          </a:xfrm>
          <a:prstGeom prst="bentConnector3">
            <a:avLst>
              <a:gd name="adj1" fmla="val 120670"/>
            </a:avLst>
          </a:prstGeom>
          <a:noFill/>
          <a:ln w="9525" cap="flat" cmpd="sng">
            <a:solidFill>
              <a:srgbClr val="D9D9D9"/>
            </a:solidFill>
            <a:prstDash val="solid"/>
            <a:round/>
            <a:headEnd type="none" w="med" len="med"/>
            <a:tailEnd type="triangle" w="med" len="med"/>
          </a:ln>
        </p:spPr>
      </p:cxnSp>
      <p:grpSp>
        <p:nvGrpSpPr>
          <p:cNvPr id="3368" name="Google Shape;3368;p53"/>
          <p:cNvGrpSpPr/>
          <p:nvPr/>
        </p:nvGrpSpPr>
        <p:grpSpPr>
          <a:xfrm flipH="1">
            <a:off x="5196157" y="3772639"/>
            <a:ext cx="266597" cy="258300"/>
            <a:chOff x="2372506" y="3438683"/>
            <a:chExt cx="255900" cy="258300"/>
          </a:xfrm>
        </p:grpSpPr>
        <p:pic>
          <p:nvPicPr>
            <p:cNvPr id="3369" name="Google Shape;3369;p53" descr="+" title="MathEquation,#585858"/>
            <p:cNvPicPr preferRelativeResize="0"/>
            <p:nvPr/>
          </p:nvPicPr>
          <p:blipFill>
            <a:blip r:embed="rId3">
              <a:alphaModFix/>
            </a:blip>
            <a:stretch>
              <a:fillRect/>
            </a:stretch>
          </p:blipFill>
          <p:spPr>
            <a:xfrm>
              <a:off x="2407953" y="3466746"/>
              <a:ext cx="185040" cy="202107"/>
            </a:xfrm>
            <a:prstGeom prst="rect">
              <a:avLst/>
            </a:prstGeom>
            <a:noFill/>
            <a:ln>
              <a:noFill/>
            </a:ln>
          </p:spPr>
        </p:pic>
        <p:sp>
          <p:nvSpPr>
            <p:cNvPr id="3345" name="Google Shape;3345;p53"/>
            <p:cNvSpPr/>
            <p:nvPr/>
          </p:nvSpPr>
          <p:spPr>
            <a:xfrm>
              <a:off x="2372506" y="3438683"/>
              <a:ext cx="255900" cy="258300"/>
            </a:xfrm>
            <a:prstGeom prst="ellipse">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grpSp>
      <p:sp>
        <p:nvSpPr>
          <p:cNvPr id="3370" name="Google Shape;3370;p53"/>
          <p:cNvSpPr txBox="1"/>
          <p:nvPr/>
        </p:nvSpPr>
        <p:spPr>
          <a:xfrm>
            <a:off x="2940700" y="4801350"/>
            <a:ext cx="672000" cy="17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solidFill>
                  <a:srgbClr val="999999"/>
                </a:solidFill>
              </a:rPr>
              <a:t>Inputs</a:t>
            </a:r>
            <a:endParaRPr sz="1100">
              <a:solidFill>
                <a:srgbClr val="999999"/>
              </a:solidFill>
            </a:endParaRPr>
          </a:p>
        </p:txBody>
      </p:sp>
      <p:sp>
        <p:nvSpPr>
          <p:cNvPr id="3371" name="Google Shape;3371;p53"/>
          <p:cNvSpPr txBox="1"/>
          <p:nvPr/>
        </p:nvSpPr>
        <p:spPr>
          <a:xfrm>
            <a:off x="4515700" y="4856300"/>
            <a:ext cx="1634100" cy="17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solidFill>
                  <a:srgbClr val="999999"/>
                </a:solidFill>
              </a:rPr>
              <a:t>Outputs (shifted right)</a:t>
            </a:r>
            <a:endParaRPr sz="1100">
              <a:solidFill>
                <a:srgbClr val="999999"/>
              </a:solidFill>
            </a:endParaRPr>
          </a:p>
        </p:txBody>
      </p:sp>
      <p:sp>
        <p:nvSpPr>
          <p:cNvPr id="3372" name="Google Shape;3372;p53"/>
          <p:cNvSpPr txBox="1"/>
          <p:nvPr/>
        </p:nvSpPr>
        <p:spPr>
          <a:xfrm>
            <a:off x="5742500" y="3644538"/>
            <a:ext cx="1634100" cy="179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solidFill>
                  <a:srgbClr val="999999"/>
                </a:solidFill>
              </a:rPr>
              <a:t>Positional </a:t>
            </a:r>
            <a:endParaRPr sz="1100">
              <a:solidFill>
                <a:srgbClr val="999999"/>
              </a:solidFill>
            </a:endParaRPr>
          </a:p>
          <a:p>
            <a:pPr marL="0" lvl="0" indent="0" algn="ctr" rtl="0">
              <a:spcBef>
                <a:spcPts val="0"/>
              </a:spcBef>
              <a:spcAft>
                <a:spcPts val="0"/>
              </a:spcAft>
              <a:buNone/>
            </a:pPr>
            <a:r>
              <a:rPr lang="en" sz="1100">
                <a:solidFill>
                  <a:srgbClr val="999999"/>
                </a:solidFill>
              </a:rPr>
              <a:t>Encoding</a:t>
            </a:r>
            <a:endParaRPr sz="1100">
              <a:solidFill>
                <a:srgbClr val="999999"/>
              </a:solidFill>
            </a:endParaRPr>
          </a:p>
        </p:txBody>
      </p:sp>
      <p:sp>
        <p:nvSpPr>
          <p:cNvPr id="3373" name="Google Shape;3373;p53"/>
          <p:cNvSpPr txBox="1"/>
          <p:nvPr/>
        </p:nvSpPr>
        <p:spPr>
          <a:xfrm>
            <a:off x="1142900" y="3632988"/>
            <a:ext cx="1634100" cy="179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solidFill>
                  <a:srgbClr val="999999"/>
                </a:solidFill>
              </a:rPr>
              <a:t>Positional </a:t>
            </a:r>
            <a:endParaRPr sz="1100">
              <a:solidFill>
                <a:srgbClr val="999999"/>
              </a:solidFill>
            </a:endParaRPr>
          </a:p>
          <a:p>
            <a:pPr marL="0" lvl="0" indent="0" algn="ctr" rtl="0">
              <a:spcBef>
                <a:spcPts val="0"/>
              </a:spcBef>
              <a:spcAft>
                <a:spcPts val="0"/>
              </a:spcAft>
              <a:buNone/>
            </a:pPr>
            <a:r>
              <a:rPr lang="en" sz="1100">
                <a:solidFill>
                  <a:srgbClr val="999999"/>
                </a:solidFill>
              </a:rPr>
              <a:t>Encoding</a:t>
            </a:r>
            <a:endParaRPr sz="1100">
              <a:solidFill>
                <a:srgbClr val="999999"/>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3377"/>
        <p:cNvGrpSpPr/>
        <p:nvPr/>
      </p:nvGrpSpPr>
      <p:grpSpPr>
        <a:xfrm>
          <a:off x="0" y="0"/>
          <a:ext cx="0" cy="0"/>
          <a:chOff x="0" y="0"/>
          <a:chExt cx="0" cy="0"/>
        </a:xfrm>
      </p:grpSpPr>
      <p:sp>
        <p:nvSpPr>
          <p:cNvPr id="3378" name="Google Shape;3378;p54"/>
          <p:cNvSpPr/>
          <p:nvPr/>
        </p:nvSpPr>
        <p:spPr>
          <a:xfrm>
            <a:off x="3444875" y="2675325"/>
            <a:ext cx="2402400" cy="488400"/>
          </a:xfrm>
          <a:prstGeom prst="roundRect">
            <a:avLst>
              <a:gd name="adj" fmla="val 50000"/>
            </a:avLst>
          </a:prstGeom>
          <a:gradFill>
            <a:gsLst>
              <a:gs pos="0">
                <a:srgbClr val="E0EDBA">
                  <a:alpha val="70980"/>
                </a:srgbClr>
              </a:gs>
              <a:gs pos="100000">
                <a:srgbClr val="DE87F1">
                  <a:alpha val="39607"/>
                </a:srgbClr>
              </a:gs>
            </a:gsLst>
            <a:lin ang="13500032" scaled="0"/>
          </a:grad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666666"/>
                </a:solidFill>
              </a:rPr>
              <a:t>Tokenize</a:t>
            </a:r>
            <a:endParaRPr>
              <a:solidFill>
                <a:srgbClr val="666666"/>
              </a:solidFill>
            </a:endParaRPr>
          </a:p>
        </p:txBody>
      </p:sp>
      <p:sp>
        <p:nvSpPr>
          <p:cNvPr id="3379" name="Google Shape;3379;p54"/>
          <p:cNvSpPr/>
          <p:nvPr/>
        </p:nvSpPr>
        <p:spPr>
          <a:xfrm>
            <a:off x="425900" y="1193025"/>
            <a:ext cx="1496400" cy="652800"/>
          </a:xfrm>
          <a:prstGeom prst="rect">
            <a:avLst/>
          </a:prstGeom>
          <a:solidFill>
            <a:srgbClr val="F3F3F3"/>
          </a:solid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I</a:t>
            </a:r>
            <a:endParaRPr/>
          </a:p>
        </p:txBody>
      </p:sp>
      <p:sp>
        <p:nvSpPr>
          <p:cNvPr id="3380" name="Google Shape;3380;p54"/>
          <p:cNvSpPr/>
          <p:nvPr/>
        </p:nvSpPr>
        <p:spPr>
          <a:xfrm>
            <a:off x="2161875" y="1193025"/>
            <a:ext cx="1496400" cy="652800"/>
          </a:xfrm>
          <a:prstGeom prst="rect">
            <a:avLst/>
          </a:prstGeom>
          <a:solidFill>
            <a:srgbClr val="F3F3F3"/>
          </a:solid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love</a:t>
            </a:r>
            <a:endParaRPr/>
          </a:p>
        </p:txBody>
      </p:sp>
      <p:sp>
        <p:nvSpPr>
          <p:cNvPr id="3381" name="Google Shape;3381;p54"/>
          <p:cNvSpPr/>
          <p:nvPr/>
        </p:nvSpPr>
        <p:spPr>
          <a:xfrm>
            <a:off x="3897875" y="1193025"/>
            <a:ext cx="1496400" cy="652800"/>
          </a:xfrm>
          <a:prstGeom prst="rect">
            <a:avLst/>
          </a:prstGeom>
          <a:solidFill>
            <a:srgbClr val="F3F3F3"/>
          </a:solid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coding</a:t>
            </a:r>
            <a:endParaRPr/>
          </a:p>
        </p:txBody>
      </p:sp>
      <p:sp>
        <p:nvSpPr>
          <p:cNvPr id="3382" name="Google Shape;3382;p54"/>
          <p:cNvSpPr/>
          <p:nvPr/>
        </p:nvSpPr>
        <p:spPr>
          <a:xfrm>
            <a:off x="5633875" y="1193025"/>
            <a:ext cx="1496400" cy="652800"/>
          </a:xfrm>
          <a:prstGeom prst="rect">
            <a:avLst/>
          </a:prstGeom>
          <a:solidFill>
            <a:srgbClr val="F3F3F3"/>
          </a:solid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and</a:t>
            </a:r>
            <a:endParaRPr/>
          </a:p>
        </p:txBody>
      </p:sp>
      <p:sp>
        <p:nvSpPr>
          <p:cNvPr id="3383" name="Google Shape;3383;p54"/>
          <p:cNvSpPr/>
          <p:nvPr/>
        </p:nvSpPr>
        <p:spPr>
          <a:xfrm>
            <a:off x="7369875" y="1193000"/>
            <a:ext cx="1496400" cy="652800"/>
          </a:xfrm>
          <a:prstGeom prst="rect">
            <a:avLst/>
          </a:prstGeom>
          <a:solidFill>
            <a:srgbClr val="F3F3F3"/>
          </a:solid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writing</a:t>
            </a:r>
            <a:endParaRPr/>
          </a:p>
        </p:txBody>
      </p:sp>
      <p:cxnSp>
        <p:nvCxnSpPr>
          <p:cNvPr id="3384" name="Google Shape;3384;p54"/>
          <p:cNvCxnSpPr>
            <a:endCxn id="3381" idx="2"/>
          </p:cNvCxnSpPr>
          <p:nvPr/>
        </p:nvCxnSpPr>
        <p:spPr>
          <a:xfrm rot="10800000">
            <a:off x="4646075" y="1845825"/>
            <a:ext cx="0" cy="829500"/>
          </a:xfrm>
          <a:prstGeom prst="straightConnector1">
            <a:avLst/>
          </a:prstGeom>
          <a:noFill/>
          <a:ln w="19050" cap="flat" cmpd="sng">
            <a:solidFill>
              <a:schemeClr val="dk2"/>
            </a:solidFill>
            <a:prstDash val="solid"/>
            <a:round/>
            <a:headEnd type="none" w="med" len="med"/>
            <a:tailEnd type="triangle" w="med" len="med"/>
          </a:ln>
        </p:spPr>
      </p:cxnSp>
      <p:cxnSp>
        <p:nvCxnSpPr>
          <p:cNvPr id="3385" name="Google Shape;3385;p54"/>
          <p:cNvCxnSpPr>
            <a:stCxn id="3378" idx="0"/>
            <a:endCxn id="3382" idx="2"/>
          </p:cNvCxnSpPr>
          <p:nvPr/>
        </p:nvCxnSpPr>
        <p:spPr>
          <a:xfrm rot="10800000" flipH="1">
            <a:off x="4646075" y="1845825"/>
            <a:ext cx="1736100" cy="829500"/>
          </a:xfrm>
          <a:prstGeom prst="straightConnector1">
            <a:avLst/>
          </a:prstGeom>
          <a:noFill/>
          <a:ln w="19050" cap="flat" cmpd="sng">
            <a:solidFill>
              <a:schemeClr val="dk2"/>
            </a:solidFill>
            <a:prstDash val="solid"/>
            <a:round/>
            <a:headEnd type="none" w="med" len="med"/>
            <a:tailEnd type="triangle" w="med" len="med"/>
          </a:ln>
        </p:spPr>
      </p:cxnSp>
      <p:cxnSp>
        <p:nvCxnSpPr>
          <p:cNvPr id="3386" name="Google Shape;3386;p54"/>
          <p:cNvCxnSpPr>
            <a:stCxn id="3378" idx="0"/>
            <a:endCxn id="3383" idx="2"/>
          </p:cNvCxnSpPr>
          <p:nvPr/>
        </p:nvCxnSpPr>
        <p:spPr>
          <a:xfrm rot="10800000" flipH="1">
            <a:off x="4646075" y="1845825"/>
            <a:ext cx="3471900" cy="829500"/>
          </a:xfrm>
          <a:prstGeom prst="straightConnector1">
            <a:avLst/>
          </a:prstGeom>
          <a:noFill/>
          <a:ln w="19050" cap="flat" cmpd="sng">
            <a:solidFill>
              <a:schemeClr val="dk2"/>
            </a:solidFill>
            <a:prstDash val="solid"/>
            <a:round/>
            <a:headEnd type="none" w="med" len="med"/>
            <a:tailEnd type="triangle" w="med" len="med"/>
          </a:ln>
        </p:spPr>
      </p:cxnSp>
      <p:cxnSp>
        <p:nvCxnSpPr>
          <p:cNvPr id="3387" name="Google Shape;3387;p54"/>
          <p:cNvCxnSpPr>
            <a:stCxn id="3378" idx="0"/>
            <a:endCxn id="3380" idx="2"/>
          </p:cNvCxnSpPr>
          <p:nvPr/>
        </p:nvCxnSpPr>
        <p:spPr>
          <a:xfrm rot="10800000">
            <a:off x="2909975" y="1845825"/>
            <a:ext cx="1736100" cy="829500"/>
          </a:xfrm>
          <a:prstGeom prst="straightConnector1">
            <a:avLst/>
          </a:prstGeom>
          <a:noFill/>
          <a:ln w="19050" cap="flat" cmpd="sng">
            <a:solidFill>
              <a:schemeClr val="dk2"/>
            </a:solidFill>
            <a:prstDash val="solid"/>
            <a:round/>
            <a:headEnd type="none" w="med" len="med"/>
            <a:tailEnd type="triangle" w="med" len="med"/>
          </a:ln>
        </p:spPr>
      </p:cxnSp>
      <p:cxnSp>
        <p:nvCxnSpPr>
          <p:cNvPr id="3388" name="Google Shape;3388;p54"/>
          <p:cNvCxnSpPr>
            <a:stCxn id="3378" idx="0"/>
            <a:endCxn id="3379" idx="2"/>
          </p:cNvCxnSpPr>
          <p:nvPr/>
        </p:nvCxnSpPr>
        <p:spPr>
          <a:xfrm rot="10800000">
            <a:off x="1174175" y="1845825"/>
            <a:ext cx="3471900" cy="829500"/>
          </a:xfrm>
          <a:prstGeom prst="straightConnector1">
            <a:avLst/>
          </a:prstGeom>
          <a:noFill/>
          <a:ln w="19050" cap="flat" cmpd="sng">
            <a:solidFill>
              <a:schemeClr val="dk2"/>
            </a:solidFill>
            <a:prstDash val="solid"/>
            <a:round/>
            <a:headEnd type="none" w="med" len="med"/>
            <a:tailEnd type="triangle" w="med" len="med"/>
          </a:ln>
        </p:spPr>
      </p:cxnSp>
      <p:sp>
        <p:nvSpPr>
          <p:cNvPr id="3389" name="Google Shape;3389;p54"/>
          <p:cNvSpPr txBox="1"/>
          <p:nvPr/>
        </p:nvSpPr>
        <p:spPr>
          <a:xfrm>
            <a:off x="3476675" y="3709550"/>
            <a:ext cx="2338800" cy="416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“I love coding and writing”</a:t>
            </a:r>
            <a:endParaRPr/>
          </a:p>
        </p:txBody>
      </p:sp>
      <p:cxnSp>
        <p:nvCxnSpPr>
          <p:cNvPr id="3390" name="Google Shape;3390;p54"/>
          <p:cNvCxnSpPr>
            <a:stCxn id="3389" idx="0"/>
          </p:cNvCxnSpPr>
          <p:nvPr/>
        </p:nvCxnSpPr>
        <p:spPr>
          <a:xfrm rot="10800000">
            <a:off x="4646075" y="3296450"/>
            <a:ext cx="0" cy="413100"/>
          </a:xfrm>
          <a:prstGeom prst="straightConnector1">
            <a:avLst/>
          </a:prstGeom>
          <a:noFill/>
          <a:ln w="19050" cap="flat" cmpd="sng">
            <a:solidFill>
              <a:schemeClr val="dk2"/>
            </a:solidFill>
            <a:prstDash val="solid"/>
            <a:round/>
            <a:headEnd type="none" w="med" len="med"/>
            <a:tailEnd type="triangle" w="med" len="med"/>
          </a:ln>
        </p:spPr>
      </p:cxn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gradFill>
          <a:gsLst>
            <a:gs pos="0">
              <a:srgbClr val="C9DAF8"/>
            </a:gs>
            <a:gs pos="100000">
              <a:srgbClr val="DE87F1"/>
            </a:gs>
          </a:gsLst>
          <a:lin ang="13500032" scaled="0"/>
        </a:gradFill>
        <a:effectLst/>
      </p:bgPr>
    </p:bg>
    <p:spTree>
      <p:nvGrpSpPr>
        <p:cNvPr id="1" name="Shape 3394"/>
        <p:cNvGrpSpPr/>
        <p:nvPr/>
      </p:nvGrpSpPr>
      <p:grpSpPr>
        <a:xfrm>
          <a:off x="0" y="0"/>
          <a:ext cx="0" cy="0"/>
          <a:chOff x="0" y="0"/>
          <a:chExt cx="0" cy="0"/>
        </a:xfrm>
      </p:grpSpPr>
      <p:sp>
        <p:nvSpPr>
          <p:cNvPr id="3395" name="Google Shape;3395;p55"/>
          <p:cNvSpPr txBox="1">
            <a:spLocks noGrp="1"/>
          </p:cNvSpPr>
          <p:nvPr>
            <p:ph type="title"/>
          </p:nvPr>
        </p:nvSpPr>
        <p:spPr>
          <a:xfrm>
            <a:off x="311700" y="21214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FFFF"/>
                </a:solidFill>
              </a:rPr>
              <a:t>ML Concepts</a:t>
            </a:r>
            <a:endParaRPr>
              <a:solidFill>
                <a:srgbClr val="FFFFFF"/>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399"/>
        <p:cNvGrpSpPr/>
        <p:nvPr/>
      </p:nvGrpSpPr>
      <p:grpSpPr>
        <a:xfrm>
          <a:off x="0" y="0"/>
          <a:ext cx="0" cy="0"/>
          <a:chOff x="0" y="0"/>
          <a:chExt cx="0" cy="0"/>
        </a:xfrm>
      </p:grpSpPr>
      <p:sp>
        <p:nvSpPr>
          <p:cNvPr id="3400" name="Google Shape;3400;p56"/>
          <p:cNvSpPr/>
          <p:nvPr/>
        </p:nvSpPr>
        <p:spPr>
          <a:xfrm>
            <a:off x="2035975" y="324200"/>
            <a:ext cx="505200" cy="523500"/>
          </a:xfrm>
          <a:prstGeom prst="ellipse">
            <a:avLst/>
          </a:prstGeom>
          <a:solidFill>
            <a:srgbClr val="C27BA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56"/>
          <p:cNvSpPr/>
          <p:nvPr/>
        </p:nvSpPr>
        <p:spPr>
          <a:xfrm>
            <a:off x="2035975" y="1459775"/>
            <a:ext cx="505200" cy="523500"/>
          </a:xfrm>
          <a:prstGeom prst="ellipse">
            <a:avLst/>
          </a:prstGeom>
          <a:solidFill>
            <a:srgbClr val="C27BA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56"/>
          <p:cNvSpPr/>
          <p:nvPr/>
        </p:nvSpPr>
        <p:spPr>
          <a:xfrm>
            <a:off x="2035975" y="2348700"/>
            <a:ext cx="505200" cy="523500"/>
          </a:xfrm>
          <a:prstGeom prst="ellipse">
            <a:avLst/>
          </a:prstGeom>
          <a:solidFill>
            <a:srgbClr val="C27BA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56"/>
          <p:cNvSpPr/>
          <p:nvPr/>
        </p:nvSpPr>
        <p:spPr>
          <a:xfrm>
            <a:off x="3650150" y="1182700"/>
            <a:ext cx="505200" cy="523500"/>
          </a:xfrm>
          <a:prstGeom prst="ellipse">
            <a:avLst/>
          </a:prstGeom>
          <a:solidFill>
            <a:srgbClr val="76A5A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404" name="Google Shape;3404;p56"/>
          <p:cNvCxnSpPr>
            <a:stCxn id="3400" idx="6"/>
            <a:endCxn id="3403" idx="2"/>
          </p:cNvCxnSpPr>
          <p:nvPr/>
        </p:nvCxnSpPr>
        <p:spPr>
          <a:xfrm>
            <a:off x="2541175" y="585950"/>
            <a:ext cx="1109100" cy="858600"/>
          </a:xfrm>
          <a:prstGeom prst="straightConnector1">
            <a:avLst/>
          </a:prstGeom>
          <a:noFill/>
          <a:ln w="9525" cap="flat" cmpd="sng">
            <a:solidFill>
              <a:schemeClr val="dk2"/>
            </a:solidFill>
            <a:prstDash val="solid"/>
            <a:round/>
            <a:headEnd type="none" w="med" len="med"/>
            <a:tailEnd type="triangle" w="med" len="med"/>
          </a:ln>
        </p:spPr>
      </p:cxnSp>
      <p:cxnSp>
        <p:nvCxnSpPr>
          <p:cNvPr id="3405" name="Google Shape;3405;p56"/>
          <p:cNvCxnSpPr>
            <a:stCxn id="3401" idx="6"/>
            <a:endCxn id="3403" idx="2"/>
          </p:cNvCxnSpPr>
          <p:nvPr/>
        </p:nvCxnSpPr>
        <p:spPr>
          <a:xfrm rot="10800000" flipH="1">
            <a:off x="2541175" y="1444325"/>
            <a:ext cx="1109100" cy="277200"/>
          </a:xfrm>
          <a:prstGeom prst="straightConnector1">
            <a:avLst/>
          </a:prstGeom>
          <a:noFill/>
          <a:ln w="9525" cap="flat" cmpd="sng">
            <a:solidFill>
              <a:schemeClr val="dk2"/>
            </a:solidFill>
            <a:prstDash val="solid"/>
            <a:round/>
            <a:headEnd type="none" w="med" len="med"/>
            <a:tailEnd type="triangle" w="med" len="med"/>
          </a:ln>
        </p:spPr>
      </p:cxnSp>
      <p:cxnSp>
        <p:nvCxnSpPr>
          <p:cNvPr id="3406" name="Google Shape;3406;p56"/>
          <p:cNvCxnSpPr>
            <a:stCxn id="3402" idx="6"/>
            <a:endCxn id="3403" idx="2"/>
          </p:cNvCxnSpPr>
          <p:nvPr/>
        </p:nvCxnSpPr>
        <p:spPr>
          <a:xfrm rot="10800000" flipH="1">
            <a:off x="2541175" y="1444350"/>
            <a:ext cx="1109100" cy="1166100"/>
          </a:xfrm>
          <a:prstGeom prst="straightConnector1">
            <a:avLst/>
          </a:prstGeom>
          <a:noFill/>
          <a:ln w="9525" cap="flat" cmpd="sng">
            <a:solidFill>
              <a:schemeClr val="dk2"/>
            </a:solidFill>
            <a:prstDash val="solid"/>
            <a:round/>
            <a:headEnd type="none" w="med" len="med"/>
            <a:tailEnd type="triangle" w="med" len="med"/>
          </a:ln>
        </p:spPr>
      </p:cxnSp>
      <p:sp>
        <p:nvSpPr>
          <p:cNvPr id="3407" name="Google Shape;3407;p56"/>
          <p:cNvSpPr txBox="1"/>
          <p:nvPr/>
        </p:nvSpPr>
        <p:spPr>
          <a:xfrm>
            <a:off x="417975" y="333200"/>
            <a:ext cx="7671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Size</a:t>
            </a:r>
            <a:endParaRPr sz="1200">
              <a:latin typeface="Consolas"/>
              <a:ea typeface="Consolas"/>
              <a:cs typeface="Consolas"/>
              <a:sym typeface="Consolas"/>
            </a:endParaRPr>
          </a:p>
        </p:txBody>
      </p:sp>
      <p:sp>
        <p:nvSpPr>
          <p:cNvPr id="3408" name="Google Shape;3408;p56"/>
          <p:cNvSpPr txBox="1"/>
          <p:nvPr/>
        </p:nvSpPr>
        <p:spPr>
          <a:xfrm>
            <a:off x="417975" y="863000"/>
            <a:ext cx="7671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#bed</a:t>
            </a:r>
            <a:endParaRPr sz="1200">
              <a:latin typeface="Consolas"/>
              <a:ea typeface="Consolas"/>
              <a:cs typeface="Consolas"/>
              <a:sym typeface="Consolas"/>
            </a:endParaRPr>
          </a:p>
        </p:txBody>
      </p:sp>
      <p:sp>
        <p:nvSpPr>
          <p:cNvPr id="3409" name="Google Shape;3409;p56"/>
          <p:cNvSpPr txBox="1"/>
          <p:nvPr/>
        </p:nvSpPr>
        <p:spPr>
          <a:xfrm>
            <a:off x="417975" y="1648450"/>
            <a:ext cx="7671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ZIP</a:t>
            </a:r>
            <a:endParaRPr sz="1200">
              <a:latin typeface="Consolas"/>
              <a:ea typeface="Consolas"/>
              <a:cs typeface="Consolas"/>
              <a:sym typeface="Consolas"/>
            </a:endParaRPr>
          </a:p>
        </p:txBody>
      </p:sp>
      <p:sp>
        <p:nvSpPr>
          <p:cNvPr id="3410" name="Google Shape;3410;p56"/>
          <p:cNvSpPr txBox="1"/>
          <p:nvPr/>
        </p:nvSpPr>
        <p:spPr>
          <a:xfrm>
            <a:off x="417975" y="2433900"/>
            <a:ext cx="7671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Wealth</a:t>
            </a:r>
            <a:endParaRPr sz="1200">
              <a:latin typeface="Consolas"/>
              <a:ea typeface="Consolas"/>
              <a:cs typeface="Consolas"/>
              <a:sym typeface="Consolas"/>
            </a:endParaRPr>
          </a:p>
        </p:txBody>
      </p:sp>
      <p:cxnSp>
        <p:nvCxnSpPr>
          <p:cNvPr id="3411" name="Google Shape;3411;p56"/>
          <p:cNvCxnSpPr>
            <a:stCxn id="3407" idx="3"/>
            <a:endCxn id="3400" idx="2"/>
          </p:cNvCxnSpPr>
          <p:nvPr/>
        </p:nvCxnSpPr>
        <p:spPr>
          <a:xfrm>
            <a:off x="1185075" y="509750"/>
            <a:ext cx="850800" cy="76200"/>
          </a:xfrm>
          <a:prstGeom prst="straightConnector1">
            <a:avLst/>
          </a:prstGeom>
          <a:noFill/>
          <a:ln w="9525" cap="flat" cmpd="sng">
            <a:solidFill>
              <a:schemeClr val="dk2"/>
            </a:solidFill>
            <a:prstDash val="solid"/>
            <a:round/>
            <a:headEnd type="none" w="med" len="med"/>
            <a:tailEnd type="triangle" w="med" len="med"/>
          </a:ln>
        </p:spPr>
      </p:cxnSp>
      <p:cxnSp>
        <p:nvCxnSpPr>
          <p:cNvPr id="3412" name="Google Shape;3412;p56"/>
          <p:cNvCxnSpPr>
            <a:stCxn id="3408" idx="3"/>
            <a:endCxn id="3400" idx="2"/>
          </p:cNvCxnSpPr>
          <p:nvPr/>
        </p:nvCxnSpPr>
        <p:spPr>
          <a:xfrm rot="10800000" flipH="1">
            <a:off x="1185075" y="585950"/>
            <a:ext cx="850800" cy="453600"/>
          </a:xfrm>
          <a:prstGeom prst="straightConnector1">
            <a:avLst/>
          </a:prstGeom>
          <a:noFill/>
          <a:ln w="9525" cap="flat" cmpd="sng">
            <a:solidFill>
              <a:schemeClr val="dk2"/>
            </a:solidFill>
            <a:prstDash val="solid"/>
            <a:round/>
            <a:headEnd type="none" w="med" len="med"/>
            <a:tailEnd type="triangle" w="med" len="med"/>
          </a:ln>
        </p:spPr>
      </p:cxnSp>
      <p:cxnSp>
        <p:nvCxnSpPr>
          <p:cNvPr id="3413" name="Google Shape;3413;p56"/>
          <p:cNvCxnSpPr>
            <a:stCxn id="3409" idx="3"/>
            <a:endCxn id="3401" idx="2"/>
          </p:cNvCxnSpPr>
          <p:nvPr/>
        </p:nvCxnSpPr>
        <p:spPr>
          <a:xfrm rot="10800000" flipH="1">
            <a:off x="1185075" y="1721500"/>
            <a:ext cx="850800" cy="103500"/>
          </a:xfrm>
          <a:prstGeom prst="straightConnector1">
            <a:avLst/>
          </a:prstGeom>
          <a:noFill/>
          <a:ln w="9525" cap="flat" cmpd="sng">
            <a:solidFill>
              <a:schemeClr val="dk2"/>
            </a:solidFill>
            <a:prstDash val="solid"/>
            <a:round/>
            <a:headEnd type="none" w="med" len="med"/>
            <a:tailEnd type="triangle" w="med" len="med"/>
          </a:ln>
        </p:spPr>
      </p:cxnSp>
      <p:cxnSp>
        <p:nvCxnSpPr>
          <p:cNvPr id="3414" name="Google Shape;3414;p56"/>
          <p:cNvCxnSpPr>
            <a:stCxn id="3410" idx="3"/>
            <a:endCxn id="3402" idx="2"/>
          </p:cNvCxnSpPr>
          <p:nvPr/>
        </p:nvCxnSpPr>
        <p:spPr>
          <a:xfrm>
            <a:off x="1185075" y="2610450"/>
            <a:ext cx="850800" cy="0"/>
          </a:xfrm>
          <a:prstGeom prst="straightConnector1">
            <a:avLst/>
          </a:prstGeom>
          <a:noFill/>
          <a:ln w="9525" cap="flat" cmpd="sng">
            <a:solidFill>
              <a:schemeClr val="dk2"/>
            </a:solidFill>
            <a:prstDash val="solid"/>
            <a:round/>
            <a:headEnd type="none" w="med" len="med"/>
            <a:tailEnd type="triangle" w="med" len="med"/>
          </a:ln>
        </p:spPr>
      </p:cxnSp>
      <p:cxnSp>
        <p:nvCxnSpPr>
          <p:cNvPr id="3415" name="Google Shape;3415;p56"/>
          <p:cNvCxnSpPr>
            <a:stCxn id="3409" idx="3"/>
            <a:endCxn id="3402" idx="2"/>
          </p:cNvCxnSpPr>
          <p:nvPr/>
        </p:nvCxnSpPr>
        <p:spPr>
          <a:xfrm>
            <a:off x="1185075" y="1825000"/>
            <a:ext cx="850800" cy="785400"/>
          </a:xfrm>
          <a:prstGeom prst="straightConnector1">
            <a:avLst/>
          </a:prstGeom>
          <a:noFill/>
          <a:ln w="9525" cap="flat" cmpd="sng">
            <a:solidFill>
              <a:schemeClr val="dk2"/>
            </a:solidFill>
            <a:prstDash val="solid"/>
            <a:round/>
            <a:headEnd type="none" w="med" len="med"/>
            <a:tailEnd type="triangle" w="med" len="med"/>
          </a:ln>
        </p:spPr>
      </p:cxnSp>
      <p:sp>
        <p:nvSpPr>
          <p:cNvPr id="3416" name="Google Shape;3416;p56"/>
          <p:cNvSpPr txBox="1"/>
          <p:nvPr/>
        </p:nvSpPr>
        <p:spPr>
          <a:xfrm>
            <a:off x="3001525" y="555425"/>
            <a:ext cx="767100" cy="35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i="1">
                <a:solidFill>
                  <a:srgbClr val="FF0000"/>
                </a:solidFill>
                <a:latin typeface="Consolas"/>
                <a:ea typeface="Consolas"/>
                <a:cs typeface="Consolas"/>
                <a:sym typeface="Consolas"/>
              </a:rPr>
              <a:t>Family?</a:t>
            </a:r>
            <a:endParaRPr sz="1100" i="1">
              <a:solidFill>
                <a:srgbClr val="FF0000"/>
              </a:solidFill>
              <a:latin typeface="Consolas"/>
              <a:ea typeface="Consolas"/>
              <a:cs typeface="Consolas"/>
              <a:sym typeface="Consolas"/>
            </a:endParaRPr>
          </a:p>
        </p:txBody>
      </p:sp>
      <p:sp>
        <p:nvSpPr>
          <p:cNvPr id="3417" name="Google Shape;3417;p56"/>
          <p:cNvSpPr txBox="1"/>
          <p:nvPr/>
        </p:nvSpPr>
        <p:spPr>
          <a:xfrm>
            <a:off x="2628600" y="1258900"/>
            <a:ext cx="571800" cy="35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i="1">
                <a:solidFill>
                  <a:srgbClr val="FF0000"/>
                </a:solidFill>
                <a:latin typeface="Consolas"/>
                <a:ea typeface="Consolas"/>
                <a:cs typeface="Consolas"/>
                <a:sym typeface="Consolas"/>
              </a:rPr>
              <a:t>Walk?</a:t>
            </a:r>
            <a:endParaRPr sz="1100" i="1">
              <a:solidFill>
                <a:srgbClr val="FF0000"/>
              </a:solidFill>
              <a:latin typeface="Consolas"/>
              <a:ea typeface="Consolas"/>
              <a:cs typeface="Consolas"/>
              <a:sym typeface="Consolas"/>
            </a:endParaRPr>
          </a:p>
        </p:txBody>
      </p:sp>
      <p:sp>
        <p:nvSpPr>
          <p:cNvPr id="3418" name="Google Shape;3418;p56"/>
          <p:cNvSpPr txBox="1"/>
          <p:nvPr/>
        </p:nvSpPr>
        <p:spPr>
          <a:xfrm>
            <a:off x="2859900" y="2178200"/>
            <a:ext cx="681000" cy="35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i="1">
                <a:solidFill>
                  <a:srgbClr val="FF0000"/>
                </a:solidFill>
                <a:latin typeface="Consolas"/>
                <a:ea typeface="Consolas"/>
                <a:cs typeface="Consolas"/>
                <a:sym typeface="Consolas"/>
              </a:rPr>
              <a:t>School</a:t>
            </a:r>
            <a:endParaRPr sz="1100" i="1">
              <a:solidFill>
                <a:srgbClr val="FF0000"/>
              </a:solidFill>
              <a:latin typeface="Consolas"/>
              <a:ea typeface="Consolas"/>
              <a:cs typeface="Consolas"/>
              <a:sym typeface="Consolas"/>
            </a:endParaRPr>
          </a:p>
        </p:txBody>
      </p:sp>
      <p:cxnSp>
        <p:nvCxnSpPr>
          <p:cNvPr id="3419" name="Google Shape;3419;p56"/>
          <p:cNvCxnSpPr/>
          <p:nvPr/>
        </p:nvCxnSpPr>
        <p:spPr>
          <a:xfrm>
            <a:off x="4155350" y="1431100"/>
            <a:ext cx="401700" cy="8700"/>
          </a:xfrm>
          <a:prstGeom prst="straightConnector1">
            <a:avLst/>
          </a:prstGeom>
          <a:noFill/>
          <a:ln w="9525" cap="flat" cmpd="sng">
            <a:solidFill>
              <a:schemeClr val="dk2"/>
            </a:solidFill>
            <a:prstDash val="solid"/>
            <a:round/>
            <a:headEnd type="none" w="med" len="med"/>
            <a:tailEnd type="triangle" w="med" len="med"/>
          </a:ln>
        </p:spPr>
      </p:cxnSp>
      <p:sp>
        <p:nvSpPr>
          <p:cNvPr id="3420" name="Google Shape;3420;p56"/>
          <p:cNvSpPr txBox="1"/>
          <p:nvPr/>
        </p:nvSpPr>
        <p:spPr>
          <a:xfrm>
            <a:off x="4556650" y="1267900"/>
            <a:ext cx="767100" cy="35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solidFill>
                  <a:srgbClr val="FF0000"/>
                </a:solidFill>
                <a:latin typeface="Consolas"/>
                <a:ea typeface="Consolas"/>
                <a:cs typeface="Consolas"/>
                <a:sym typeface="Consolas"/>
              </a:rPr>
              <a:t>PRICE ŷ</a:t>
            </a:r>
            <a:endParaRPr sz="1100">
              <a:solidFill>
                <a:srgbClr val="FF0000"/>
              </a:solidFill>
              <a:latin typeface="Consolas"/>
              <a:ea typeface="Consolas"/>
              <a:cs typeface="Consolas"/>
              <a:sym typeface="Consolas"/>
            </a:endParaRPr>
          </a:p>
        </p:txBody>
      </p:sp>
      <p:sp>
        <p:nvSpPr>
          <p:cNvPr id="3421" name="Google Shape;3421;p56"/>
          <p:cNvSpPr/>
          <p:nvPr/>
        </p:nvSpPr>
        <p:spPr>
          <a:xfrm>
            <a:off x="7036850" y="551000"/>
            <a:ext cx="505200" cy="523500"/>
          </a:xfrm>
          <a:prstGeom prst="ellipse">
            <a:avLst/>
          </a:prstGeom>
          <a:solidFill>
            <a:srgbClr val="C27BA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56"/>
          <p:cNvSpPr txBox="1"/>
          <p:nvPr/>
        </p:nvSpPr>
        <p:spPr>
          <a:xfrm>
            <a:off x="5989250" y="636200"/>
            <a:ext cx="5718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X</a:t>
            </a:r>
            <a:endParaRPr sz="1200">
              <a:latin typeface="Consolas"/>
              <a:ea typeface="Consolas"/>
              <a:cs typeface="Consolas"/>
              <a:sym typeface="Consolas"/>
            </a:endParaRPr>
          </a:p>
        </p:txBody>
      </p:sp>
      <p:sp>
        <p:nvSpPr>
          <p:cNvPr id="3423" name="Google Shape;3423;p56"/>
          <p:cNvSpPr txBox="1"/>
          <p:nvPr/>
        </p:nvSpPr>
        <p:spPr>
          <a:xfrm>
            <a:off x="7909550" y="636200"/>
            <a:ext cx="5718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Y</a:t>
            </a:r>
            <a:endParaRPr sz="1200">
              <a:latin typeface="Consolas"/>
              <a:ea typeface="Consolas"/>
              <a:cs typeface="Consolas"/>
              <a:sym typeface="Consolas"/>
            </a:endParaRPr>
          </a:p>
        </p:txBody>
      </p:sp>
      <p:cxnSp>
        <p:nvCxnSpPr>
          <p:cNvPr id="3424" name="Google Shape;3424;p56"/>
          <p:cNvCxnSpPr>
            <a:stCxn id="3422" idx="3"/>
            <a:endCxn id="3421" idx="2"/>
          </p:cNvCxnSpPr>
          <p:nvPr/>
        </p:nvCxnSpPr>
        <p:spPr>
          <a:xfrm>
            <a:off x="6561050" y="812750"/>
            <a:ext cx="475800" cy="0"/>
          </a:xfrm>
          <a:prstGeom prst="straightConnector1">
            <a:avLst/>
          </a:prstGeom>
          <a:noFill/>
          <a:ln w="9525" cap="flat" cmpd="sng">
            <a:solidFill>
              <a:schemeClr val="dk2"/>
            </a:solidFill>
            <a:prstDash val="solid"/>
            <a:round/>
            <a:headEnd type="none" w="med" len="med"/>
            <a:tailEnd type="triangle" w="med" len="med"/>
          </a:ln>
        </p:spPr>
      </p:cxnSp>
      <p:cxnSp>
        <p:nvCxnSpPr>
          <p:cNvPr id="3425" name="Google Shape;3425;p56"/>
          <p:cNvCxnSpPr>
            <a:stCxn id="3421" idx="6"/>
            <a:endCxn id="3423" idx="1"/>
          </p:cNvCxnSpPr>
          <p:nvPr/>
        </p:nvCxnSpPr>
        <p:spPr>
          <a:xfrm>
            <a:off x="7542050" y="812750"/>
            <a:ext cx="367500" cy="0"/>
          </a:xfrm>
          <a:prstGeom prst="straightConnector1">
            <a:avLst/>
          </a:prstGeom>
          <a:noFill/>
          <a:ln w="9525" cap="flat" cmpd="sng">
            <a:solidFill>
              <a:schemeClr val="dk2"/>
            </a:solidFill>
            <a:prstDash val="solid"/>
            <a:round/>
            <a:headEnd type="none" w="med" len="med"/>
            <a:tailEnd type="triangle" w="med" len="med"/>
          </a:ln>
        </p:spPr>
      </p:cxnSp>
      <p:sp>
        <p:nvSpPr>
          <p:cNvPr id="3426" name="Google Shape;3426;p56"/>
          <p:cNvSpPr/>
          <p:nvPr/>
        </p:nvSpPr>
        <p:spPr>
          <a:xfrm>
            <a:off x="1521275" y="3799900"/>
            <a:ext cx="505200" cy="523500"/>
          </a:xfrm>
          <a:prstGeom prst="ellipse">
            <a:avLst/>
          </a:prstGeom>
          <a:solidFill>
            <a:srgbClr val="C27BA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56"/>
          <p:cNvSpPr txBox="1"/>
          <p:nvPr/>
        </p:nvSpPr>
        <p:spPr>
          <a:xfrm>
            <a:off x="473675" y="3885100"/>
            <a:ext cx="5718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X</a:t>
            </a:r>
            <a:endParaRPr sz="1200">
              <a:latin typeface="Consolas"/>
              <a:ea typeface="Consolas"/>
              <a:cs typeface="Consolas"/>
              <a:sym typeface="Consolas"/>
            </a:endParaRPr>
          </a:p>
        </p:txBody>
      </p:sp>
      <p:sp>
        <p:nvSpPr>
          <p:cNvPr id="3428" name="Google Shape;3428;p56"/>
          <p:cNvSpPr txBox="1"/>
          <p:nvPr/>
        </p:nvSpPr>
        <p:spPr>
          <a:xfrm>
            <a:off x="2546375" y="3427900"/>
            <a:ext cx="7389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100">
                <a:solidFill>
                  <a:schemeClr val="dk1"/>
                </a:solidFill>
                <a:latin typeface="Consolas"/>
                <a:ea typeface="Consolas"/>
                <a:cs typeface="Consolas"/>
                <a:sym typeface="Consolas"/>
              </a:rPr>
              <a:t>Ŷ</a:t>
            </a:r>
            <a:r>
              <a:rPr lang="en" sz="1200">
                <a:latin typeface="Consolas"/>
                <a:ea typeface="Consolas"/>
                <a:cs typeface="Consolas"/>
                <a:sym typeface="Consolas"/>
              </a:rPr>
              <a:t> = 0</a:t>
            </a:r>
            <a:endParaRPr sz="1200">
              <a:latin typeface="Consolas"/>
              <a:ea typeface="Consolas"/>
              <a:cs typeface="Consolas"/>
              <a:sym typeface="Consolas"/>
            </a:endParaRPr>
          </a:p>
        </p:txBody>
      </p:sp>
      <p:cxnSp>
        <p:nvCxnSpPr>
          <p:cNvPr id="3429" name="Google Shape;3429;p56"/>
          <p:cNvCxnSpPr>
            <a:stCxn id="3427" idx="3"/>
            <a:endCxn id="3426" idx="2"/>
          </p:cNvCxnSpPr>
          <p:nvPr/>
        </p:nvCxnSpPr>
        <p:spPr>
          <a:xfrm>
            <a:off x="1045475" y="4061650"/>
            <a:ext cx="475800" cy="0"/>
          </a:xfrm>
          <a:prstGeom prst="straightConnector1">
            <a:avLst/>
          </a:prstGeom>
          <a:noFill/>
          <a:ln w="9525" cap="flat" cmpd="sng">
            <a:solidFill>
              <a:schemeClr val="dk2"/>
            </a:solidFill>
            <a:prstDash val="solid"/>
            <a:round/>
            <a:headEnd type="none" w="med" len="med"/>
            <a:tailEnd type="triangle" w="med" len="med"/>
          </a:ln>
        </p:spPr>
      </p:cxnSp>
      <p:cxnSp>
        <p:nvCxnSpPr>
          <p:cNvPr id="3430" name="Google Shape;3430;p56"/>
          <p:cNvCxnSpPr>
            <a:stCxn id="3426" idx="6"/>
            <a:endCxn id="3428" idx="1"/>
          </p:cNvCxnSpPr>
          <p:nvPr/>
        </p:nvCxnSpPr>
        <p:spPr>
          <a:xfrm rot="10800000" flipH="1">
            <a:off x="2026475" y="3604450"/>
            <a:ext cx="519900" cy="457200"/>
          </a:xfrm>
          <a:prstGeom prst="straightConnector1">
            <a:avLst/>
          </a:prstGeom>
          <a:noFill/>
          <a:ln w="9525" cap="flat" cmpd="sng">
            <a:solidFill>
              <a:schemeClr val="dk2"/>
            </a:solidFill>
            <a:prstDash val="solid"/>
            <a:round/>
            <a:headEnd type="none" w="med" len="med"/>
            <a:tailEnd type="triangle" w="med" len="med"/>
          </a:ln>
        </p:spPr>
      </p:cxnSp>
      <p:cxnSp>
        <p:nvCxnSpPr>
          <p:cNvPr id="3431" name="Google Shape;3431;p56"/>
          <p:cNvCxnSpPr>
            <a:stCxn id="3426" idx="6"/>
          </p:cNvCxnSpPr>
          <p:nvPr/>
        </p:nvCxnSpPr>
        <p:spPr>
          <a:xfrm>
            <a:off x="2026475" y="4061650"/>
            <a:ext cx="519900" cy="407700"/>
          </a:xfrm>
          <a:prstGeom prst="straightConnector1">
            <a:avLst/>
          </a:prstGeom>
          <a:noFill/>
          <a:ln w="9525" cap="flat" cmpd="sng">
            <a:solidFill>
              <a:schemeClr val="dk2"/>
            </a:solidFill>
            <a:prstDash val="solid"/>
            <a:round/>
            <a:headEnd type="none" w="med" len="med"/>
            <a:tailEnd type="triangle" w="med" len="med"/>
          </a:ln>
        </p:spPr>
      </p:cxnSp>
      <p:sp>
        <p:nvSpPr>
          <p:cNvPr id="3432" name="Google Shape;3432;p56"/>
          <p:cNvSpPr txBox="1"/>
          <p:nvPr/>
        </p:nvSpPr>
        <p:spPr>
          <a:xfrm>
            <a:off x="2546375" y="4292800"/>
            <a:ext cx="7389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100">
                <a:latin typeface="Consolas"/>
                <a:ea typeface="Consolas"/>
                <a:cs typeface="Consolas"/>
                <a:sym typeface="Consolas"/>
              </a:rPr>
              <a:t>Ŷ</a:t>
            </a:r>
            <a:r>
              <a:rPr lang="en" sz="1200">
                <a:latin typeface="Consolas"/>
                <a:ea typeface="Consolas"/>
                <a:cs typeface="Consolas"/>
                <a:sym typeface="Consolas"/>
              </a:rPr>
              <a:t> = 1</a:t>
            </a:r>
            <a:endParaRPr sz="1200">
              <a:latin typeface="Consolas"/>
              <a:ea typeface="Consolas"/>
              <a:cs typeface="Consolas"/>
              <a:sym typeface="Consolas"/>
            </a:endParaRPr>
          </a:p>
        </p:txBody>
      </p:sp>
      <p:sp>
        <p:nvSpPr>
          <p:cNvPr id="3433" name="Google Shape;3433;p56"/>
          <p:cNvSpPr txBox="1"/>
          <p:nvPr/>
        </p:nvSpPr>
        <p:spPr>
          <a:xfrm>
            <a:off x="3704225" y="2219500"/>
            <a:ext cx="1461900" cy="50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How does NN work (Insprired from Coursera)</a:t>
            </a:r>
            <a:endParaRPr/>
          </a:p>
        </p:txBody>
      </p:sp>
      <p:sp>
        <p:nvSpPr>
          <p:cNvPr id="3434" name="Google Shape;3434;p56"/>
          <p:cNvSpPr txBox="1"/>
          <p:nvPr/>
        </p:nvSpPr>
        <p:spPr>
          <a:xfrm>
            <a:off x="3402125" y="4189200"/>
            <a:ext cx="1461900" cy="50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Logistic Regression</a:t>
            </a:r>
            <a:endParaRPr/>
          </a:p>
        </p:txBody>
      </p:sp>
      <p:sp>
        <p:nvSpPr>
          <p:cNvPr id="3435" name="Google Shape;3435;p56"/>
          <p:cNvSpPr txBox="1"/>
          <p:nvPr/>
        </p:nvSpPr>
        <p:spPr>
          <a:xfrm>
            <a:off x="6508825" y="1329125"/>
            <a:ext cx="1461900" cy="50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Basic Neuron Model</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439"/>
        <p:cNvGrpSpPr/>
        <p:nvPr/>
      </p:nvGrpSpPr>
      <p:grpSpPr>
        <a:xfrm>
          <a:off x="0" y="0"/>
          <a:ext cx="0" cy="0"/>
          <a:chOff x="0" y="0"/>
          <a:chExt cx="0" cy="0"/>
        </a:xfrm>
      </p:grpSpPr>
      <p:sp>
        <p:nvSpPr>
          <p:cNvPr id="3440" name="Google Shape;3440;p57"/>
          <p:cNvSpPr/>
          <p:nvPr/>
        </p:nvSpPr>
        <p:spPr>
          <a:xfrm>
            <a:off x="2070995" y="2101211"/>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441" name="Google Shape;3441;p57"/>
          <p:cNvCxnSpPr/>
          <p:nvPr/>
        </p:nvCxnSpPr>
        <p:spPr>
          <a:xfrm rot="10800000">
            <a:off x="1356945" y="3248852"/>
            <a:ext cx="2743200" cy="9000"/>
          </a:xfrm>
          <a:prstGeom prst="straightConnector1">
            <a:avLst/>
          </a:prstGeom>
          <a:noFill/>
          <a:ln w="9525" cap="flat" cmpd="sng">
            <a:solidFill>
              <a:schemeClr val="dk2"/>
            </a:solidFill>
            <a:prstDash val="solid"/>
            <a:round/>
            <a:headEnd type="triangle" w="med" len="med"/>
            <a:tailEnd type="none" w="med" len="med"/>
          </a:ln>
        </p:spPr>
      </p:cxnSp>
      <p:sp>
        <p:nvSpPr>
          <p:cNvPr id="3442" name="Google Shape;3442;p57"/>
          <p:cNvSpPr/>
          <p:nvPr/>
        </p:nvSpPr>
        <p:spPr>
          <a:xfrm>
            <a:off x="1887550" y="2760182"/>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57"/>
          <p:cNvSpPr/>
          <p:nvPr/>
        </p:nvSpPr>
        <p:spPr>
          <a:xfrm>
            <a:off x="2177534" y="3089667"/>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57"/>
          <p:cNvSpPr/>
          <p:nvPr/>
        </p:nvSpPr>
        <p:spPr>
          <a:xfrm>
            <a:off x="2254441" y="2430697"/>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57"/>
          <p:cNvSpPr/>
          <p:nvPr/>
        </p:nvSpPr>
        <p:spPr>
          <a:xfrm>
            <a:off x="2315118" y="3136736"/>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57"/>
          <p:cNvSpPr/>
          <p:nvPr/>
        </p:nvSpPr>
        <p:spPr>
          <a:xfrm>
            <a:off x="2392025" y="2666043"/>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57"/>
          <p:cNvSpPr/>
          <p:nvPr/>
        </p:nvSpPr>
        <p:spPr>
          <a:xfrm>
            <a:off x="2208580" y="2901390"/>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57"/>
          <p:cNvSpPr/>
          <p:nvPr/>
        </p:nvSpPr>
        <p:spPr>
          <a:xfrm>
            <a:off x="2116857" y="2713113"/>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57"/>
          <p:cNvSpPr/>
          <p:nvPr/>
        </p:nvSpPr>
        <p:spPr>
          <a:xfrm>
            <a:off x="2896500" y="1253964"/>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57"/>
          <p:cNvSpPr/>
          <p:nvPr/>
        </p:nvSpPr>
        <p:spPr>
          <a:xfrm>
            <a:off x="2346164" y="2477766"/>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57"/>
          <p:cNvSpPr/>
          <p:nvPr/>
        </p:nvSpPr>
        <p:spPr>
          <a:xfrm>
            <a:off x="3125807" y="1395172"/>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57"/>
          <p:cNvSpPr/>
          <p:nvPr/>
        </p:nvSpPr>
        <p:spPr>
          <a:xfrm>
            <a:off x="3247868" y="1865865"/>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57"/>
          <p:cNvSpPr/>
          <p:nvPr/>
        </p:nvSpPr>
        <p:spPr>
          <a:xfrm>
            <a:off x="2483748" y="2195350"/>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57"/>
          <p:cNvSpPr/>
          <p:nvPr/>
        </p:nvSpPr>
        <p:spPr>
          <a:xfrm>
            <a:off x="2529609" y="1583449"/>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57"/>
          <p:cNvSpPr/>
          <p:nvPr/>
        </p:nvSpPr>
        <p:spPr>
          <a:xfrm>
            <a:off x="2804777" y="1912934"/>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57"/>
          <p:cNvSpPr/>
          <p:nvPr/>
        </p:nvSpPr>
        <p:spPr>
          <a:xfrm>
            <a:off x="2758916" y="2995528"/>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57"/>
          <p:cNvSpPr/>
          <p:nvPr/>
        </p:nvSpPr>
        <p:spPr>
          <a:xfrm>
            <a:off x="2942361" y="2148281"/>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57"/>
          <p:cNvSpPr/>
          <p:nvPr/>
        </p:nvSpPr>
        <p:spPr>
          <a:xfrm>
            <a:off x="3263391" y="2571905"/>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57"/>
          <p:cNvSpPr/>
          <p:nvPr/>
        </p:nvSpPr>
        <p:spPr>
          <a:xfrm>
            <a:off x="3187898" y="2350051"/>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57"/>
          <p:cNvSpPr/>
          <p:nvPr/>
        </p:nvSpPr>
        <p:spPr>
          <a:xfrm>
            <a:off x="2912730" y="2585398"/>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57"/>
          <p:cNvSpPr/>
          <p:nvPr/>
        </p:nvSpPr>
        <p:spPr>
          <a:xfrm>
            <a:off x="2575470" y="2618974"/>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57"/>
          <p:cNvSpPr/>
          <p:nvPr/>
        </p:nvSpPr>
        <p:spPr>
          <a:xfrm>
            <a:off x="2850639" y="2854320"/>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57"/>
          <p:cNvSpPr/>
          <p:nvPr/>
        </p:nvSpPr>
        <p:spPr>
          <a:xfrm>
            <a:off x="3722005" y="1536380"/>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57"/>
          <p:cNvSpPr/>
          <p:nvPr/>
        </p:nvSpPr>
        <p:spPr>
          <a:xfrm>
            <a:off x="3630282" y="2242419"/>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57"/>
          <p:cNvSpPr/>
          <p:nvPr/>
        </p:nvSpPr>
        <p:spPr>
          <a:xfrm>
            <a:off x="3859589" y="1630518"/>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57"/>
          <p:cNvSpPr/>
          <p:nvPr/>
        </p:nvSpPr>
        <p:spPr>
          <a:xfrm>
            <a:off x="3905450" y="1724657"/>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57"/>
          <p:cNvSpPr/>
          <p:nvPr/>
        </p:nvSpPr>
        <p:spPr>
          <a:xfrm>
            <a:off x="3767866" y="1818795"/>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57"/>
          <p:cNvSpPr/>
          <p:nvPr/>
        </p:nvSpPr>
        <p:spPr>
          <a:xfrm>
            <a:off x="3676143" y="1677588"/>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57"/>
          <p:cNvSpPr/>
          <p:nvPr/>
        </p:nvSpPr>
        <p:spPr>
          <a:xfrm>
            <a:off x="3813727" y="1771726"/>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57"/>
          <p:cNvSpPr/>
          <p:nvPr/>
        </p:nvSpPr>
        <p:spPr>
          <a:xfrm>
            <a:off x="2713055" y="1301033"/>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57"/>
          <p:cNvSpPr/>
          <p:nvPr/>
        </p:nvSpPr>
        <p:spPr>
          <a:xfrm>
            <a:off x="2300302" y="2524835"/>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57"/>
          <p:cNvSpPr/>
          <p:nvPr/>
        </p:nvSpPr>
        <p:spPr>
          <a:xfrm>
            <a:off x="2988223" y="1442241"/>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57"/>
          <p:cNvSpPr/>
          <p:nvPr/>
        </p:nvSpPr>
        <p:spPr>
          <a:xfrm>
            <a:off x="2621332" y="2948459"/>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57"/>
          <p:cNvSpPr/>
          <p:nvPr/>
        </p:nvSpPr>
        <p:spPr>
          <a:xfrm>
            <a:off x="3034084" y="1960003"/>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57"/>
          <p:cNvSpPr/>
          <p:nvPr/>
        </p:nvSpPr>
        <p:spPr>
          <a:xfrm>
            <a:off x="2437886" y="2289489"/>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57"/>
          <p:cNvSpPr/>
          <p:nvPr/>
        </p:nvSpPr>
        <p:spPr>
          <a:xfrm>
            <a:off x="2667193" y="2007073"/>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57"/>
          <p:cNvSpPr/>
          <p:nvPr/>
        </p:nvSpPr>
        <p:spPr>
          <a:xfrm>
            <a:off x="3309252" y="1206894"/>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57"/>
          <p:cNvSpPr/>
          <p:nvPr/>
        </p:nvSpPr>
        <p:spPr>
          <a:xfrm>
            <a:off x="3355114" y="2336558"/>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57"/>
          <p:cNvSpPr/>
          <p:nvPr/>
        </p:nvSpPr>
        <p:spPr>
          <a:xfrm>
            <a:off x="3584420" y="1348102"/>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57"/>
          <p:cNvSpPr/>
          <p:nvPr/>
        </p:nvSpPr>
        <p:spPr>
          <a:xfrm>
            <a:off x="3538559" y="2054142"/>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57"/>
          <p:cNvSpPr/>
          <p:nvPr/>
        </p:nvSpPr>
        <p:spPr>
          <a:xfrm>
            <a:off x="3079945" y="1159825"/>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57"/>
          <p:cNvSpPr/>
          <p:nvPr/>
        </p:nvSpPr>
        <p:spPr>
          <a:xfrm>
            <a:off x="3446836" y="1489310"/>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57"/>
          <p:cNvSpPr/>
          <p:nvPr/>
        </p:nvSpPr>
        <p:spPr>
          <a:xfrm>
            <a:off x="3400975" y="2383627"/>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57"/>
          <p:cNvSpPr txBox="1"/>
          <p:nvPr/>
        </p:nvSpPr>
        <p:spPr>
          <a:xfrm>
            <a:off x="2808825" y="3325050"/>
            <a:ext cx="5718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Size</a:t>
            </a:r>
            <a:endParaRPr sz="1200">
              <a:latin typeface="Consolas"/>
              <a:ea typeface="Consolas"/>
              <a:cs typeface="Consolas"/>
              <a:sym typeface="Consolas"/>
            </a:endParaRPr>
          </a:p>
        </p:txBody>
      </p:sp>
      <p:sp>
        <p:nvSpPr>
          <p:cNvPr id="3485" name="Google Shape;3485;p57"/>
          <p:cNvSpPr txBox="1"/>
          <p:nvPr/>
        </p:nvSpPr>
        <p:spPr>
          <a:xfrm rot="-5400000">
            <a:off x="908800" y="1792275"/>
            <a:ext cx="5718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a:t>
            </a:r>
            <a:endParaRPr sz="1200">
              <a:latin typeface="Consolas"/>
              <a:ea typeface="Consolas"/>
              <a:cs typeface="Consolas"/>
              <a:sym typeface="Consolas"/>
            </a:endParaRPr>
          </a:p>
        </p:txBody>
      </p:sp>
      <p:cxnSp>
        <p:nvCxnSpPr>
          <p:cNvPr id="3486" name="Google Shape;3486;p57"/>
          <p:cNvCxnSpPr/>
          <p:nvPr/>
        </p:nvCxnSpPr>
        <p:spPr>
          <a:xfrm rot="10800000" flipH="1">
            <a:off x="1658500" y="1225700"/>
            <a:ext cx="2340600" cy="1984800"/>
          </a:xfrm>
          <a:prstGeom prst="straightConnector1">
            <a:avLst/>
          </a:prstGeom>
          <a:noFill/>
          <a:ln w="19050" cap="flat" cmpd="sng">
            <a:solidFill>
              <a:srgbClr val="FF0000"/>
            </a:solidFill>
            <a:prstDash val="solid"/>
            <a:round/>
            <a:headEnd type="none" w="med" len="med"/>
            <a:tailEnd type="none" w="med" len="med"/>
          </a:ln>
        </p:spPr>
      </p:cxnSp>
      <p:cxnSp>
        <p:nvCxnSpPr>
          <p:cNvPr id="3487" name="Google Shape;3487;p57"/>
          <p:cNvCxnSpPr/>
          <p:nvPr/>
        </p:nvCxnSpPr>
        <p:spPr>
          <a:xfrm rot="10800000" flipH="1">
            <a:off x="1441075" y="982025"/>
            <a:ext cx="7500" cy="2386200"/>
          </a:xfrm>
          <a:prstGeom prst="straightConnector1">
            <a:avLst/>
          </a:prstGeom>
          <a:noFill/>
          <a:ln w="9525" cap="flat" cmpd="sng">
            <a:solidFill>
              <a:schemeClr val="dk2"/>
            </a:solidFill>
            <a:prstDash val="solid"/>
            <a:round/>
            <a:headEnd type="none" w="med" len="med"/>
            <a:tailEnd type="triangle" w="med" len="med"/>
          </a:ln>
        </p:spPr>
      </p:cxnSp>
      <p:sp>
        <p:nvSpPr>
          <p:cNvPr id="3488" name="Google Shape;3488;p57"/>
          <p:cNvSpPr/>
          <p:nvPr/>
        </p:nvSpPr>
        <p:spPr>
          <a:xfrm>
            <a:off x="6095070" y="2099511"/>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489" name="Google Shape;3489;p57"/>
          <p:cNvCxnSpPr/>
          <p:nvPr/>
        </p:nvCxnSpPr>
        <p:spPr>
          <a:xfrm rot="10800000">
            <a:off x="5381020" y="3247152"/>
            <a:ext cx="2743200" cy="9000"/>
          </a:xfrm>
          <a:prstGeom prst="straightConnector1">
            <a:avLst/>
          </a:prstGeom>
          <a:noFill/>
          <a:ln w="9525" cap="flat" cmpd="sng">
            <a:solidFill>
              <a:schemeClr val="dk2"/>
            </a:solidFill>
            <a:prstDash val="solid"/>
            <a:round/>
            <a:headEnd type="triangle" w="med" len="med"/>
            <a:tailEnd type="none" w="med" len="med"/>
          </a:ln>
        </p:spPr>
      </p:cxnSp>
      <p:sp>
        <p:nvSpPr>
          <p:cNvPr id="3490" name="Google Shape;3490;p57"/>
          <p:cNvSpPr/>
          <p:nvPr/>
        </p:nvSpPr>
        <p:spPr>
          <a:xfrm>
            <a:off x="5911625" y="2758482"/>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57"/>
          <p:cNvSpPr/>
          <p:nvPr/>
        </p:nvSpPr>
        <p:spPr>
          <a:xfrm>
            <a:off x="6201609" y="3087967"/>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57"/>
          <p:cNvSpPr/>
          <p:nvPr/>
        </p:nvSpPr>
        <p:spPr>
          <a:xfrm>
            <a:off x="6278516" y="2428997"/>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57"/>
          <p:cNvSpPr/>
          <p:nvPr/>
        </p:nvSpPr>
        <p:spPr>
          <a:xfrm>
            <a:off x="6339193" y="3135036"/>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57"/>
          <p:cNvSpPr/>
          <p:nvPr/>
        </p:nvSpPr>
        <p:spPr>
          <a:xfrm>
            <a:off x="6416100" y="2664343"/>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57"/>
          <p:cNvSpPr/>
          <p:nvPr/>
        </p:nvSpPr>
        <p:spPr>
          <a:xfrm>
            <a:off x="6232655" y="2899690"/>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57"/>
          <p:cNvSpPr/>
          <p:nvPr/>
        </p:nvSpPr>
        <p:spPr>
          <a:xfrm>
            <a:off x="6140932" y="2711413"/>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57"/>
          <p:cNvSpPr/>
          <p:nvPr/>
        </p:nvSpPr>
        <p:spPr>
          <a:xfrm>
            <a:off x="6920575" y="1252264"/>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57"/>
          <p:cNvSpPr/>
          <p:nvPr/>
        </p:nvSpPr>
        <p:spPr>
          <a:xfrm>
            <a:off x="6370239" y="2476066"/>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57"/>
          <p:cNvSpPr/>
          <p:nvPr/>
        </p:nvSpPr>
        <p:spPr>
          <a:xfrm>
            <a:off x="7149882" y="1393472"/>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57"/>
          <p:cNvSpPr/>
          <p:nvPr/>
        </p:nvSpPr>
        <p:spPr>
          <a:xfrm>
            <a:off x="7271943" y="1864165"/>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57"/>
          <p:cNvSpPr/>
          <p:nvPr/>
        </p:nvSpPr>
        <p:spPr>
          <a:xfrm>
            <a:off x="6507823" y="2193650"/>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57"/>
          <p:cNvSpPr/>
          <p:nvPr/>
        </p:nvSpPr>
        <p:spPr>
          <a:xfrm>
            <a:off x="6553684" y="1581749"/>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57"/>
          <p:cNvSpPr/>
          <p:nvPr/>
        </p:nvSpPr>
        <p:spPr>
          <a:xfrm>
            <a:off x="6828852" y="1911234"/>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57"/>
          <p:cNvSpPr/>
          <p:nvPr/>
        </p:nvSpPr>
        <p:spPr>
          <a:xfrm>
            <a:off x="6782991" y="2993828"/>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57"/>
          <p:cNvSpPr/>
          <p:nvPr/>
        </p:nvSpPr>
        <p:spPr>
          <a:xfrm>
            <a:off x="6966436" y="2146581"/>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57"/>
          <p:cNvSpPr/>
          <p:nvPr/>
        </p:nvSpPr>
        <p:spPr>
          <a:xfrm>
            <a:off x="7287466" y="2570205"/>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57"/>
          <p:cNvSpPr/>
          <p:nvPr/>
        </p:nvSpPr>
        <p:spPr>
          <a:xfrm>
            <a:off x="7211973" y="2348351"/>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57"/>
          <p:cNvSpPr/>
          <p:nvPr/>
        </p:nvSpPr>
        <p:spPr>
          <a:xfrm>
            <a:off x="6936805" y="2583698"/>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57"/>
          <p:cNvSpPr/>
          <p:nvPr/>
        </p:nvSpPr>
        <p:spPr>
          <a:xfrm>
            <a:off x="6599545" y="2617274"/>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57"/>
          <p:cNvSpPr/>
          <p:nvPr/>
        </p:nvSpPr>
        <p:spPr>
          <a:xfrm>
            <a:off x="6874714" y="2852620"/>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57"/>
          <p:cNvSpPr/>
          <p:nvPr/>
        </p:nvSpPr>
        <p:spPr>
          <a:xfrm>
            <a:off x="7746080" y="1534680"/>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57"/>
          <p:cNvSpPr/>
          <p:nvPr/>
        </p:nvSpPr>
        <p:spPr>
          <a:xfrm>
            <a:off x="7654357" y="2240719"/>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57"/>
          <p:cNvSpPr/>
          <p:nvPr/>
        </p:nvSpPr>
        <p:spPr>
          <a:xfrm>
            <a:off x="7883664" y="1628818"/>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57"/>
          <p:cNvSpPr/>
          <p:nvPr/>
        </p:nvSpPr>
        <p:spPr>
          <a:xfrm>
            <a:off x="7929525" y="1722957"/>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57"/>
          <p:cNvSpPr/>
          <p:nvPr/>
        </p:nvSpPr>
        <p:spPr>
          <a:xfrm>
            <a:off x="7791941" y="1817095"/>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57"/>
          <p:cNvSpPr/>
          <p:nvPr/>
        </p:nvSpPr>
        <p:spPr>
          <a:xfrm>
            <a:off x="7700218" y="1675888"/>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57"/>
          <p:cNvSpPr/>
          <p:nvPr/>
        </p:nvSpPr>
        <p:spPr>
          <a:xfrm>
            <a:off x="7837802" y="1770026"/>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57"/>
          <p:cNvSpPr/>
          <p:nvPr/>
        </p:nvSpPr>
        <p:spPr>
          <a:xfrm>
            <a:off x="6737130" y="1299333"/>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57"/>
          <p:cNvSpPr/>
          <p:nvPr/>
        </p:nvSpPr>
        <p:spPr>
          <a:xfrm>
            <a:off x="6324377" y="2523135"/>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57"/>
          <p:cNvSpPr/>
          <p:nvPr/>
        </p:nvSpPr>
        <p:spPr>
          <a:xfrm>
            <a:off x="7012298" y="1440541"/>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57"/>
          <p:cNvSpPr/>
          <p:nvPr/>
        </p:nvSpPr>
        <p:spPr>
          <a:xfrm>
            <a:off x="6645407" y="2946759"/>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57"/>
          <p:cNvSpPr/>
          <p:nvPr/>
        </p:nvSpPr>
        <p:spPr>
          <a:xfrm>
            <a:off x="7058159" y="1958303"/>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57"/>
          <p:cNvSpPr/>
          <p:nvPr/>
        </p:nvSpPr>
        <p:spPr>
          <a:xfrm>
            <a:off x="6461961" y="2287789"/>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57"/>
          <p:cNvSpPr/>
          <p:nvPr/>
        </p:nvSpPr>
        <p:spPr>
          <a:xfrm>
            <a:off x="6691268" y="2005373"/>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57"/>
          <p:cNvSpPr/>
          <p:nvPr/>
        </p:nvSpPr>
        <p:spPr>
          <a:xfrm>
            <a:off x="7333327" y="1205194"/>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57"/>
          <p:cNvSpPr/>
          <p:nvPr/>
        </p:nvSpPr>
        <p:spPr>
          <a:xfrm>
            <a:off x="7379189" y="2334858"/>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57"/>
          <p:cNvSpPr/>
          <p:nvPr/>
        </p:nvSpPr>
        <p:spPr>
          <a:xfrm>
            <a:off x="7608495" y="1346402"/>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57"/>
          <p:cNvSpPr/>
          <p:nvPr/>
        </p:nvSpPr>
        <p:spPr>
          <a:xfrm>
            <a:off x="7562634" y="2052442"/>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57"/>
          <p:cNvSpPr/>
          <p:nvPr/>
        </p:nvSpPr>
        <p:spPr>
          <a:xfrm>
            <a:off x="7104020" y="1158125"/>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57"/>
          <p:cNvSpPr/>
          <p:nvPr/>
        </p:nvSpPr>
        <p:spPr>
          <a:xfrm>
            <a:off x="7470911" y="1487610"/>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57"/>
          <p:cNvSpPr/>
          <p:nvPr/>
        </p:nvSpPr>
        <p:spPr>
          <a:xfrm>
            <a:off x="7425050" y="2381927"/>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57"/>
          <p:cNvSpPr txBox="1"/>
          <p:nvPr/>
        </p:nvSpPr>
        <p:spPr>
          <a:xfrm>
            <a:off x="6832900" y="3323350"/>
            <a:ext cx="5718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Size</a:t>
            </a:r>
            <a:endParaRPr sz="1200">
              <a:latin typeface="Consolas"/>
              <a:ea typeface="Consolas"/>
              <a:cs typeface="Consolas"/>
              <a:sym typeface="Consolas"/>
            </a:endParaRPr>
          </a:p>
        </p:txBody>
      </p:sp>
      <p:sp>
        <p:nvSpPr>
          <p:cNvPr id="3533" name="Google Shape;3533;p57"/>
          <p:cNvSpPr txBox="1"/>
          <p:nvPr/>
        </p:nvSpPr>
        <p:spPr>
          <a:xfrm rot="-5400000">
            <a:off x="4932875" y="1790575"/>
            <a:ext cx="5718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a:t>
            </a:r>
            <a:endParaRPr sz="1200">
              <a:latin typeface="Consolas"/>
              <a:ea typeface="Consolas"/>
              <a:cs typeface="Consolas"/>
              <a:sym typeface="Consolas"/>
            </a:endParaRPr>
          </a:p>
        </p:txBody>
      </p:sp>
      <p:cxnSp>
        <p:nvCxnSpPr>
          <p:cNvPr id="3534" name="Google Shape;3534;p57"/>
          <p:cNvCxnSpPr/>
          <p:nvPr/>
        </p:nvCxnSpPr>
        <p:spPr>
          <a:xfrm rot="10800000" flipH="1">
            <a:off x="5834975" y="1224000"/>
            <a:ext cx="2340600" cy="1984800"/>
          </a:xfrm>
          <a:prstGeom prst="straightConnector1">
            <a:avLst/>
          </a:prstGeom>
          <a:noFill/>
          <a:ln w="19050" cap="flat" cmpd="sng">
            <a:solidFill>
              <a:srgbClr val="FF0000"/>
            </a:solidFill>
            <a:prstDash val="solid"/>
            <a:round/>
            <a:headEnd type="none" w="med" len="med"/>
            <a:tailEnd type="none" w="med" len="med"/>
          </a:ln>
        </p:spPr>
      </p:cxnSp>
      <p:cxnSp>
        <p:nvCxnSpPr>
          <p:cNvPr id="3535" name="Google Shape;3535;p57"/>
          <p:cNvCxnSpPr/>
          <p:nvPr/>
        </p:nvCxnSpPr>
        <p:spPr>
          <a:xfrm rot="10800000" flipH="1">
            <a:off x="5465150" y="980325"/>
            <a:ext cx="7500" cy="2386200"/>
          </a:xfrm>
          <a:prstGeom prst="straightConnector1">
            <a:avLst/>
          </a:prstGeom>
          <a:noFill/>
          <a:ln w="9525" cap="flat" cmpd="sng">
            <a:solidFill>
              <a:schemeClr val="dk2"/>
            </a:solidFill>
            <a:prstDash val="solid"/>
            <a:round/>
            <a:headEnd type="none" w="med" len="med"/>
            <a:tailEnd type="triangle" w="med" len="med"/>
          </a:ln>
        </p:spPr>
      </p:cxnSp>
      <p:cxnSp>
        <p:nvCxnSpPr>
          <p:cNvPr id="3536" name="Google Shape;3536;p57"/>
          <p:cNvCxnSpPr/>
          <p:nvPr/>
        </p:nvCxnSpPr>
        <p:spPr>
          <a:xfrm>
            <a:off x="5477875" y="3207450"/>
            <a:ext cx="356100" cy="0"/>
          </a:xfrm>
          <a:prstGeom prst="straightConnector1">
            <a:avLst/>
          </a:prstGeom>
          <a:noFill/>
          <a:ln w="19050" cap="flat" cmpd="sng">
            <a:solidFill>
              <a:srgbClr val="FF0000"/>
            </a:solidFill>
            <a:prstDash val="solid"/>
            <a:round/>
            <a:headEnd type="none" w="med" len="med"/>
            <a:tailEnd type="none" w="med" len="med"/>
          </a:ln>
        </p:spPr>
      </p:cxnSp>
      <p:sp>
        <p:nvSpPr>
          <p:cNvPr id="3537" name="Google Shape;3537;p57"/>
          <p:cNvSpPr txBox="1"/>
          <p:nvPr/>
        </p:nvSpPr>
        <p:spPr>
          <a:xfrm>
            <a:off x="1553800" y="603550"/>
            <a:ext cx="1461900" cy="50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Linear regression</a:t>
            </a:r>
            <a:endParaRPr/>
          </a:p>
        </p:txBody>
      </p:sp>
      <p:sp>
        <p:nvSpPr>
          <p:cNvPr id="3538" name="Google Shape;3538;p57"/>
          <p:cNvSpPr txBox="1"/>
          <p:nvPr/>
        </p:nvSpPr>
        <p:spPr>
          <a:xfrm>
            <a:off x="5850575" y="601850"/>
            <a:ext cx="916500" cy="50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ReLU(x)</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542"/>
        <p:cNvGrpSpPr/>
        <p:nvPr/>
      </p:nvGrpSpPr>
      <p:grpSpPr>
        <a:xfrm>
          <a:off x="0" y="0"/>
          <a:ext cx="0" cy="0"/>
          <a:chOff x="0" y="0"/>
          <a:chExt cx="0" cy="0"/>
        </a:xfrm>
      </p:grpSpPr>
      <p:sp>
        <p:nvSpPr>
          <p:cNvPr id="3543" name="Google Shape;3543;p58"/>
          <p:cNvSpPr/>
          <p:nvPr/>
        </p:nvSpPr>
        <p:spPr>
          <a:xfrm>
            <a:off x="1915775" y="1926074"/>
            <a:ext cx="997800" cy="1004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onsolas"/>
                <a:ea typeface="Consolas"/>
                <a:cs typeface="Consolas"/>
                <a:sym typeface="Consolas"/>
              </a:rPr>
              <a:t>NxN</a:t>
            </a:r>
            <a:endParaRPr>
              <a:latin typeface="Consolas"/>
              <a:ea typeface="Consolas"/>
              <a:cs typeface="Consolas"/>
              <a:sym typeface="Consolas"/>
            </a:endParaRPr>
          </a:p>
        </p:txBody>
      </p:sp>
      <p:sp>
        <p:nvSpPr>
          <p:cNvPr id="3544" name="Google Shape;3544;p58"/>
          <p:cNvSpPr/>
          <p:nvPr/>
        </p:nvSpPr>
        <p:spPr>
          <a:xfrm>
            <a:off x="3816310" y="1666008"/>
            <a:ext cx="997800" cy="1004100"/>
          </a:xfrm>
          <a:prstGeom prst="rect">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NxN</a:t>
            </a:r>
            <a:endParaRPr/>
          </a:p>
        </p:txBody>
      </p:sp>
      <p:sp>
        <p:nvSpPr>
          <p:cNvPr id="3545" name="Google Shape;3545;p58"/>
          <p:cNvSpPr/>
          <p:nvPr/>
        </p:nvSpPr>
        <p:spPr>
          <a:xfrm>
            <a:off x="3711796" y="1808267"/>
            <a:ext cx="997800" cy="1004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NxN</a:t>
            </a:r>
            <a:endParaRPr/>
          </a:p>
        </p:txBody>
      </p:sp>
      <p:sp>
        <p:nvSpPr>
          <p:cNvPr id="3546" name="Google Shape;3546;p58"/>
          <p:cNvSpPr/>
          <p:nvPr/>
        </p:nvSpPr>
        <p:spPr>
          <a:xfrm>
            <a:off x="3623322" y="1928887"/>
            <a:ext cx="997800" cy="1004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onsolas"/>
                <a:ea typeface="Consolas"/>
                <a:cs typeface="Consolas"/>
                <a:sym typeface="Consolas"/>
              </a:rPr>
              <a:t>NxN</a:t>
            </a:r>
            <a:endParaRPr>
              <a:latin typeface="Consolas"/>
              <a:ea typeface="Consolas"/>
              <a:cs typeface="Consolas"/>
              <a:sym typeface="Consolas"/>
            </a:endParaRPr>
          </a:p>
        </p:txBody>
      </p:sp>
      <p:sp>
        <p:nvSpPr>
          <p:cNvPr id="3547" name="Google Shape;3547;p58"/>
          <p:cNvSpPr/>
          <p:nvPr/>
        </p:nvSpPr>
        <p:spPr>
          <a:xfrm>
            <a:off x="5663087" y="1282050"/>
            <a:ext cx="584100" cy="1772400"/>
          </a:xfrm>
          <a:prstGeom prst="bracketPair">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onsolas"/>
                <a:ea typeface="Consolas"/>
                <a:cs typeface="Consolas"/>
                <a:sym typeface="Consolas"/>
              </a:rPr>
              <a:t>256</a:t>
            </a:r>
            <a:endParaRPr>
              <a:latin typeface="Consolas"/>
              <a:ea typeface="Consolas"/>
              <a:cs typeface="Consolas"/>
              <a:sym typeface="Consolas"/>
            </a:endParaRPr>
          </a:p>
          <a:p>
            <a:pPr marL="0" lvl="0" indent="0" algn="ctr" rtl="0">
              <a:spcBef>
                <a:spcPts val="0"/>
              </a:spcBef>
              <a:spcAft>
                <a:spcPts val="0"/>
              </a:spcAft>
              <a:buNone/>
            </a:pPr>
            <a:r>
              <a:rPr lang="en">
                <a:latin typeface="Consolas"/>
                <a:ea typeface="Consolas"/>
                <a:cs typeface="Consolas"/>
                <a:sym typeface="Consolas"/>
              </a:rPr>
              <a:t>225</a:t>
            </a:r>
            <a:endParaRPr>
              <a:latin typeface="Consolas"/>
              <a:ea typeface="Consolas"/>
              <a:cs typeface="Consolas"/>
              <a:sym typeface="Consolas"/>
            </a:endParaRPr>
          </a:p>
          <a:p>
            <a:pPr marL="0" lvl="0" indent="0" algn="ctr" rtl="0">
              <a:spcBef>
                <a:spcPts val="0"/>
              </a:spcBef>
              <a:spcAft>
                <a:spcPts val="0"/>
              </a:spcAft>
              <a:buNone/>
            </a:pPr>
            <a:r>
              <a:rPr lang="en">
                <a:latin typeface="Consolas"/>
                <a:ea typeface="Consolas"/>
                <a:cs typeface="Consolas"/>
                <a:sym typeface="Consolas"/>
              </a:rPr>
              <a:t>56</a:t>
            </a:r>
            <a:endParaRPr>
              <a:latin typeface="Consolas"/>
              <a:ea typeface="Consolas"/>
              <a:cs typeface="Consolas"/>
              <a:sym typeface="Consolas"/>
            </a:endParaRPr>
          </a:p>
          <a:p>
            <a:pPr marL="0" lvl="0" indent="0" algn="ctr" rtl="0">
              <a:spcBef>
                <a:spcPts val="0"/>
              </a:spcBef>
              <a:spcAft>
                <a:spcPts val="0"/>
              </a:spcAft>
              <a:buNone/>
            </a:pPr>
            <a:r>
              <a:rPr lang="en">
                <a:latin typeface="Consolas"/>
                <a:ea typeface="Consolas"/>
                <a:cs typeface="Consolas"/>
                <a:sym typeface="Consolas"/>
              </a:rPr>
              <a:t>.</a:t>
            </a:r>
            <a:endParaRPr>
              <a:latin typeface="Consolas"/>
              <a:ea typeface="Consolas"/>
              <a:cs typeface="Consolas"/>
              <a:sym typeface="Consolas"/>
            </a:endParaRPr>
          </a:p>
          <a:p>
            <a:pPr marL="0" lvl="0" indent="0" algn="ctr" rtl="0">
              <a:spcBef>
                <a:spcPts val="0"/>
              </a:spcBef>
              <a:spcAft>
                <a:spcPts val="0"/>
              </a:spcAft>
              <a:buNone/>
            </a:pPr>
            <a:r>
              <a:rPr lang="en">
                <a:latin typeface="Consolas"/>
                <a:ea typeface="Consolas"/>
                <a:cs typeface="Consolas"/>
                <a:sym typeface="Consolas"/>
              </a:rPr>
              <a:t>.</a:t>
            </a:r>
            <a:endParaRPr>
              <a:latin typeface="Consolas"/>
              <a:ea typeface="Consolas"/>
              <a:cs typeface="Consolas"/>
              <a:sym typeface="Consolas"/>
            </a:endParaRPr>
          </a:p>
          <a:p>
            <a:pPr marL="0" lvl="0" indent="0" algn="ctr" rtl="0">
              <a:spcBef>
                <a:spcPts val="0"/>
              </a:spcBef>
              <a:spcAft>
                <a:spcPts val="0"/>
              </a:spcAft>
              <a:buNone/>
            </a:pPr>
            <a:r>
              <a:rPr lang="en">
                <a:latin typeface="Consolas"/>
                <a:ea typeface="Consolas"/>
                <a:cs typeface="Consolas"/>
                <a:sym typeface="Consolas"/>
              </a:rPr>
              <a:t>.</a:t>
            </a:r>
            <a:endParaRPr>
              <a:latin typeface="Consolas"/>
              <a:ea typeface="Consolas"/>
              <a:cs typeface="Consolas"/>
              <a:sym typeface="Consolas"/>
            </a:endParaRPr>
          </a:p>
          <a:p>
            <a:pPr marL="0" lvl="0" indent="0" algn="ctr" rtl="0">
              <a:spcBef>
                <a:spcPts val="0"/>
              </a:spcBef>
              <a:spcAft>
                <a:spcPts val="0"/>
              </a:spcAft>
              <a:buNone/>
            </a:pPr>
            <a:r>
              <a:rPr lang="en">
                <a:latin typeface="Consolas"/>
                <a:ea typeface="Consolas"/>
                <a:cs typeface="Consolas"/>
                <a:sym typeface="Consolas"/>
              </a:rPr>
              <a:t>214</a:t>
            </a:r>
            <a:endParaRPr>
              <a:latin typeface="Consolas"/>
              <a:ea typeface="Consolas"/>
              <a:cs typeface="Consolas"/>
              <a:sym typeface="Consolas"/>
            </a:endParaRPr>
          </a:p>
          <a:p>
            <a:pPr marL="0" lvl="0" indent="0" algn="ctr" rtl="0">
              <a:spcBef>
                <a:spcPts val="0"/>
              </a:spcBef>
              <a:spcAft>
                <a:spcPts val="0"/>
              </a:spcAft>
              <a:buNone/>
            </a:pPr>
            <a:r>
              <a:rPr lang="en">
                <a:latin typeface="Consolas"/>
                <a:ea typeface="Consolas"/>
                <a:cs typeface="Consolas"/>
                <a:sym typeface="Consolas"/>
              </a:rPr>
              <a:t>210</a:t>
            </a:r>
            <a:endParaRPr>
              <a:latin typeface="Consolas"/>
              <a:ea typeface="Consolas"/>
              <a:cs typeface="Consolas"/>
              <a:sym typeface="Consolas"/>
            </a:endParaRPr>
          </a:p>
          <a:p>
            <a:pPr marL="0" lvl="0" indent="0" algn="ctr" rtl="0">
              <a:spcBef>
                <a:spcPts val="0"/>
              </a:spcBef>
              <a:spcAft>
                <a:spcPts val="0"/>
              </a:spcAft>
              <a:buNone/>
            </a:pPr>
            <a:r>
              <a:rPr lang="en">
                <a:latin typeface="Consolas"/>
                <a:ea typeface="Consolas"/>
                <a:cs typeface="Consolas"/>
                <a:sym typeface="Consolas"/>
              </a:rPr>
              <a:t>211</a:t>
            </a:r>
            <a:endParaRPr>
              <a:latin typeface="Consolas"/>
              <a:ea typeface="Consolas"/>
              <a:cs typeface="Consolas"/>
              <a:sym typeface="Consolas"/>
            </a:endParaRPr>
          </a:p>
        </p:txBody>
      </p:sp>
      <p:sp>
        <p:nvSpPr>
          <p:cNvPr id="3548" name="Google Shape;3548;p58"/>
          <p:cNvSpPr/>
          <p:nvPr/>
        </p:nvSpPr>
        <p:spPr>
          <a:xfrm>
            <a:off x="6353231" y="1344911"/>
            <a:ext cx="74700" cy="583800"/>
          </a:xfrm>
          <a:prstGeom prst="rightBrace">
            <a:avLst>
              <a:gd name="adj1" fmla="val 50000"/>
              <a:gd name="adj2"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58"/>
          <p:cNvSpPr/>
          <p:nvPr/>
        </p:nvSpPr>
        <p:spPr>
          <a:xfrm>
            <a:off x="6353231" y="1958877"/>
            <a:ext cx="74700" cy="552900"/>
          </a:xfrm>
          <a:prstGeom prst="rightBrace">
            <a:avLst>
              <a:gd name="adj1" fmla="val 50000"/>
              <a:gd name="adj2"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58"/>
          <p:cNvSpPr/>
          <p:nvPr/>
        </p:nvSpPr>
        <p:spPr>
          <a:xfrm>
            <a:off x="6353231" y="2501381"/>
            <a:ext cx="74700" cy="552900"/>
          </a:xfrm>
          <a:prstGeom prst="rightBrace">
            <a:avLst>
              <a:gd name="adj1" fmla="val 50000"/>
              <a:gd name="adj2"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58"/>
          <p:cNvSpPr txBox="1"/>
          <p:nvPr/>
        </p:nvSpPr>
        <p:spPr>
          <a:xfrm rot="5400000">
            <a:off x="5742675" y="2035500"/>
            <a:ext cx="1704000" cy="265500"/>
          </a:xfrm>
          <a:prstGeom prst="rect">
            <a:avLst/>
          </a:prstGeom>
          <a:no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
                <a:latin typeface="Consolas"/>
                <a:ea typeface="Consolas"/>
                <a:cs typeface="Consolas"/>
                <a:sym typeface="Consolas"/>
              </a:rPr>
              <a:t>R-G-B</a:t>
            </a:r>
            <a:endParaRPr>
              <a:latin typeface="Consolas"/>
              <a:ea typeface="Consolas"/>
              <a:cs typeface="Consolas"/>
              <a:sym typeface="Consolas"/>
            </a:endParaRPr>
          </a:p>
        </p:txBody>
      </p:sp>
      <p:cxnSp>
        <p:nvCxnSpPr>
          <p:cNvPr id="3552" name="Google Shape;3552;p58"/>
          <p:cNvCxnSpPr>
            <a:stCxn id="3543" idx="3"/>
            <a:endCxn id="3546" idx="1"/>
          </p:cNvCxnSpPr>
          <p:nvPr/>
        </p:nvCxnSpPr>
        <p:spPr>
          <a:xfrm>
            <a:off x="2913575" y="2428124"/>
            <a:ext cx="709800" cy="2700"/>
          </a:xfrm>
          <a:prstGeom prst="straightConnector1">
            <a:avLst/>
          </a:prstGeom>
          <a:noFill/>
          <a:ln w="9525" cap="flat" cmpd="sng">
            <a:solidFill>
              <a:schemeClr val="dk2"/>
            </a:solidFill>
            <a:prstDash val="solid"/>
            <a:round/>
            <a:headEnd type="none" w="med" len="med"/>
            <a:tailEnd type="triangle" w="med" len="med"/>
          </a:ln>
        </p:spPr>
      </p:cxnSp>
      <p:cxnSp>
        <p:nvCxnSpPr>
          <p:cNvPr id="3553" name="Google Shape;3553;p58"/>
          <p:cNvCxnSpPr>
            <a:stCxn id="3544" idx="3"/>
            <a:endCxn id="3547" idx="1"/>
          </p:cNvCxnSpPr>
          <p:nvPr/>
        </p:nvCxnSpPr>
        <p:spPr>
          <a:xfrm>
            <a:off x="4814110" y="2168058"/>
            <a:ext cx="849000" cy="300"/>
          </a:xfrm>
          <a:prstGeom prst="straightConnector1">
            <a:avLst/>
          </a:prstGeom>
          <a:noFill/>
          <a:ln w="9525" cap="flat" cmpd="sng">
            <a:solidFill>
              <a:schemeClr val="dk2"/>
            </a:solidFill>
            <a:prstDash val="solid"/>
            <a:round/>
            <a:headEnd type="none" w="med" len="med"/>
            <a:tailEnd type="triangle" w="med" len="med"/>
          </a:ln>
        </p:spPr>
      </p:cxnSp>
      <p:sp>
        <p:nvSpPr>
          <p:cNvPr id="3554" name="Google Shape;3554;p58"/>
          <p:cNvSpPr txBox="1"/>
          <p:nvPr/>
        </p:nvSpPr>
        <p:spPr>
          <a:xfrm>
            <a:off x="2772500" y="3525300"/>
            <a:ext cx="2628600" cy="50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Unrolling Feature vectors</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558"/>
        <p:cNvGrpSpPr/>
        <p:nvPr/>
      </p:nvGrpSpPr>
      <p:grpSpPr>
        <a:xfrm>
          <a:off x="0" y="0"/>
          <a:ext cx="0" cy="0"/>
          <a:chOff x="0" y="0"/>
          <a:chExt cx="0" cy="0"/>
        </a:xfrm>
      </p:grpSpPr>
      <p:cxnSp>
        <p:nvCxnSpPr>
          <p:cNvPr id="3559" name="Google Shape;3559;p59"/>
          <p:cNvCxnSpPr/>
          <p:nvPr/>
        </p:nvCxnSpPr>
        <p:spPr>
          <a:xfrm rot="5400000" flipH="1">
            <a:off x="-333901" y="2421351"/>
            <a:ext cx="2966100" cy="600"/>
          </a:xfrm>
          <a:prstGeom prst="bentConnector3">
            <a:avLst>
              <a:gd name="adj1" fmla="val 50000"/>
            </a:avLst>
          </a:prstGeom>
          <a:noFill/>
          <a:ln w="9525" cap="flat" cmpd="sng">
            <a:solidFill>
              <a:schemeClr val="dk2"/>
            </a:solidFill>
            <a:prstDash val="solid"/>
            <a:round/>
            <a:headEnd type="none" w="med" len="med"/>
            <a:tailEnd type="stealth" w="med" len="med"/>
          </a:ln>
        </p:spPr>
      </p:cxnSp>
      <p:cxnSp>
        <p:nvCxnSpPr>
          <p:cNvPr id="3560" name="Google Shape;3560;p59"/>
          <p:cNvCxnSpPr/>
          <p:nvPr/>
        </p:nvCxnSpPr>
        <p:spPr>
          <a:xfrm rot="10800000">
            <a:off x="916021" y="3587527"/>
            <a:ext cx="5105700" cy="9000"/>
          </a:xfrm>
          <a:prstGeom prst="straightConnector1">
            <a:avLst/>
          </a:prstGeom>
          <a:noFill/>
          <a:ln w="9525" cap="flat" cmpd="sng">
            <a:solidFill>
              <a:schemeClr val="dk2"/>
            </a:solidFill>
            <a:prstDash val="solid"/>
            <a:round/>
            <a:headEnd type="triangle" w="med" len="med"/>
            <a:tailEnd type="none" w="med" len="med"/>
          </a:ln>
        </p:spPr>
      </p:cxnSp>
      <p:sp>
        <p:nvSpPr>
          <p:cNvPr id="3561" name="Google Shape;3561;p59"/>
          <p:cNvSpPr/>
          <p:nvPr/>
        </p:nvSpPr>
        <p:spPr>
          <a:xfrm>
            <a:off x="1163850" y="825975"/>
            <a:ext cx="4159777" cy="2733175"/>
          </a:xfrm>
          <a:custGeom>
            <a:avLst/>
            <a:gdLst/>
            <a:ahLst/>
            <a:cxnLst/>
            <a:rect l="l" t="t" r="r" b="b"/>
            <a:pathLst>
              <a:path w="181412" h="109327" extrusionOk="0">
                <a:moveTo>
                  <a:pt x="0" y="109327"/>
                </a:moveTo>
                <a:cubicBezTo>
                  <a:pt x="4856" y="105673"/>
                  <a:pt x="17270" y="102369"/>
                  <a:pt x="29134" y="87401"/>
                </a:cubicBezTo>
                <a:cubicBezTo>
                  <a:pt x="40998" y="72434"/>
                  <a:pt x="45803" y="34089"/>
                  <a:pt x="71183" y="19522"/>
                </a:cubicBezTo>
                <a:cubicBezTo>
                  <a:pt x="96563" y="4955"/>
                  <a:pt x="163041" y="3254"/>
                  <a:pt x="181412" y="0"/>
                </a:cubicBezTo>
              </a:path>
            </a:pathLst>
          </a:custGeom>
          <a:noFill/>
          <a:ln w="9525" cap="flat" cmpd="sng">
            <a:solidFill>
              <a:srgbClr val="0000FF"/>
            </a:solidFill>
            <a:prstDash val="solid"/>
            <a:round/>
            <a:headEnd type="none" w="med" len="med"/>
            <a:tailEnd type="none" w="med" len="med"/>
          </a:ln>
        </p:spPr>
      </p:sp>
      <p:sp>
        <p:nvSpPr>
          <p:cNvPr id="3562" name="Google Shape;3562;p59"/>
          <p:cNvSpPr/>
          <p:nvPr/>
        </p:nvSpPr>
        <p:spPr>
          <a:xfrm>
            <a:off x="1155225" y="1569325"/>
            <a:ext cx="4077275" cy="1989739"/>
          </a:xfrm>
          <a:custGeom>
            <a:avLst/>
            <a:gdLst/>
            <a:ahLst/>
            <a:cxnLst/>
            <a:rect l="l" t="t" r="r" b="b"/>
            <a:pathLst>
              <a:path w="163091" h="86501" extrusionOk="0">
                <a:moveTo>
                  <a:pt x="0" y="86501"/>
                </a:moveTo>
                <a:cubicBezTo>
                  <a:pt x="4756" y="83748"/>
                  <a:pt x="16920" y="82096"/>
                  <a:pt x="28534" y="69982"/>
                </a:cubicBezTo>
                <a:cubicBezTo>
                  <a:pt x="40148" y="57868"/>
                  <a:pt x="47256" y="25480"/>
                  <a:pt x="69682" y="13816"/>
                </a:cubicBezTo>
                <a:cubicBezTo>
                  <a:pt x="92108" y="2152"/>
                  <a:pt x="147523" y="2303"/>
                  <a:pt x="163091" y="0"/>
                </a:cubicBezTo>
              </a:path>
            </a:pathLst>
          </a:custGeom>
          <a:noFill/>
          <a:ln w="9525" cap="flat" cmpd="sng">
            <a:solidFill>
              <a:srgbClr val="FF0000"/>
            </a:solidFill>
            <a:prstDash val="solid"/>
            <a:round/>
            <a:headEnd type="none" w="med" len="med"/>
            <a:tailEnd type="none" w="med" len="med"/>
          </a:ln>
        </p:spPr>
      </p:sp>
      <p:sp>
        <p:nvSpPr>
          <p:cNvPr id="3563" name="Google Shape;3563;p59"/>
          <p:cNvSpPr/>
          <p:nvPr/>
        </p:nvSpPr>
        <p:spPr>
          <a:xfrm>
            <a:off x="1193900" y="2042375"/>
            <a:ext cx="4039700" cy="1501750"/>
          </a:xfrm>
          <a:custGeom>
            <a:avLst/>
            <a:gdLst/>
            <a:ahLst/>
            <a:cxnLst/>
            <a:rect l="l" t="t" r="r" b="b"/>
            <a:pathLst>
              <a:path w="161588" h="60070" extrusionOk="0">
                <a:moveTo>
                  <a:pt x="0" y="60070"/>
                </a:moveTo>
                <a:cubicBezTo>
                  <a:pt x="5356" y="58418"/>
                  <a:pt x="20824" y="59119"/>
                  <a:pt x="32137" y="50159"/>
                </a:cubicBezTo>
                <a:cubicBezTo>
                  <a:pt x="43450" y="41199"/>
                  <a:pt x="46304" y="14668"/>
                  <a:pt x="67879" y="6308"/>
                </a:cubicBezTo>
                <a:cubicBezTo>
                  <a:pt x="89454" y="-2052"/>
                  <a:pt x="145970" y="1051"/>
                  <a:pt x="161588" y="0"/>
                </a:cubicBezTo>
              </a:path>
            </a:pathLst>
          </a:custGeom>
          <a:noFill/>
          <a:ln w="9525" cap="flat" cmpd="sng">
            <a:solidFill>
              <a:srgbClr val="6AA84F"/>
            </a:solidFill>
            <a:prstDash val="solid"/>
            <a:round/>
            <a:headEnd type="none" w="med" len="med"/>
            <a:tailEnd type="none" w="med" len="med"/>
          </a:ln>
        </p:spPr>
      </p:sp>
      <p:sp>
        <p:nvSpPr>
          <p:cNvPr id="3564" name="Google Shape;3564;p59"/>
          <p:cNvSpPr/>
          <p:nvPr/>
        </p:nvSpPr>
        <p:spPr>
          <a:xfrm>
            <a:off x="1201400" y="2571750"/>
            <a:ext cx="4009675" cy="987396"/>
          </a:xfrm>
          <a:custGeom>
            <a:avLst/>
            <a:gdLst/>
            <a:ahLst/>
            <a:cxnLst/>
            <a:rect l="l" t="t" r="r" b="b"/>
            <a:pathLst>
              <a:path w="160387" h="38657" extrusionOk="0">
                <a:moveTo>
                  <a:pt x="0" y="38657"/>
                </a:moveTo>
                <a:cubicBezTo>
                  <a:pt x="6658" y="37556"/>
                  <a:pt x="28434" y="38106"/>
                  <a:pt x="39947" y="32049"/>
                </a:cubicBezTo>
                <a:cubicBezTo>
                  <a:pt x="51461" y="25992"/>
                  <a:pt x="49008" y="7321"/>
                  <a:pt x="69081" y="2315"/>
                </a:cubicBezTo>
                <a:cubicBezTo>
                  <a:pt x="89154" y="-2691"/>
                  <a:pt x="145169" y="2064"/>
                  <a:pt x="160387" y="2014"/>
                </a:cubicBezTo>
              </a:path>
            </a:pathLst>
          </a:custGeom>
          <a:noFill/>
          <a:ln w="9525" cap="flat" cmpd="sng">
            <a:solidFill>
              <a:schemeClr val="dk2"/>
            </a:solidFill>
            <a:prstDash val="lgDash"/>
            <a:round/>
            <a:headEnd type="none" w="med" len="med"/>
            <a:tailEnd type="none" w="med" len="med"/>
          </a:ln>
        </p:spPr>
      </p:sp>
      <p:sp>
        <p:nvSpPr>
          <p:cNvPr id="3565" name="Google Shape;3565;p59"/>
          <p:cNvSpPr txBox="1"/>
          <p:nvPr/>
        </p:nvSpPr>
        <p:spPr>
          <a:xfrm>
            <a:off x="5481400" y="675800"/>
            <a:ext cx="1081200" cy="300300"/>
          </a:xfrm>
          <a:prstGeom prst="rect">
            <a:avLst/>
          </a:prstGeom>
          <a:no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i="1">
                <a:latin typeface="Nanum Gothic"/>
                <a:ea typeface="Nanum Gothic"/>
                <a:cs typeface="Nanum Gothic"/>
                <a:sym typeface="Nanum Gothic"/>
              </a:rPr>
              <a:t>Large NN</a:t>
            </a:r>
            <a:endParaRPr i="1">
              <a:latin typeface="Nanum Gothic"/>
              <a:ea typeface="Nanum Gothic"/>
              <a:cs typeface="Nanum Gothic"/>
              <a:sym typeface="Nanum Gothic"/>
            </a:endParaRPr>
          </a:p>
        </p:txBody>
      </p:sp>
      <p:sp>
        <p:nvSpPr>
          <p:cNvPr id="3566" name="Google Shape;3566;p59"/>
          <p:cNvSpPr txBox="1"/>
          <p:nvPr/>
        </p:nvSpPr>
        <p:spPr>
          <a:xfrm>
            <a:off x="5481400" y="1383850"/>
            <a:ext cx="1081200" cy="3003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i="1">
                <a:latin typeface="Nanum Gothic"/>
                <a:ea typeface="Nanum Gothic"/>
                <a:cs typeface="Nanum Gothic"/>
                <a:sym typeface="Nanum Gothic"/>
              </a:rPr>
              <a:t>Med NN</a:t>
            </a:r>
            <a:endParaRPr i="1">
              <a:latin typeface="Nanum Gothic"/>
              <a:ea typeface="Nanum Gothic"/>
              <a:cs typeface="Nanum Gothic"/>
              <a:sym typeface="Nanum Gothic"/>
            </a:endParaRPr>
          </a:p>
        </p:txBody>
      </p:sp>
      <p:sp>
        <p:nvSpPr>
          <p:cNvPr id="3567" name="Google Shape;3567;p59"/>
          <p:cNvSpPr txBox="1"/>
          <p:nvPr/>
        </p:nvSpPr>
        <p:spPr>
          <a:xfrm>
            <a:off x="5481400" y="1949225"/>
            <a:ext cx="1081200" cy="300300"/>
          </a:xfrm>
          <a:prstGeom prst="rect">
            <a:avLst/>
          </a:prstGeom>
          <a:noFill/>
          <a:ln w="9525" cap="flat" cmpd="sng">
            <a:solidFill>
              <a:srgbClr val="93C47D"/>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i="1">
                <a:latin typeface="Nanum Gothic"/>
                <a:ea typeface="Nanum Gothic"/>
                <a:cs typeface="Nanum Gothic"/>
                <a:sym typeface="Nanum Gothic"/>
              </a:rPr>
              <a:t>Small NN</a:t>
            </a:r>
            <a:endParaRPr i="1">
              <a:latin typeface="Nanum Gothic"/>
              <a:ea typeface="Nanum Gothic"/>
              <a:cs typeface="Nanum Gothic"/>
              <a:sym typeface="Nanum Gothic"/>
            </a:endParaRPr>
          </a:p>
        </p:txBody>
      </p:sp>
      <p:sp>
        <p:nvSpPr>
          <p:cNvPr id="3568" name="Google Shape;3568;p59"/>
          <p:cNvSpPr txBox="1"/>
          <p:nvPr/>
        </p:nvSpPr>
        <p:spPr>
          <a:xfrm>
            <a:off x="5481400" y="2571750"/>
            <a:ext cx="1081200" cy="484200"/>
          </a:xfrm>
          <a:prstGeom prst="rect">
            <a:avLst/>
          </a:prstGeom>
          <a:noFill/>
          <a:ln w="9525" cap="flat" cmpd="sng">
            <a:solidFill>
              <a:srgbClr val="000000"/>
            </a:solidFill>
            <a:prstDash val="dot"/>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i="1">
                <a:latin typeface="Nanum Gothic"/>
                <a:ea typeface="Nanum Gothic"/>
                <a:cs typeface="Nanum Gothic"/>
                <a:sym typeface="Nanum Gothic"/>
              </a:rPr>
              <a:t>SVM,LR etc</a:t>
            </a:r>
            <a:endParaRPr i="1">
              <a:latin typeface="Nanum Gothic"/>
              <a:ea typeface="Nanum Gothic"/>
              <a:cs typeface="Nanum Gothic"/>
              <a:sym typeface="Nanum Gothic"/>
            </a:endParaRPr>
          </a:p>
        </p:txBody>
      </p:sp>
      <p:sp>
        <p:nvSpPr>
          <p:cNvPr id="3569" name="Google Shape;3569;p59"/>
          <p:cNvSpPr txBox="1"/>
          <p:nvPr/>
        </p:nvSpPr>
        <p:spPr>
          <a:xfrm>
            <a:off x="633700" y="1892200"/>
            <a:ext cx="470700" cy="300300"/>
          </a:xfrm>
          <a:prstGeom prst="rect">
            <a:avLst/>
          </a:prstGeom>
          <a:noFill/>
          <a:ln w="9525" cap="flat" cmpd="sng">
            <a:solidFill>
              <a:srgbClr val="000000"/>
            </a:solidFill>
            <a:prstDash val="dot"/>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onsolas"/>
                <a:ea typeface="Consolas"/>
                <a:cs typeface="Consolas"/>
                <a:sym typeface="Consolas"/>
              </a:rPr>
              <a:t>η</a:t>
            </a:r>
            <a:endParaRPr>
              <a:latin typeface="Consolas"/>
              <a:ea typeface="Consolas"/>
              <a:cs typeface="Consolas"/>
              <a:sym typeface="Consolas"/>
            </a:endParaRPr>
          </a:p>
        </p:txBody>
      </p:sp>
      <p:sp>
        <p:nvSpPr>
          <p:cNvPr id="3570" name="Google Shape;3570;p59"/>
          <p:cNvSpPr txBox="1"/>
          <p:nvPr/>
        </p:nvSpPr>
        <p:spPr>
          <a:xfrm>
            <a:off x="3188900" y="3696525"/>
            <a:ext cx="1549200" cy="357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onsolas"/>
                <a:ea typeface="Consolas"/>
                <a:cs typeface="Consolas"/>
                <a:sym typeface="Consolas"/>
              </a:rPr>
              <a:t>Amount of Data</a:t>
            </a:r>
            <a:endParaRPr>
              <a:latin typeface="Consolas"/>
              <a:ea typeface="Consolas"/>
              <a:cs typeface="Consolas"/>
              <a:sym typeface="Consolas"/>
            </a:endParaRPr>
          </a:p>
        </p:txBody>
      </p:sp>
      <p:sp>
        <p:nvSpPr>
          <p:cNvPr id="3571" name="Google Shape;3571;p59"/>
          <p:cNvSpPr txBox="1"/>
          <p:nvPr/>
        </p:nvSpPr>
        <p:spPr>
          <a:xfrm>
            <a:off x="2852800" y="4290400"/>
            <a:ext cx="3033000" cy="50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Why does Deep learning work?</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575"/>
        <p:cNvGrpSpPr/>
        <p:nvPr/>
      </p:nvGrpSpPr>
      <p:grpSpPr>
        <a:xfrm>
          <a:off x="0" y="0"/>
          <a:ext cx="0" cy="0"/>
          <a:chOff x="0" y="0"/>
          <a:chExt cx="0" cy="0"/>
        </a:xfrm>
      </p:grpSpPr>
      <p:sp>
        <p:nvSpPr>
          <p:cNvPr id="3576" name="Google Shape;3576;p60"/>
          <p:cNvSpPr/>
          <p:nvPr/>
        </p:nvSpPr>
        <p:spPr>
          <a:xfrm>
            <a:off x="4485958" y="899991"/>
            <a:ext cx="593100" cy="6117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chemeClr val="dk1"/>
                </a:solidFill>
              </a:rPr>
              <a:t>a</a:t>
            </a:r>
            <a:r>
              <a:rPr lang="en" sz="1100" baseline="30000">
                <a:solidFill>
                  <a:schemeClr val="dk1"/>
                </a:solidFill>
              </a:rPr>
              <a:t>[1]</a:t>
            </a:r>
            <a:r>
              <a:rPr lang="en" sz="1100" baseline="-25000">
                <a:solidFill>
                  <a:schemeClr val="dk1"/>
                </a:solidFill>
              </a:rPr>
              <a:t>1</a:t>
            </a:r>
            <a:endParaRPr sz="1200" baseline="-25000"/>
          </a:p>
        </p:txBody>
      </p:sp>
      <p:sp>
        <p:nvSpPr>
          <p:cNvPr id="3577" name="Google Shape;3577;p60"/>
          <p:cNvSpPr/>
          <p:nvPr/>
        </p:nvSpPr>
        <p:spPr>
          <a:xfrm>
            <a:off x="4485958" y="1790663"/>
            <a:ext cx="593100" cy="6117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chemeClr val="dk1"/>
                </a:solidFill>
              </a:rPr>
              <a:t>a</a:t>
            </a:r>
            <a:r>
              <a:rPr lang="en" sz="1100" baseline="30000">
                <a:solidFill>
                  <a:schemeClr val="dk1"/>
                </a:solidFill>
              </a:rPr>
              <a:t>[1]</a:t>
            </a:r>
            <a:r>
              <a:rPr lang="en" sz="1100" baseline="-25000">
                <a:solidFill>
                  <a:schemeClr val="dk1"/>
                </a:solidFill>
              </a:rPr>
              <a:t>2</a:t>
            </a:r>
            <a:endParaRPr sz="1600">
              <a:solidFill>
                <a:schemeClr val="dk1"/>
              </a:solidFill>
            </a:endParaRPr>
          </a:p>
        </p:txBody>
      </p:sp>
      <p:sp>
        <p:nvSpPr>
          <p:cNvPr id="3578" name="Google Shape;3578;p60"/>
          <p:cNvSpPr/>
          <p:nvPr/>
        </p:nvSpPr>
        <p:spPr>
          <a:xfrm>
            <a:off x="4485958" y="2681336"/>
            <a:ext cx="593100" cy="6117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chemeClr val="dk1"/>
                </a:solidFill>
              </a:rPr>
              <a:t>a</a:t>
            </a:r>
            <a:r>
              <a:rPr lang="en" sz="1100" baseline="30000">
                <a:solidFill>
                  <a:schemeClr val="dk1"/>
                </a:solidFill>
              </a:rPr>
              <a:t>[1]</a:t>
            </a:r>
            <a:r>
              <a:rPr lang="en" sz="1100" baseline="-25000">
                <a:solidFill>
                  <a:schemeClr val="dk1"/>
                </a:solidFill>
              </a:rPr>
              <a:t>3</a:t>
            </a:r>
            <a:endParaRPr sz="1600">
              <a:solidFill>
                <a:schemeClr val="dk1"/>
              </a:solidFill>
            </a:endParaRPr>
          </a:p>
        </p:txBody>
      </p:sp>
      <p:sp>
        <p:nvSpPr>
          <p:cNvPr id="3579" name="Google Shape;3579;p60"/>
          <p:cNvSpPr txBox="1"/>
          <p:nvPr/>
        </p:nvSpPr>
        <p:spPr>
          <a:xfrm>
            <a:off x="2892936" y="523808"/>
            <a:ext cx="818400" cy="3762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Input</a:t>
            </a:r>
            <a:endParaRPr sz="1200">
              <a:latin typeface="Consolas"/>
              <a:ea typeface="Consolas"/>
              <a:cs typeface="Consolas"/>
              <a:sym typeface="Consolas"/>
            </a:endParaRPr>
          </a:p>
        </p:txBody>
      </p:sp>
      <p:sp>
        <p:nvSpPr>
          <p:cNvPr id="3580" name="Google Shape;3580;p60"/>
          <p:cNvSpPr txBox="1"/>
          <p:nvPr/>
        </p:nvSpPr>
        <p:spPr>
          <a:xfrm>
            <a:off x="4346283" y="313350"/>
            <a:ext cx="818400" cy="3762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Hidden</a:t>
            </a:r>
            <a:endParaRPr sz="1200">
              <a:latin typeface="Consolas"/>
              <a:ea typeface="Consolas"/>
              <a:cs typeface="Consolas"/>
              <a:sym typeface="Consolas"/>
            </a:endParaRPr>
          </a:p>
        </p:txBody>
      </p:sp>
      <p:sp>
        <p:nvSpPr>
          <p:cNvPr id="3581" name="Google Shape;3581;p60"/>
          <p:cNvSpPr txBox="1"/>
          <p:nvPr/>
        </p:nvSpPr>
        <p:spPr>
          <a:xfrm>
            <a:off x="5799631" y="523808"/>
            <a:ext cx="818400" cy="3762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Output</a:t>
            </a:r>
            <a:endParaRPr sz="1200">
              <a:latin typeface="Consolas"/>
              <a:ea typeface="Consolas"/>
              <a:cs typeface="Consolas"/>
              <a:sym typeface="Consolas"/>
            </a:endParaRPr>
          </a:p>
        </p:txBody>
      </p:sp>
      <p:sp>
        <p:nvSpPr>
          <p:cNvPr id="3582" name="Google Shape;3582;p60"/>
          <p:cNvSpPr txBox="1"/>
          <p:nvPr/>
        </p:nvSpPr>
        <p:spPr>
          <a:xfrm>
            <a:off x="2486078" y="4362875"/>
            <a:ext cx="912600" cy="3762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onsolas"/>
                <a:ea typeface="Consolas"/>
                <a:cs typeface="Consolas"/>
                <a:sym typeface="Consolas"/>
              </a:rPr>
              <a:t>X = A</a:t>
            </a:r>
            <a:r>
              <a:rPr lang="en" baseline="30000">
                <a:latin typeface="Consolas"/>
                <a:ea typeface="Consolas"/>
                <a:cs typeface="Consolas"/>
                <a:sym typeface="Consolas"/>
              </a:rPr>
              <a:t>[0]</a:t>
            </a:r>
            <a:endParaRPr baseline="30000">
              <a:latin typeface="Consolas"/>
              <a:ea typeface="Consolas"/>
              <a:cs typeface="Consolas"/>
              <a:sym typeface="Consolas"/>
            </a:endParaRPr>
          </a:p>
        </p:txBody>
      </p:sp>
      <p:sp>
        <p:nvSpPr>
          <p:cNvPr id="3583" name="Google Shape;3583;p60"/>
          <p:cNvSpPr/>
          <p:nvPr/>
        </p:nvSpPr>
        <p:spPr>
          <a:xfrm>
            <a:off x="4485958" y="3572009"/>
            <a:ext cx="593100" cy="6117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chemeClr val="dk1"/>
                </a:solidFill>
              </a:rPr>
              <a:t>a</a:t>
            </a:r>
            <a:r>
              <a:rPr lang="en" sz="1100" baseline="30000">
                <a:solidFill>
                  <a:schemeClr val="dk1"/>
                </a:solidFill>
              </a:rPr>
              <a:t>[1]</a:t>
            </a:r>
            <a:r>
              <a:rPr lang="en" sz="1100" baseline="-25000">
                <a:solidFill>
                  <a:schemeClr val="dk1"/>
                </a:solidFill>
              </a:rPr>
              <a:t>4</a:t>
            </a:r>
            <a:endParaRPr sz="1600">
              <a:solidFill>
                <a:schemeClr val="dk1"/>
              </a:solidFill>
            </a:endParaRPr>
          </a:p>
        </p:txBody>
      </p:sp>
      <p:sp>
        <p:nvSpPr>
          <p:cNvPr id="3584" name="Google Shape;3584;p60"/>
          <p:cNvSpPr/>
          <p:nvPr/>
        </p:nvSpPr>
        <p:spPr>
          <a:xfrm>
            <a:off x="2900281" y="2255806"/>
            <a:ext cx="79500" cy="68400"/>
          </a:xfrm>
          <a:prstGeom prst="flowChartConnector">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60"/>
          <p:cNvSpPr/>
          <p:nvPr/>
        </p:nvSpPr>
        <p:spPr>
          <a:xfrm>
            <a:off x="2900281" y="2523294"/>
            <a:ext cx="79500" cy="68400"/>
          </a:xfrm>
          <a:prstGeom prst="flowChartConnector">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60"/>
          <p:cNvSpPr/>
          <p:nvPr/>
        </p:nvSpPr>
        <p:spPr>
          <a:xfrm>
            <a:off x="2900281" y="2790781"/>
            <a:ext cx="79500" cy="68400"/>
          </a:xfrm>
          <a:prstGeom prst="flowChartConnector">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60"/>
          <p:cNvSpPr/>
          <p:nvPr/>
        </p:nvSpPr>
        <p:spPr>
          <a:xfrm>
            <a:off x="5952022" y="2280801"/>
            <a:ext cx="538800" cy="557700"/>
          </a:xfrm>
          <a:prstGeom prst="ellipse">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chemeClr val="dk1"/>
                </a:solidFill>
              </a:rPr>
              <a:t>a</a:t>
            </a:r>
            <a:r>
              <a:rPr lang="en" sz="1100" baseline="30000">
                <a:solidFill>
                  <a:schemeClr val="dk1"/>
                </a:solidFill>
              </a:rPr>
              <a:t>[2]</a:t>
            </a:r>
            <a:endParaRPr sz="1600">
              <a:solidFill>
                <a:schemeClr val="dk1"/>
              </a:solidFill>
            </a:endParaRPr>
          </a:p>
        </p:txBody>
      </p:sp>
      <p:cxnSp>
        <p:nvCxnSpPr>
          <p:cNvPr id="3588" name="Google Shape;3588;p60"/>
          <p:cNvCxnSpPr>
            <a:stCxn id="3584" idx="6"/>
            <a:endCxn id="3576" idx="2"/>
          </p:cNvCxnSpPr>
          <p:nvPr/>
        </p:nvCxnSpPr>
        <p:spPr>
          <a:xfrm rot="10800000" flipH="1">
            <a:off x="2979781" y="1205806"/>
            <a:ext cx="1506300" cy="1084200"/>
          </a:xfrm>
          <a:prstGeom prst="straightConnector1">
            <a:avLst/>
          </a:prstGeom>
          <a:noFill/>
          <a:ln w="9525" cap="flat" cmpd="sng">
            <a:solidFill>
              <a:schemeClr val="dk2"/>
            </a:solidFill>
            <a:prstDash val="solid"/>
            <a:round/>
            <a:headEnd type="none" w="med" len="med"/>
            <a:tailEnd type="triangle" w="med" len="med"/>
          </a:ln>
        </p:spPr>
      </p:cxnSp>
      <p:cxnSp>
        <p:nvCxnSpPr>
          <p:cNvPr id="3589" name="Google Shape;3589;p60"/>
          <p:cNvCxnSpPr>
            <a:stCxn id="3585" idx="6"/>
            <a:endCxn id="3576" idx="2"/>
          </p:cNvCxnSpPr>
          <p:nvPr/>
        </p:nvCxnSpPr>
        <p:spPr>
          <a:xfrm rot="10800000" flipH="1">
            <a:off x="2979781" y="1205694"/>
            <a:ext cx="1506300" cy="1351800"/>
          </a:xfrm>
          <a:prstGeom prst="straightConnector1">
            <a:avLst/>
          </a:prstGeom>
          <a:noFill/>
          <a:ln w="9525" cap="flat" cmpd="sng">
            <a:solidFill>
              <a:schemeClr val="dk2"/>
            </a:solidFill>
            <a:prstDash val="solid"/>
            <a:round/>
            <a:headEnd type="none" w="med" len="med"/>
            <a:tailEnd type="triangle" w="med" len="med"/>
          </a:ln>
        </p:spPr>
      </p:cxnSp>
      <p:cxnSp>
        <p:nvCxnSpPr>
          <p:cNvPr id="3590" name="Google Shape;3590;p60"/>
          <p:cNvCxnSpPr>
            <a:stCxn id="3586" idx="6"/>
            <a:endCxn id="3576" idx="2"/>
          </p:cNvCxnSpPr>
          <p:nvPr/>
        </p:nvCxnSpPr>
        <p:spPr>
          <a:xfrm rot="10800000" flipH="1">
            <a:off x="2979781" y="1205881"/>
            <a:ext cx="1506300" cy="1619100"/>
          </a:xfrm>
          <a:prstGeom prst="straightConnector1">
            <a:avLst/>
          </a:prstGeom>
          <a:noFill/>
          <a:ln w="9525" cap="flat" cmpd="sng">
            <a:solidFill>
              <a:schemeClr val="dk2"/>
            </a:solidFill>
            <a:prstDash val="solid"/>
            <a:round/>
            <a:headEnd type="none" w="med" len="med"/>
            <a:tailEnd type="triangle" w="med" len="med"/>
          </a:ln>
        </p:spPr>
      </p:cxnSp>
      <p:cxnSp>
        <p:nvCxnSpPr>
          <p:cNvPr id="3591" name="Google Shape;3591;p60"/>
          <p:cNvCxnSpPr>
            <a:stCxn id="3584" idx="6"/>
            <a:endCxn id="3577" idx="2"/>
          </p:cNvCxnSpPr>
          <p:nvPr/>
        </p:nvCxnSpPr>
        <p:spPr>
          <a:xfrm rot="10800000" flipH="1">
            <a:off x="2979781" y="2096506"/>
            <a:ext cx="1506300" cy="193500"/>
          </a:xfrm>
          <a:prstGeom prst="straightConnector1">
            <a:avLst/>
          </a:prstGeom>
          <a:noFill/>
          <a:ln w="9525" cap="flat" cmpd="sng">
            <a:solidFill>
              <a:schemeClr val="dk2"/>
            </a:solidFill>
            <a:prstDash val="solid"/>
            <a:round/>
            <a:headEnd type="none" w="med" len="med"/>
            <a:tailEnd type="triangle" w="med" len="med"/>
          </a:ln>
        </p:spPr>
      </p:cxnSp>
      <p:cxnSp>
        <p:nvCxnSpPr>
          <p:cNvPr id="3592" name="Google Shape;3592;p60"/>
          <p:cNvCxnSpPr>
            <a:stCxn id="3584" idx="6"/>
            <a:endCxn id="3578" idx="2"/>
          </p:cNvCxnSpPr>
          <p:nvPr/>
        </p:nvCxnSpPr>
        <p:spPr>
          <a:xfrm>
            <a:off x="2979781" y="2290006"/>
            <a:ext cx="1506300" cy="697200"/>
          </a:xfrm>
          <a:prstGeom prst="straightConnector1">
            <a:avLst/>
          </a:prstGeom>
          <a:noFill/>
          <a:ln w="9525" cap="flat" cmpd="sng">
            <a:solidFill>
              <a:schemeClr val="dk2"/>
            </a:solidFill>
            <a:prstDash val="solid"/>
            <a:round/>
            <a:headEnd type="none" w="med" len="med"/>
            <a:tailEnd type="triangle" w="med" len="med"/>
          </a:ln>
        </p:spPr>
      </p:cxnSp>
      <p:cxnSp>
        <p:nvCxnSpPr>
          <p:cNvPr id="3593" name="Google Shape;3593;p60"/>
          <p:cNvCxnSpPr>
            <a:stCxn id="3584" idx="5"/>
            <a:endCxn id="3583" idx="2"/>
          </p:cNvCxnSpPr>
          <p:nvPr/>
        </p:nvCxnSpPr>
        <p:spPr>
          <a:xfrm>
            <a:off x="2968138" y="2314189"/>
            <a:ext cx="1517700" cy="1563600"/>
          </a:xfrm>
          <a:prstGeom prst="straightConnector1">
            <a:avLst/>
          </a:prstGeom>
          <a:noFill/>
          <a:ln w="9525" cap="flat" cmpd="sng">
            <a:solidFill>
              <a:schemeClr val="dk2"/>
            </a:solidFill>
            <a:prstDash val="solid"/>
            <a:round/>
            <a:headEnd type="none" w="med" len="med"/>
            <a:tailEnd type="triangle" w="med" len="med"/>
          </a:ln>
        </p:spPr>
      </p:cxnSp>
      <p:cxnSp>
        <p:nvCxnSpPr>
          <p:cNvPr id="3594" name="Google Shape;3594;p60"/>
          <p:cNvCxnSpPr>
            <a:stCxn id="3585" idx="6"/>
            <a:endCxn id="3577" idx="2"/>
          </p:cNvCxnSpPr>
          <p:nvPr/>
        </p:nvCxnSpPr>
        <p:spPr>
          <a:xfrm rot="10800000" flipH="1">
            <a:off x="2979781" y="2096394"/>
            <a:ext cx="1506300" cy="461100"/>
          </a:xfrm>
          <a:prstGeom prst="straightConnector1">
            <a:avLst/>
          </a:prstGeom>
          <a:noFill/>
          <a:ln w="9525" cap="flat" cmpd="sng">
            <a:solidFill>
              <a:schemeClr val="dk2"/>
            </a:solidFill>
            <a:prstDash val="solid"/>
            <a:round/>
            <a:headEnd type="none" w="med" len="med"/>
            <a:tailEnd type="triangle" w="med" len="med"/>
          </a:ln>
        </p:spPr>
      </p:cxnSp>
      <p:cxnSp>
        <p:nvCxnSpPr>
          <p:cNvPr id="3595" name="Google Shape;3595;p60"/>
          <p:cNvCxnSpPr>
            <a:stCxn id="3585" idx="6"/>
            <a:endCxn id="3578" idx="2"/>
          </p:cNvCxnSpPr>
          <p:nvPr/>
        </p:nvCxnSpPr>
        <p:spPr>
          <a:xfrm>
            <a:off x="2979781" y="2557494"/>
            <a:ext cx="1506300" cy="429600"/>
          </a:xfrm>
          <a:prstGeom prst="straightConnector1">
            <a:avLst/>
          </a:prstGeom>
          <a:noFill/>
          <a:ln w="9525" cap="flat" cmpd="sng">
            <a:solidFill>
              <a:schemeClr val="dk2"/>
            </a:solidFill>
            <a:prstDash val="solid"/>
            <a:round/>
            <a:headEnd type="none" w="med" len="med"/>
            <a:tailEnd type="triangle" w="med" len="med"/>
          </a:ln>
        </p:spPr>
      </p:cxnSp>
      <p:cxnSp>
        <p:nvCxnSpPr>
          <p:cNvPr id="3596" name="Google Shape;3596;p60"/>
          <p:cNvCxnSpPr>
            <a:stCxn id="3585" idx="6"/>
            <a:endCxn id="3583" idx="2"/>
          </p:cNvCxnSpPr>
          <p:nvPr/>
        </p:nvCxnSpPr>
        <p:spPr>
          <a:xfrm>
            <a:off x="2979781" y="2557494"/>
            <a:ext cx="1506300" cy="1320300"/>
          </a:xfrm>
          <a:prstGeom prst="straightConnector1">
            <a:avLst/>
          </a:prstGeom>
          <a:noFill/>
          <a:ln w="9525" cap="flat" cmpd="sng">
            <a:solidFill>
              <a:schemeClr val="dk2"/>
            </a:solidFill>
            <a:prstDash val="solid"/>
            <a:round/>
            <a:headEnd type="none" w="med" len="med"/>
            <a:tailEnd type="triangle" w="med" len="med"/>
          </a:ln>
        </p:spPr>
      </p:cxnSp>
      <p:cxnSp>
        <p:nvCxnSpPr>
          <p:cNvPr id="3597" name="Google Shape;3597;p60"/>
          <p:cNvCxnSpPr>
            <a:stCxn id="3586" idx="6"/>
            <a:endCxn id="3577" idx="2"/>
          </p:cNvCxnSpPr>
          <p:nvPr/>
        </p:nvCxnSpPr>
        <p:spPr>
          <a:xfrm rot="10800000" flipH="1">
            <a:off x="2979781" y="2096581"/>
            <a:ext cx="1506300" cy="728400"/>
          </a:xfrm>
          <a:prstGeom prst="straightConnector1">
            <a:avLst/>
          </a:prstGeom>
          <a:noFill/>
          <a:ln w="9525" cap="flat" cmpd="sng">
            <a:solidFill>
              <a:schemeClr val="dk2"/>
            </a:solidFill>
            <a:prstDash val="solid"/>
            <a:round/>
            <a:headEnd type="none" w="med" len="med"/>
            <a:tailEnd type="triangle" w="med" len="med"/>
          </a:ln>
        </p:spPr>
      </p:cxnSp>
      <p:cxnSp>
        <p:nvCxnSpPr>
          <p:cNvPr id="3598" name="Google Shape;3598;p60"/>
          <p:cNvCxnSpPr>
            <a:stCxn id="3586" idx="6"/>
            <a:endCxn id="3578" idx="2"/>
          </p:cNvCxnSpPr>
          <p:nvPr/>
        </p:nvCxnSpPr>
        <p:spPr>
          <a:xfrm>
            <a:off x="2979781" y="2824981"/>
            <a:ext cx="1506300" cy="162300"/>
          </a:xfrm>
          <a:prstGeom prst="straightConnector1">
            <a:avLst/>
          </a:prstGeom>
          <a:noFill/>
          <a:ln w="9525" cap="flat" cmpd="sng">
            <a:solidFill>
              <a:schemeClr val="dk2"/>
            </a:solidFill>
            <a:prstDash val="solid"/>
            <a:round/>
            <a:headEnd type="none" w="med" len="med"/>
            <a:tailEnd type="triangle" w="med" len="med"/>
          </a:ln>
        </p:spPr>
      </p:cxnSp>
      <p:cxnSp>
        <p:nvCxnSpPr>
          <p:cNvPr id="3599" name="Google Shape;3599;p60"/>
          <p:cNvCxnSpPr>
            <a:stCxn id="3586" idx="6"/>
            <a:endCxn id="3583" idx="2"/>
          </p:cNvCxnSpPr>
          <p:nvPr/>
        </p:nvCxnSpPr>
        <p:spPr>
          <a:xfrm>
            <a:off x="2979781" y="2824981"/>
            <a:ext cx="1506300" cy="1053000"/>
          </a:xfrm>
          <a:prstGeom prst="straightConnector1">
            <a:avLst/>
          </a:prstGeom>
          <a:noFill/>
          <a:ln w="9525" cap="flat" cmpd="sng">
            <a:solidFill>
              <a:schemeClr val="dk2"/>
            </a:solidFill>
            <a:prstDash val="solid"/>
            <a:round/>
            <a:headEnd type="none" w="med" len="med"/>
            <a:tailEnd type="triangle" w="med" len="med"/>
          </a:ln>
        </p:spPr>
      </p:cxnSp>
      <p:cxnSp>
        <p:nvCxnSpPr>
          <p:cNvPr id="3600" name="Google Shape;3600;p60"/>
          <p:cNvCxnSpPr>
            <a:stCxn id="3587" idx="6"/>
            <a:endCxn id="3601" idx="1"/>
          </p:cNvCxnSpPr>
          <p:nvPr/>
        </p:nvCxnSpPr>
        <p:spPr>
          <a:xfrm rot="10800000" flipH="1">
            <a:off x="6490822" y="2557551"/>
            <a:ext cx="683700" cy="2100"/>
          </a:xfrm>
          <a:prstGeom prst="straightConnector1">
            <a:avLst/>
          </a:prstGeom>
          <a:noFill/>
          <a:ln w="19050" cap="flat" cmpd="sng">
            <a:solidFill>
              <a:schemeClr val="dk2"/>
            </a:solidFill>
            <a:prstDash val="solid"/>
            <a:round/>
            <a:headEnd type="none" w="med" len="med"/>
            <a:tailEnd type="triangle" w="med" len="med"/>
          </a:ln>
        </p:spPr>
      </p:cxnSp>
      <p:sp>
        <p:nvSpPr>
          <p:cNvPr id="3602" name="Google Shape;3602;p60"/>
          <p:cNvSpPr txBox="1"/>
          <p:nvPr/>
        </p:nvSpPr>
        <p:spPr>
          <a:xfrm>
            <a:off x="4217647" y="4362875"/>
            <a:ext cx="912600" cy="3762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onsolas"/>
                <a:ea typeface="Consolas"/>
                <a:cs typeface="Consolas"/>
                <a:sym typeface="Consolas"/>
              </a:rPr>
              <a:t>A</a:t>
            </a:r>
            <a:r>
              <a:rPr lang="en" baseline="30000">
                <a:latin typeface="Consolas"/>
                <a:ea typeface="Consolas"/>
                <a:cs typeface="Consolas"/>
                <a:sym typeface="Consolas"/>
              </a:rPr>
              <a:t>[1]</a:t>
            </a:r>
            <a:endParaRPr baseline="30000">
              <a:latin typeface="Consolas"/>
              <a:ea typeface="Consolas"/>
              <a:cs typeface="Consolas"/>
              <a:sym typeface="Consolas"/>
            </a:endParaRPr>
          </a:p>
        </p:txBody>
      </p:sp>
      <p:sp>
        <p:nvSpPr>
          <p:cNvPr id="3603" name="Google Shape;3603;p60"/>
          <p:cNvSpPr txBox="1"/>
          <p:nvPr/>
        </p:nvSpPr>
        <p:spPr>
          <a:xfrm>
            <a:off x="6076972" y="4362875"/>
            <a:ext cx="912600" cy="3762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onsolas"/>
                <a:ea typeface="Consolas"/>
                <a:cs typeface="Consolas"/>
                <a:sym typeface="Consolas"/>
              </a:rPr>
              <a:t>A</a:t>
            </a:r>
            <a:r>
              <a:rPr lang="en" baseline="30000">
                <a:latin typeface="Consolas"/>
                <a:ea typeface="Consolas"/>
                <a:cs typeface="Consolas"/>
                <a:sym typeface="Consolas"/>
              </a:rPr>
              <a:t>[2]</a:t>
            </a:r>
            <a:endParaRPr baseline="30000">
              <a:latin typeface="Consolas"/>
              <a:ea typeface="Consolas"/>
              <a:cs typeface="Consolas"/>
              <a:sym typeface="Consolas"/>
            </a:endParaRPr>
          </a:p>
        </p:txBody>
      </p:sp>
      <p:sp>
        <p:nvSpPr>
          <p:cNvPr id="3604" name="Google Shape;3604;p60"/>
          <p:cNvSpPr/>
          <p:nvPr/>
        </p:nvSpPr>
        <p:spPr>
          <a:xfrm>
            <a:off x="2795108" y="1609101"/>
            <a:ext cx="347100" cy="1971000"/>
          </a:xfrm>
          <a:prstGeom prst="leftBracket">
            <a:avLst>
              <a:gd name="adj" fmla="val 8333"/>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60"/>
          <p:cNvSpPr txBox="1"/>
          <p:nvPr/>
        </p:nvSpPr>
        <p:spPr>
          <a:xfrm>
            <a:off x="2280100" y="2371550"/>
            <a:ext cx="452100" cy="3762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latin typeface="Consolas"/>
                <a:ea typeface="Consolas"/>
                <a:cs typeface="Consolas"/>
                <a:sym typeface="Consolas"/>
              </a:rPr>
              <a:t>X</a:t>
            </a:r>
            <a:endParaRPr sz="1200" b="1">
              <a:latin typeface="Consolas"/>
              <a:ea typeface="Consolas"/>
              <a:cs typeface="Consolas"/>
              <a:sym typeface="Consolas"/>
            </a:endParaRPr>
          </a:p>
        </p:txBody>
      </p:sp>
      <p:cxnSp>
        <p:nvCxnSpPr>
          <p:cNvPr id="3606" name="Google Shape;3606;p60"/>
          <p:cNvCxnSpPr>
            <a:stCxn id="3583" idx="6"/>
            <a:endCxn id="3587" idx="2"/>
          </p:cNvCxnSpPr>
          <p:nvPr/>
        </p:nvCxnSpPr>
        <p:spPr>
          <a:xfrm rot="10800000" flipH="1">
            <a:off x="5079058" y="2559659"/>
            <a:ext cx="873000" cy="1318200"/>
          </a:xfrm>
          <a:prstGeom prst="straightConnector1">
            <a:avLst/>
          </a:prstGeom>
          <a:noFill/>
          <a:ln w="9525" cap="flat" cmpd="sng">
            <a:solidFill>
              <a:schemeClr val="dk2"/>
            </a:solidFill>
            <a:prstDash val="solid"/>
            <a:round/>
            <a:headEnd type="none" w="med" len="med"/>
            <a:tailEnd type="triangle" w="med" len="med"/>
          </a:ln>
        </p:spPr>
      </p:cxnSp>
      <p:cxnSp>
        <p:nvCxnSpPr>
          <p:cNvPr id="3607" name="Google Shape;3607;p60"/>
          <p:cNvCxnSpPr>
            <a:stCxn id="3578" idx="6"/>
            <a:endCxn id="3587" idx="2"/>
          </p:cNvCxnSpPr>
          <p:nvPr/>
        </p:nvCxnSpPr>
        <p:spPr>
          <a:xfrm rot="10800000" flipH="1">
            <a:off x="5079058" y="2559686"/>
            <a:ext cx="873000" cy="427500"/>
          </a:xfrm>
          <a:prstGeom prst="straightConnector1">
            <a:avLst/>
          </a:prstGeom>
          <a:noFill/>
          <a:ln w="9525" cap="flat" cmpd="sng">
            <a:solidFill>
              <a:schemeClr val="dk2"/>
            </a:solidFill>
            <a:prstDash val="solid"/>
            <a:round/>
            <a:headEnd type="none" w="med" len="med"/>
            <a:tailEnd type="triangle" w="med" len="med"/>
          </a:ln>
        </p:spPr>
      </p:cxnSp>
      <p:cxnSp>
        <p:nvCxnSpPr>
          <p:cNvPr id="3608" name="Google Shape;3608;p60"/>
          <p:cNvCxnSpPr>
            <a:stCxn id="3577" idx="6"/>
            <a:endCxn id="3587" idx="2"/>
          </p:cNvCxnSpPr>
          <p:nvPr/>
        </p:nvCxnSpPr>
        <p:spPr>
          <a:xfrm>
            <a:off x="5079058" y="2096513"/>
            <a:ext cx="873000" cy="463200"/>
          </a:xfrm>
          <a:prstGeom prst="straightConnector1">
            <a:avLst/>
          </a:prstGeom>
          <a:noFill/>
          <a:ln w="9525" cap="flat" cmpd="sng">
            <a:solidFill>
              <a:schemeClr val="dk2"/>
            </a:solidFill>
            <a:prstDash val="solid"/>
            <a:round/>
            <a:headEnd type="none" w="med" len="med"/>
            <a:tailEnd type="triangle" w="med" len="med"/>
          </a:ln>
        </p:spPr>
      </p:cxnSp>
      <p:cxnSp>
        <p:nvCxnSpPr>
          <p:cNvPr id="3609" name="Google Shape;3609;p60"/>
          <p:cNvCxnSpPr>
            <a:stCxn id="3576" idx="6"/>
            <a:endCxn id="3587" idx="2"/>
          </p:cNvCxnSpPr>
          <p:nvPr/>
        </p:nvCxnSpPr>
        <p:spPr>
          <a:xfrm>
            <a:off x="5079058" y="1205841"/>
            <a:ext cx="873000" cy="1353900"/>
          </a:xfrm>
          <a:prstGeom prst="straightConnector1">
            <a:avLst/>
          </a:prstGeom>
          <a:noFill/>
          <a:ln w="9525" cap="flat" cmpd="sng">
            <a:solidFill>
              <a:schemeClr val="dk2"/>
            </a:solidFill>
            <a:prstDash val="solid"/>
            <a:round/>
            <a:headEnd type="none" w="med" len="med"/>
            <a:tailEnd type="triangle" w="med" len="med"/>
          </a:ln>
        </p:spPr>
      </p:cxnSp>
      <p:sp>
        <p:nvSpPr>
          <p:cNvPr id="3601" name="Google Shape;3601;p60"/>
          <p:cNvSpPr txBox="1"/>
          <p:nvPr/>
        </p:nvSpPr>
        <p:spPr>
          <a:xfrm>
            <a:off x="7174525" y="2369400"/>
            <a:ext cx="452100" cy="3762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1100" b="1">
                <a:latin typeface="Consolas"/>
                <a:ea typeface="Consolas"/>
                <a:cs typeface="Consolas"/>
                <a:sym typeface="Consolas"/>
              </a:rPr>
              <a:t>Ŷ</a:t>
            </a:r>
            <a:endParaRPr sz="1200" b="1">
              <a:latin typeface="Consolas"/>
              <a:ea typeface="Consolas"/>
              <a:cs typeface="Consolas"/>
              <a:sym typeface="Consolas"/>
            </a:endParaRPr>
          </a:p>
        </p:txBody>
      </p:sp>
      <p:sp>
        <p:nvSpPr>
          <p:cNvPr id="3610" name="Google Shape;3610;p60"/>
          <p:cNvSpPr txBox="1"/>
          <p:nvPr/>
        </p:nvSpPr>
        <p:spPr>
          <a:xfrm rot="-5400000">
            <a:off x="180150" y="2162700"/>
            <a:ext cx="3033000" cy="50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One hidden layer neural network</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3614"/>
        <p:cNvGrpSpPr/>
        <p:nvPr/>
      </p:nvGrpSpPr>
      <p:grpSpPr>
        <a:xfrm>
          <a:off x="0" y="0"/>
          <a:ext cx="0" cy="0"/>
          <a:chOff x="0" y="0"/>
          <a:chExt cx="0" cy="0"/>
        </a:xfrm>
      </p:grpSpPr>
      <p:sp>
        <p:nvSpPr>
          <p:cNvPr id="3615" name="Google Shape;3615;p61"/>
          <p:cNvSpPr/>
          <p:nvPr/>
        </p:nvSpPr>
        <p:spPr>
          <a:xfrm>
            <a:off x="3876358" y="419063"/>
            <a:ext cx="593100" cy="6117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chemeClr val="dk1"/>
                </a:solidFill>
              </a:rPr>
              <a:t>a</a:t>
            </a:r>
            <a:r>
              <a:rPr lang="en" sz="1100" baseline="30000">
                <a:solidFill>
                  <a:schemeClr val="dk1"/>
                </a:solidFill>
              </a:rPr>
              <a:t>[1]</a:t>
            </a:r>
            <a:r>
              <a:rPr lang="en" sz="1100" baseline="-25000">
                <a:solidFill>
                  <a:schemeClr val="dk1"/>
                </a:solidFill>
              </a:rPr>
              <a:t>1</a:t>
            </a:r>
            <a:endParaRPr sz="1600">
              <a:solidFill>
                <a:schemeClr val="dk1"/>
              </a:solidFill>
            </a:endParaRPr>
          </a:p>
        </p:txBody>
      </p:sp>
      <p:sp>
        <p:nvSpPr>
          <p:cNvPr id="3616" name="Google Shape;3616;p61"/>
          <p:cNvSpPr/>
          <p:nvPr/>
        </p:nvSpPr>
        <p:spPr>
          <a:xfrm>
            <a:off x="3876358" y="1374011"/>
            <a:ext cx="593100" cy="6117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chemeClr val="dk1"/>
                </a:solidFill>
              </a:rPr>
              <a:t>a</a:t>
            </a:r>
            <a:r>
              <a:rPr lang="en" sz="1100" baseline="30000">
                <a:solidFill>
                  <a:schemeClr val="dk1"/>
                </a:solidFill>
              </a:rPr>
              <a:t>[1]</a:t>
            </a:r>
            <a:r>
              <a:rPr lang="en" sz="1100" baseline="-25000">
                <a:solidFill>
                  <a:schemeClr val="dk1"/>
                </a:solidFill>
              </a:rPr>
              <a:t>2</a:t>
            </a:r>
            <a:endParaRPr sz="1600">
              <a:solidFill>
                <a:schemeClr val="dk1"/>
              </a:solidFill>
            </a:endParaRPr>
          </a:p>
        </p:txBody>
      </p:sp>
      <p:sp>
        <p:nvSpPr>
          <p:cNvPr id="3617" name="Google Shape;3617;p61"/>
          <p:cNvSpPr txBox="1"/>
          <p:nvPr/>
        </p:nvSpPr>
        <p:spPr>
          <a:xfrm>
            <a:off x="2280176" y="536825"/>
            <a:ext cx="5388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onsolas"/>
                <a:ea typeface="Consolas"/>
                <a:cs typeface="Consolas"/>
                <a:sym typeface="Consolas"/>
              </a:rPr>
              <a:t>x</a:t>
            </a:r>
            <a:r>
              <a:rPr lang="en" baseline="-25000">
                <a:latin typeface="Consolas"/>
                <a:ea typeface="Consolas"/>
                <a:cs typeface="Consolas"/>
                <a:sym typeface="Consolas"/>
              </a:rPr>
              <a:t>[1]</a:t>
            </a:r>
            <a:endParaRPr baseline="-25000">
              <a:latin typeface="Consolas"/>
              <a:ea typeface="Consolas"/>
              <a:cs typeface="Consolas"/>
              <a:sym typeface="Consolas"/>
            </a:endParaRPr>
          </a:p>
        </p:txBody>
      </p:sp>
      <p:sp>
        <p:nvSpPr>
          <p:cNvPr id="3618" name="Google Shape;3618;p61"/>
          <p:cNvSpPr/>
          <p:nvPr/>
        </p:nvSpPr>
        <p:spPr>
          <a:xfrm>
            <a:off x="5206047" y="921301"/>
            <a:ext cx="538800" cy="557700"/>
          </a:xfrm>
          <a:prstGeom prst="ellipse">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chemeClr val="dk1"/>
                </a:solidFill>
              </a:rPr>
              <a:t>a</a:t>
            </a:r>
            <a:r>
              <a:rPr lang="en" sz="1100" baseline="30000">
                <a:solidFill>
                  <a:schemeClr val="dk1"/>
                </a:solidFill>
              </a:rPr>
              <a:t>[2]</a:t>
            </a:r>
            <a:endParaRPr sz="1600">
              <a:solidFill>
                <a:schemeClr val="dk1"/>
              </a:solidFill>
            </a:endParaRPr>
          </a:p>
        </p:txBody>
      </p:sp>
      <p:cxnSp>
        <p:nvCxnSpPr>
          <p:cNvPr id="3619" name="Google Shape;3619;p61"/>
          <p:cNvCxnSpPr>
            <a:stCxn id="3618" idx="6"/>
            <a:endCxn id="3620" idx="1"/>
          </p:cNvCxnSpPr>
          <p:nvPr/>
        </p:nvCxnSpPr>
        <p:spPr>
          <a:xfrm>
            <a:off x="5744847" y="1200151"/>
            <a:ext cx="501900" cy="0"/>
          </a:xfrm>
          <a:prstGeom prst="straightConnector1">
            <a:avLst/>
          </a:prstGeom>
          <a:noFill/>
          <a:ln w="9525" cap="flat" cmpd="sng">
            <a:solidFill>
              <a:schemeClr val="dk2"/>
            </a:solidFill>
            <a:prstDash val="solid"/>
            <a:round/>
            <a:headEnd type="none" w="med" len="med"/>
            <a:tailEnd type="triangle" w="med" len="med"/>
          </a:ln>
        </p:spPr>
      </p:cxnSp>
      <p:cxnSp>
        <p:nvCxnSpPr>
          <p:cNvPr id="3621" name="Google Shape;3621;p61"/>
          <p:cNvCxnSpPr>
            <a:stCxn id="3616" idx="6"/>
            <a:endCxn id="3618" idx="2"/>
          </p:cNvCxnSpPr>
          <p:nvPr/>
        </p:nvCxnSpPr>
        <p:spPr>
          <a:xfrm rot="10800000" flipH="1">
            <a:off x="4469458" y="1200161"/>
            <a:ext cx="736500" cy="479700"/>
          </a:xfrm>
          <a:prstGeom prst="straightConnector1">
            <a:avLst/>
          </a:prstGeom>
          <a:noFill/>
          <a:ln w="9525" cap="flat" cmpd="sng">
            <a:solidFill>
              <a:schemeClr val="dk2"/>
            </a:solidFill>
            <a:prstDash val="solid"/>
            <a:round/>
            <a:headEnd type="none" w="med" len="med"/>
            <a:tailEnd type="triangle" w="med" len="med"/>
          </a:ln>
        </p:spPr>
      </p:cxnSp>
      <p:cxnSp>
        <p:nvCxnSpPr>
          <p:cNvPr id="3622" name="Google Shape;3622;p61"/>
          <p:cNvCxnSpPr>
            <a:stCxn id="3615" idx="6"/>
            <a:endCxn id="3618" idx="2"/>
          </p:cNvCxnSpPr>
          <p:nvPr/>
        </p:nvCxnSpPr>
        <p:spPr>
          <a:xfrm>
            <a:off x="4469458" y="724913"/>
            <a:ext cx="736500" cy="475200"/>
          </a:xfrm>
          <a:prstGeom prst="straightConnector1">
            <a:avLst/>
          </a:prstGeom>
          <a:noFill/>
          <a:ln w="9525" cap="flat" cmpd="sng">
            <a:solidFill>
              <a:schemeClr val="dk2"/>
            </a:solidFill>
            <a:prstDash val="solid"/>
            <a:round/>
            <a:headEnd type="none" w="med" len="med"/>
            <a:tailEnd type="triangle" w="med" len="med"/>
          </a:ln>
        </p:spPr>
      </p:cxnSp>
      <p:sp>
        <p:nvSpPr>
          <p:cNvPr id="3623" name="Google Shape;3623;p61"/>
          <p:cNvSpPr txBox="1"/>
          <p:nvPr/>
        </p:nvSpPr>
        <p:spPr>
          <a:xfrm>
            <a:off x="2280176" y="1491750"/>
            <a:ext cx="5388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onsolas"/>
                <a:ea typeface="Consolas"/>
                <a:cs typeface="Consolas"/>
                <a:sym typeface="Consolas"/>
              </a:rPr>
              <a:t>x</a:t>
            </a:r>
            <a:r>
              <a:rPr lang="en" baseline="-25000">
                <a:latin typeface="Consolas"/>
                <a:ea typeface="Consolas"/>
                <a:cs typeface="Consolas"/>
                <a:sym typeface="Consolas"/>
              </a:rPr>
              <a:t>[2]</a:t>
            </a:r>
            <a:endParaRPr baseline="-25000">
              <a:latin typeface="Consolas"/>
              <a:ea typeface="Consolas"/>
              <a:cs typeface="Consolas"/>
              <a:sym typeface="Consolas"/>
            </a:endParaRPr>
          </a:p>
        </p:txBody>
      </p:sp>
      <p:cxnSp>
        <p:nvCxnSpPr>
          <p:cNvPr id="3624" name="Google Shape;3624;p61"/>
          <p:cNvCxnSpPr>
            <a:stCxn id="3617" idx="3"/>
            <a:endCxn id="3615" idx="2"/>
          </p:cNvCxnSpPr>
          <p:nvPr/>
        </p:nvCxnSpPr>
        <p:spPr>
          <a:xfrm>
            <a:off x="2818976" y="724925"/>
            <a:ext cx="1057500" cy="0"/>
          </a:xfrm>
          <a:prstGeom prst="straightConnector1">
            <a:avLst/>
          </a:prstGeom>
          <a:noFill/>
          <a:ln w="9525" cap="flat" cmpd="sng">
            <a:solidFill>
              <a:schemeClr val="dk2"/>
            </a:solidFill>
            <a:prstDash val="solid"/>
            <a:round/>
            <a:headEnd type="none" w="med" len="med"/>
            <a:tailEnd type="triangle" w="med" len="med"/>
          </a:ln>
        </p:spPr>
      </p:cxnSp>
      <p:cxnSp>
        <p:nvCxnSpPr>
          <p:cNvPr id="3625" name="Google Shape;3625;p61"/>
          <p:cNvCxnSpPr>
            <a:stCxn id="3623" idx="3"/>
            <a:endCxn id="3616" idx="2"/>
          </p:cNvCxnSpPr>
          <p:nvPr/>
        </p:nvCxnSpPr>
        <p:spPr>
          <a:xfrm>
            <a:off x="2818976" y="1679850"/>
            <a:ext cx="1057500" cy="0"/>
          </a:xfrm>
          <a:prstGeom prst="straightConnector1">
            <a:avLst/>
          </a:prstGeom>
          <a:noFill/>
          <a:ln w="9525" cap="flat" cmpd="sng">
            <a:solidFill>
              <a:schemeClr val="dk2"/>
            </a:solidFill>
            <a:prstDash val="solid"/>
            <a:round/>
            <a:headEnd type="none" w="med" len="med"/>
            <a:tailEnd type="triangle" w="med" len="med"/>
          </a:ln>
        </p:spPr>
      </p:cxnSp>
      <p:cxnSp>
        <p:nvCxnSpPr>
          <p:cNvPr id="3626" name="Google Shape;3626;p61"/>
          <p:cNvCxnSpPr>
            <a:stCxn id="3617" idx="3"/>
            <a:endCxn id="3616" idx="2"/>
          </p:cNvCxnSpPr>
          <p:nvPr/>
        </p:nvCxnSpPr>
        <p:spPr>
          <a:xfrm>
            <a:off x="2818976" y="724925"/>
            <a:ext cx="1057500" cy="954900"/>
          </a:xfrm>
          <a:prstGeom prst="straightConnector1">
            <a:avLst/>
          </a:prstGeom>
          <a:noFill/>
          <a:ln w="9525" cap="flat" cmpd="sng">
            <a:solidFill>
              <a:schemeClr val="dk2"/>
            </a:solidFill>
            <a:prstDash val="solid"/>
            <a:round/>
            <a:headEnd type="none" w="med" len="med"/>
            <a:tailEnd type="triangle" w="med" len="med"/>
          </a:ln>
        </p:spPr>
      </p:cxnSp>
      <p:cxnSp>
        <p:nvCxnSpPr>
          <p:cNvPr id="3627" name="Google Shape;3627;p61"/>
          <p:cNvCxnSpPr>
            <a:stCxn id="3623" idx="3"/>
            <a:endCxn id="3615" idx="2"/>
          </p:cNvCxnSpPr>
          <p:nvPr/>
        </p:nvCxnSpPr>
        <p:spPr>
          <a:xfrm rot="10800000" flipH="1">
            <a:off x="2818976" y="724950"/>
            <a:ext cx="1057500" cy="954900"/>
          </a:xfrm>
          <a:prstGeom prst="straightConnector1">
            <a:avLst/>
          </a:prstGeom>
          <a:noFill/>
          <a:ln w="9525" cap="flat" cmpd="sng">
            <a:solidFill>
              <a:schemeClr val="dk2"/>
            </a:solidFill>
            <a:prstDash val="solid"/>
            <a:round/>
            <a:headEnd type="none" w="med" len="med"/>
            <a:tailEnd type="triangle" w="med" len="med"/>
          </a:ln>
        </p:spPr>
      </p:cxnSp>
      <p:grpSp>
        <p:nvGrpSpPr>
          <p:cNvPr id="3628" name="Google Shape;3628;p61"/>
          <p:cNvGrpSpPr/>
          <p:nvPr/>
        </p:nvGrpSpPr>
        <p:grpSpPr>
          <a:xfrm>
            <a:off x="1283000" y="2571753"/>
            <a:ext cx="6225127" cy="1733100"/>
            <a:chOff x="1283000" y="2571753"/>
            <a:chExt cx="6225127" cy="1733100"/>
          </a:xfrm>
        </p:grpSpPr>
        <p:sp>
          <p:nvSpPr>
            <p:cNvPr id="3629" name="Google Shape;3629;p61"/>
            <p:cNvSpPr/>
            <p:nvPr/>
          </p:nvSpPr>
          <p:spPr>
            <a:xfrm>
              <a:off x="2185252" y="25717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3630" name="Google Shape;3630;p61"/>
            <p:cNvSpPr/>
            <p:nvPr/>
          </p:nvSpPr>
          <p:spPr>
            <a:xfrm>
              <a:off x="2185252" y="320070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3631" name="Google Shape;3631;p61"/>
            <p:cNvSpPr/>
            <p:nvPr/>
          </p:nvSpPr>
          <p:spPr>
            <a:xfrm>
              <a:off x="2186602" y="38296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3632" name="Google Shape;3632;p61"/>
            <p:cNvSpPr/>
            <p:nvPr/>
          </p:nvSpPr>
          <p:spPr>
            <a:xfrm>
              <a:off x="3123571" y="25717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3633" name="Google Shape;3633;p61"/>
            <p:cNvSpPr/>
            <p:nvPr/>
          </p:nvSpPr>
          <p:spPr>
            <a:xfrm>
              <a:off x="3123571" y="320070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3634" name="Google Shape;3634;p61"/>
            <p:cNvSpPr/>
            <p:nvPr/>
          </p:nvSpPr>
          <p:spPr>
            <a:xfrm>
              <a:off x="3124921" y="38296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3635" name="Google Shape;3635;p61"/>
            <p:cNvSpPr/>
            <p:nvPr/>
          </p:nvSpPr>
          <p:spPr>
            <a:xfrm>
              <a:off x="4061889" y="25717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3636" name="Google Shape;3636;p61"/>
            <p:cNvSpPr/>
            <p:nvPr/>
          </p:nvSpPr>
          <p:spPr>
            <a:xfrm>
              <a:off x="4061889" y="320070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3637" name="Google Shape;3637;p61"/>
            <p:cNvSpPr/>
            <p:nvPr/>
          </p:nvSpPr>
          <p:spPr>
            <a:xfrm>
              <a:off x="4063239" y="38296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3638" name="Google Shape;3638;p61"/>
            <p:cNvSpPr/>
            <p:nvPr/>
          </p:nvSpPr>
          <p:spPr>
            <a:xfrm>
              <a:off x="5000208" y="25717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3639" name="Google Shape;3639;p61"/>
            <p:cNvSpPr/>
            <p:nvPr/>
          </p:nvSpPr>
          <p:spPr>
            <a:xfrm>
              <a:off x="5000208" y="320070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3640" name="Google Shape;3640;p61"/>
            <p:cNvSpPr/>
            <p:nvPr/>
          </p:nvSpPr>
          <p:spPr>
            <a:xfrm>
              <a:off x="5001558" y="38296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3641" name="Google Shape;3641;p61"/>
            <p:cNvSpPr/>
            <p:nvPr/>
          </p:nvSpPr>
          <p:spPr>
            <a:xfrm>
              <a:off x="5938527" y="25717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3642" name="Google Shape;3642;p61"/>
            <p:cNvSpPr/>
            <p:nvPr/>
          </p:nvSpPr>
          <p:spPr>
            <a:xfrm>
              <a:off x="5938527" y="320070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3643" name="Google Shape;3643;p61"/>
            <p:cNvSpPr/>
            <p:nvPr/>
          </p:nvSpPr>
          <p:spPr>
            <a:xfrm>
              <a:off x="5939877" y="38296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cxnSp>
          <p:nvCxnSpPr>
            <p:cNvPr id="3644" name="Google Shape;3644;p61"/>
            <p:cNvCxnSpPr>
              <a:stCxn id="3629" idx="6"/>
              <a:endCxn id="3632" idx="2"/>
            </p:cNvCxnSpPr>
            <p:nvPr/>
          </p:nvCxnSpPr>
          <p:spPr>
            <a:xfrm>
              <a:off x="2652652" y="280935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3645" name="Google Shape;3645;p61"/>
            <p:cNvCxnSpPr>
              <a:stCxn id="3629" idx="6"/>
              <a:endCxn id="3633" idx="2"/>
            </p:cNvCxnSpPr>
            <p:nvPr/>
          </p:nvCxnSpPr>
          <p:spPr>
            <a:xfrm>
              <a:off x="2652652" y="2809353"/>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3646" name="Google Shape;3646;p61"/>
            <p:cNvCxnSpPr>
              <a:endCxn id="3634" idx="2"/>
            </p:cNvCxnSpPr>
            <p:nvPr/>
          </p:nvCxnSpPr>
          <p:spPr>
            <a:xfrm>
              <a:off x="2652721" y="2809353"/>
              <a:ext cx="472200" cy="1257900"/>
            </a:xfrm>
            <a:prstGeom prst="straightConnector1">
              <a:avLst/>
            </a:prstGeom>
            <a:noFill/>
            <a:ln w="9525" cap="flat" cmpd="sng">
              <a:solidFill>
                <a:schemeClr val="dk2"/>
              </a:solidFill>
              <a:prstDash val="solid"/>
              <a:round/>
              <a:headEnd type="none" w="med" len="med"/>
              <a:tailEnd type="triangle" w="med" len="med"/>
            </a:ln>
          </p:spPr>
        </p:cxnSp>
        <p:cxnSp>
          <p:nvCxnSpPr>
            <p:cNvPr id="3647" name="Google Shape;3647;p61"/>
            <p:cNvCxnSpPr>
              <a:stCxn id="3630" idx="6"/>
              <a:endCxn id="3632" idx="2"/>
            </p:cNvCxnSpPr>
            <p:nvPr/>
          </p:nvCxnSpPr>
          <p:spPr>
            <a:xfrm rot="10800000" flipH="1">
              <a:off x="2652652" y="2809503"/>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3648" name="Google Shape;3648;p61"/>
            <p:cNvCxnSpPr>
              <a:stCxn id="3630" idx="6"/>
              <a:endCxn id="3633" idx="2"/>
            </p:cNvCxnSpPr>
            <p:nvPr/>
          </p:nvCxnSpPr>
          <p:spPr>
            <a:xfrm>
              <a:off x="2652652" y="343830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3649" name="Google Shape;3649;p61"/>
            <p:cNvCxnSpPr>
              <a:stCxn id="3630" idx="6"/>
              <a:endCxn id="3634" idx="2"/>
            </p:cNvCxnSpPr>
            <p:nvPr/>
          </p:nvCxnSpPr>
          <p:spPr>
            <a:xfrm>
              <a:off x="2652652" y="3438303"/>
              <a:ext cx="472200" cy="629100"/>
            </a:xfrm>
            <a:prstGeom prst="straightConnector1">
              <a:avLst/>
            </a:prstGeom>
            <a:noFill/>
            <a:ln w="9525" cap="flat" cmpd="sng">
              <a:solidFill>
                <a:schemeClr val="dk2"/>
              </a:solidFill>
              <a:prstDash val="solid"/>
              <a:round/>
              <a:headEnd type="none" w="med" len="med"/>
              <a:tailEnd type="triangle" w="med" len="med"/>
            </a:ln>
          </p:spPr>
        </p:cxnSp>
        <p:cxnSp>
          <p:nvCxnSpPr>
            <p:cNvPr id="3650" name="Google Shape;3650;p61"/>
            <p:cNvCxnSpPr>
              <a:stCxn id="3631" idx="6"/>
              <a:endCxn id="3632" idx="2"/>
            </p:cNvCxnSpPr>
            <p:nvPr/>
          </p:nvCxnSpPr>
          <p:spPr>
            <a:xfrm rot="10800000" flipH="1">
              <a:off x="2654002" y="2809353"/>
              <a:ext cx="469500" cy="1257900"/>
            </a:xfrm>
            <a:prstGeom prst="straightConnector1">
              <a:avLst/>
            </a:prstGeom>
            <a:noFill/>
            <a:ln w="9525" cap="flat" cmpd="sng">
              <a:solidFill>
                <a:schemeClr val="dk2"/>
              </a:solidFill>
              <a:prstDash val="solid"/>
              <a:round/>
              <a:headEnd type="none" w="med" len="med"/>
              <a:tailEnd type="triangle" w="med" len="med"/>
            </a:ln>
          </p:spPr>
        </p:cxnSp>
        <p:cxnSp>
          <p:nvCxnSpPr>
            <p:cNvPr id="3651" name="Google Shape;3651;p61"/>
            <p:cNvCxnSpPr>
              <a:stCxn id="3631" idx="6"/>
              <a:endCxn id="3633" idx="2"/>
            </p:cNvCxnSpPr>
            <p:nvPr/>
          </p:nvCxnSpPr>
          <p:spPr>
            <a:xfrm rot="10800000" flipH="1">
              <a:off x="2654002" y="3438153"/>
              <a:ext cx="469500" cy="629100"/>
            </a:xfrm>
            <a:prstGeom prst="straightConnector1">
              <a:avLst/>
            </a:prstGeom>
            <a:noFill/>
            <a:ln w="9525" cap="flat" cmpd="sng">
              <a:solidFill>
                <a:schemeClr val="dk2"/>
              </a:solidFill>
              <a:prstDash val="solid"/>
              <a:round/>
              <a:headEnd type="none" w="med" len="med"/>
              <a:tailEnd type="triangle" w="med" len="med"/>
            </a:ln>
          </p:spPr>
        </p:cxnSp>
        <p:cxnSp>
          <p:nvCxnSpPr>
            <p:cNvPr id="3652" name="Google Shape;3652;p61"/>
            <p:cNvCxnSpPr>
              <a:stCxn id="3631" idx="6"/>
              <a:endCxn id="3634" idx="2"/>
            </p:cNvCxnSpPr>
            <p:nvPr/>
          </p:nvCxnSpPr>
          <p:spPr>
            <a:xfrm>
              <a:off x="2654002" y="406725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3653" name="Google Shape;3653;p61"/>
            <p:cNvCxnSpPr/>
            <p:nvPr/>
          </p:nvCxnSpPr>
          <p:spPr>
            <a:xfrm>
              <a:off x="3591602" y="280927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3654" name="Google Shape;3654;p61"/>
            <p:cNvCxnSpPr/>
            <p:nvPr/>
          </p:nvCxnSpPr>
          <p:spPr>
            <a:xfrm>
              <a:off x="3591602" y="2809278"/>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3655" name="Google Shape;3655;p61"/>
            <p:cNvCxnSpPr/>
            <p:nvPr/>
          </p:nvCxnSpPr>
          <p:spPr>
            <a:xfrm>
              <a:off x="3591671" y="2809278"/>
              <a:ext cx="472200" cy="1257900"/>
            </a:xfrm>
            <a:prstGeom prst="straightConnector1">
              <a:avLst/>
            </a:prstGeom>
            <a:noFill/>
            <a:ln w="9525" cap="flat" cmpd="sng">
              <a:solidFill>
                <a:schemeClr val="dk2"/>
              </a:solidFill>
              <a:prstDash val="solid"/>
              <a:round/>
              <a:headEnd type="none" w="med" len="med"/>
              <a:tailEnd type="triangle" w="med" len="med"/>
            </a:ln>
          </p:spPr>
        </p:cxnSp>
        <p:cxnSp>
          <p:nvCxnSpPr>
            <p:cNvPr id="3656" name="Google Shape;3656;p61"/>
            <p:cNvCxnSpPr/>
            <p:nvPr/>
          </p:nvCxnSpPr>
          <p:spPr>
            <a:xfrm rot="10800000" flipH="1">
              <a:off x="3591602" y="2809428"/>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3657" name="Google Shape;3657;p61"/>
            <p:cNvCxnSpPr/>
            <p:nvPr/>
          </p:nvCxnSpPr>
          <p:spPr>
            <a:xfrm>
              <a:off x="3591602" y="343822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3658" name="Google Shape;3658;p61"/>
            <p:cNvCxnSpPr/>
            <p:nvPr/>
          </p:nvCxnSpPr>
          <p:spPr>
            <a:xfrm>
              <a:off x="3591602" y="3438228"/>
              <a:ext cx="472200" cy="629100"/>
            </a:xfrm>
            <a:prstGeom prst="straightConnector1">
              <a:avLst/>
            </a:prstGeom>
            <a:noFill/>
            <a:ln w="9525" cap="flat" cmpd="sng">
              <a:solidFill>
                <a:schemeClr val="dk2"/>
              </a:solidFill>
              <a:prstDash val="solid"/>
              <a:round/>
              <a:headEnd type="none" w="med" len="med"/>
              <a:tailEnd type="triangle" w="med" len="med"/>
            </a:ln>
          </p:spPr>
        </p:cxnSp>
        <p:cxnSp>
          <p:nvCxnSpPr>
            <p:cNvPr id="3659" name="Google Shape;3659;p61"/>
            <p:cNvCxnSpPr/>
            <p:nvPr/>
          </p:nvCxnSpPr>
          <p:spPr>
            <a:xfrm rot="10800000" flipH="1">
              <a:off x="3592952" y="2809278"/>
              <a:ext cx="469500" cy="1257900"/>
            </a:xfrm>
            <a:prstGeom prst="straightConnector1">
              <a:avLst/>
            </a:prstGeom>
            <a:noFill/>
            <a:ln w="9525" cap="flat" cmpd="sng">
              <a:solidFill>
                <a:schemeClr val="dk2"/>
              </a:solidFill>
              <a:prstDash val="solid"/>
              <a:round/>
              <a:headEnd type="none" w="med" len="med"/>
              <a:tailEnd type="triangle" w="med" len="med"/>
            </a:ln>
          </p:spPr>
        </p:cxnSp>
        <p:cxnSp>
          <p:nvCxnSpPr>
            <p:cNvPr id="3660" name="Google Shape;3660;p61"/>
            <p:cNvCxnSpPr/>
            <p:nvPr/>
          </p:nvCxnSpPr>
          <p:spPr>
            <a:xfrm rot="10800000" flipH="1">
              <a:off x="3592952" y="3438078"/>
              <a:ext cx="469500" cy="629100"/>
            </a:xfrm>
            <a:prstGeom prst="straightConnector1">
              <a:avLst/>
            </a:prstGeom>
            <a:noFill/>
            <a:ln w="9525" cap="flat" cmpd="sng">
              <a:solidFill>
                <a:schemeClr val="dk2"/>
              </a:solidFill>
              <a:prstDash val="solid"/>
              <a:round/>
              <a:headEnd type="none" w="med" len="med"/>
              <a:tailEnd type="triangle" w="med" len="med"/>
            </a:ln>
          </p:spPr>
        </p:cxnSp>
        <p:cxnSp>
          <p:nvCxnSpPr>
            <p:cNvPr id="3661" name="Google Shape;3661;p61"/>
            <p:cNvCxnSpPr/>
            <p:nvPr/>
          </p:nvCxnSpPr>
          <p:spPr>
            <a:xfrm>
              <a:off x="3592952" y="406717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3662" name="Google Shape;3662;p61"/>
            <p:cNvCxnSpPr/>
            <p:nvPr/>
          </p:nvCxnSpPr>
          <p:spPr>
            <a:xfrm>
              <a:off x="4529927" y="280927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3663" name="Google Shape;3663;p61"/>
            <p:cNvCxnSpPr/>
            <p:nvPr/>
          </p:nvCxnSpPr>
          <p:spPr>
            <a:xfrm>
              <a:off x="4529927" y="2809278"/>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3664" name="Google Shape;3664;p61"/>
            <p:cNvCxnSpPr/>
            <p:nvPr/>
          </p:nvCxnSpPr>
          <p:spPr>
            <a:xfrm>
              <a:off x="4529996" y="2809278"/>
              <a:ext cx="472200" cy="1257900"/>
            </a:xfrm>
            <a:prstGeom prst="straightConnector1">
              <a:avLst/>
            </a:prstGeom>
            <a:noFill/>
            <a:ln w="9525" cap="flat" cmpd="sng">
              <a:solidFill>
                <a:schemeClr val="dk2"/>
              </a:solidFill>
              <a:prstDash val="solid"/>
              <a:round/>
              <a:headEnd type="none" w="med" len="med"/>
              <a:tailEnd type="triangle" w="med" len="med"/>
            </a:ln>
          </p:spPr>
        </p:cxnSp>
        <p:cxnSp>
          <p:nvCxnSpPr>
            <p:cNvPr id="3665" name="Google Shape;3665;p61"/>
            <p:cNvCxnSpPr/>
            <p:nvPr/>
          </p:nvCxnSpPr>
          <p:spPr>
            <a:xfrm rot="10800000" flipH="1">
              <a:off x="4529927" y="2809428"/>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3666" name="Google Shape;3666;p61"/>
            <p:cNvCxnSpPr/>
            <p:nvPr/>
          </p:nvCxnSpPr>
          <p:spPr>
            <a:xfrm>
              <a:off x="4529927" y="343822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3667" name="Google Shape;3667;p61"/>
            <p:cNvCxnSpPr/>
            <p:nvPr/>
          </p:nvCxnSpPr>
          <p:spPr>
            <a:xfrm>
              <a:off x="4529927" y="3438228"/>
              <a:ext cx="472200" cy="629100"/>
            </a:xfrm>
            <a:prstGeom prst="straightConnector1">
              <a:avLst/>
            </a:prstGeom>
            <a:noFill/>
            <a:ln w="9525" cap="flat" cmpd="sng">
              <a:solidFill>
                <a:schemeClr val="dk2"/>
              </a:solidFill>
              <a:prstDash val="solid"/>
              <a:round/>
              <a:headEnd type="none" w="med" len="med"/>
              <a:tailEnd type="triangle" w="med" len="med"/>
            </a:ln>
          </p:spPr>
        </p:cxnSp>
        <p:cxnSp>
          <p:nvCxnSpPr>
            <p:cNvPr id="3668" name="Google Shape;3668;p61"/>
            <p:cNvCxnSpPr/>
            <p:nvPr/>
          </p:nvCxnSpPr>
          <p:spPr>
            <a:xfrm rot="10800000" flipH="1">
              <a:off x="4531277" y="2809278"/>
              <a:ext cx="469500" cy="1257900"/>
            </a:xfrm>
            <a:prstGeom prst="straightConnector1">
              <a:avLst/>
            </a:prstGeom>
            <a:noFill/>
            <a:ln w="9525" cap="flat" cmpd="sng">
              <a:solidFill>
                <a:schemeClr val="dk2"/>
              </a:solidFill>
              <a:prstDash val="solid"/>
              <a:round/>
              <a:headEnd type="none" w="med" len="med"/>
              <a:tailEnd type="triangle" w="med" len="med"/>
            </a:ln>
          </p:spPr>
        </p:cxnSp>
        <p:cxnSp>
          <p:nvCxnSpPr>
            <p:cNvPr id="3669" name="Google Shape;3669;p61"/>
            <p:cNvCxnSpPr/>
            <p:nvPr/>
          </p:nvCxnSpPr>
          <p:spPr>
            <a:xfrm rot="10800000" flipH="1">
              <a:off x="4531277" y="3438078"/>
              <a:ext cx="469500" cy="629100"/>
            </a:xfrm>
            <a:prstGeom prst="straightConnector1">
              <a:avLst/>
            </a:prstGeom>
            <a:noFill/>
            <a:ln w="9525" cap="flat" cmpd="sng">
              <a:solidFill>
                <a:schemeClr val="dk2"/>
              </a:solidFill>
              <a:prstDash val="solid"/>
              <a:round/>
              <a:headEnd type="none" w="med" len="med"/>
              <a:tailEnd type="triangle" w="med" len="med"/>
            </a:ln>
          </p:spPr>
        </p:cxnSp>
        <p:cxnSp>
          <p:nvCxnSpPr>
            <p:cNvPr id="3670" name="Google Shape;3670;p61"/>
            <p:cNvCxnSpPr/>
            <p:nvPr/>
          </p:nvCxnSpPr>
          <p:spPr>
            <a:xfrm>
              <a:off x="4531277" y="406717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3671" name="Google Shape;3671;p61"/>
            <p:cNvCxnSpPr/>
            <p:nvPr/>
          </p:nvCxnSpPr>
          <p:spPr>
            <a:xfrm>
              <a:off x="5468327" y="280920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3672" name="Google Shape;3672;p61"/>
            <p:cNvCxnSpPr/>
            <p:nvPr/>
          </p:nvCxnSpPr>
          <p:spPr>
            <a:xfrm>
              <a:off x="5468327" y="2809203"/>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3673" name="Google Shape;3673;p61"/>
            <p:cNvCxnSpPr/>
            <p:nvPr/>
          </p:nvCxnSpPr>
          <p:spPr>
            <a:xfrm>
              <a:off x="5468396" y="2809203"/>
              <a:ext cx="472200" cy="1257900"/>
            </a:xfrm>
            <a:prstGeom prst="straightConnector1">
              <a:avLst/>
            </a:prstGeom>
            <a:noFill/>
            <a:ln w="9525" cap="flat" cmpd="sng">
              <a:solidFill>
                <a:schemeClr val="dk2"/>
              </a:solidFill>
              <a:prstDash val="solid"/>
              <a:round/>
              <a:headEnd type="none" w="med" len="med"/>
              <a:tailEnd type="triangle" w="med" len="med"/>
            </a:ln>
          </p:spPr>
        </p:cxnSp>
        <p:cxnSp>
          <p:nvCxnSpPr>
            <p:cNvPr id="3674" name="Google Shape;3674;p61"/>
            <p:cNvCxnSpPr/>
            <p:nvPr/>
          </p:nvCxnSpPr>
          <p:spPr>
            <a:xfrm rot="10800000" flipH="1">
              <a:off x="5468327" y="2809353"/>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3675" name="Google Shape;3675;p61"/>
            <p:cNvCxnSpPr/>
            <p:nvPr/>
          </p:nvCxnSpPr>
          <p:spPr>
            <a:xfrm>
              <a:off x="5468327" y="343815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3676" name="Google Shape;3676;p61"/>
            <p:cNvCxnSpPr/>
            <p:nvPr/>
          </p:nvCxnSpPr>
          <p:spPr>
            <a:xfrm>
              <a:off x="5468327" y="3438153"/>
              <a:ext cx="472200" cy="629100"/>
            </a:xfrm>
            <a:prstGeom prst="straightConnector1">
              <a:avLst/>
            </a:prstGeom>
            <a:noFill/>
            <a:ln w="9525" cap="flat" cmpd="sng">
              <a:solidFill>
                <a:schemeClr val="dk2"/>
              </a:solidFill>
              <a:prstDash val="solid"/>
              <a:round/>
              <a:headEnd type="none" w="med" len="med"/>
              <a:tailEnd type="triangle" w="med" len="med"/>
            </a:ln>
          </p:spPr>
        </p:cxnSp>
        <p:cxnSp>
          <p:nvCxnSpPr>
            <p:cNvPr id="3677" name="Google Shape;3677;p61"/>
            <p:cNvCxnSpPr/>
            <p:nvPr/>
          </p:nvCxnSpPr>
          <p:spPr>
            <a:xfrm rot="10800000" flipH="1">
              <a:off x="5469677" y="2809203"/>
              <a:ext cx="469500" cy="1257900"/>
            </a:xfrm>
            <a:prstGeom prst="straightConnector1">
              <a:avLst/>
            </a:prstGeom>
            <a:noFill/>
            <a:ln w="9525" cap="flat" cmpd="sng">
              <a:solidFill>
                <a:schemeClr val="dk2"/>
              </a:solidFill>
              <a:prstDash val="solid"/>
              <a:round/>
              <a:headEnd type="none" w="med" len="med"/>
              <a:tailEnd type="triangle" w="med" len="med"/>
            </a:ln>
          </p:spPr>
        </p:cxnSp>
        <p:cxnSp>
          <p:nvCxnSpPr>
            <p:cNvPr id="3678" name="Google Shape;3678;p61"/>
            <p:cNvCxnSpPr/>
            <p:nvPr/>
          </p:nvCxnSpPr>
          <p:spPr>
            <a:xfrm rot="10800000" flipH="1">
              <a:off x="5469677" y="3438003"/>
              <a:ext cx="469500" cy="629100"/>
            </a:xfrm>
            <a:prstGeom prst="straightConnector1">
              <a:avLst/>
            </a:prstGeom>
            <a:noFill/>
            <a:ln w="9525" cap="flat" cmpd="sng">
              <a:solidFill>
                <a:schemeClr val="dk2"/>
              </a:solidFill>
              <a:prstDash val="solid"/>
              <a:round/>
              <a:headEnd type="none" w="med" len="med"/>
              <a:tailEnd type="triangle" w="med" len="med"/>
            </a:ln>
          </p:spPr>
        </p:cxnSp>
        <p:cxnSp>
          <p:nvCxnSpPr>
            <p:cNvPr id="3679" name="Google Shape;3679;p61"/>
            <p:cNvCxnSpPr/>
            <p:nvPr/>
          </p:nvCxnSpPr>
          <p:spPr>
            <a:xfrm>
              <a:off x="5469677" y="406710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3680" name="Google Shape;3680;p61"/>
            <p:cNvCxnSpPr/>
            <p:nvPr/>
          </p:nvCxnSpPr>
          <p:spPr>
            <a:xfrm>
              <a:off x="1712827" y="280927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3681" name="Google Shape;3681;p61"/>
            <p:cNvCxnSpPr/>
            <p:nvPr/>
          </p:nvCxnSpPr>
          <p:spPr>
            <a:xfrm>
              <a:off x="1712827" y="2809278"/>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3682" name="Google Shape;3682;p61"/>
            <p:cNvCxnSpPr/>
            <p:nvPr/>
          </p:nvCxnSpPr>
          <p:spPr>
            <a:xfrm>
              <a:off x="1712896" y="2809278"/>
              <a:ext cx="472200" cy="1257900"/>
            </a:xfrm>
            <a:prstGeom prst="straightConnector1">
              <a:avLst/>
            </a:prstGeom>
            <a:noFill/>
            <a:ln w="9525" cap="flat" cmpd="sng">
              <a:solidFill>
                <a:schemeClr val="dk2"/>
              </a:solidFill>
              <a:prstDash val="solid"/>
              <a:round/>
              <a:headEnd type="none" w="med" len="med"/>
              <a:tailEnd type="triangle" w="med" len="med"/>
            </a:ln>
          </p:spPr>
        </p:cxnSp>
        <p:cxnSp>
          <p:nvCxnSpPr>
            <p:cNvPr id="3683" name="Google Shape;3683;p61"/>
            <p:cNvCxnSpPr/>
            <p:nvPr/>
          </p:nvCxnSpPr>
          <p:spPr>
            <a:xfrm rot="10800000" flipH="1">
              <a:off x="1712827" y="2809428"/>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3684" name="Google Shape;3684;p61"/>
            <p:cNvCxnSpPr/>
            <p:nvPr/>
          </p:nvCxnSpPr>
          <p:spPr>
            <a:xfrm>
              <a:off x="1712827" y="343822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3685" name="Google Shape;3685;p61"/>
            <p:cNvCxnSpPr/>
            <p:nvPr/>
          </p:nvCxnSpPr>
          <p:spPr>
            <a:xfrm>
              <a:off x="1712827" y="3438228"/>
              <a:ext cx="472200" cy="629100"/>
            </a:xfrm>
            <a:prstGeom prst="straightConnector1">
              <a:avLst/>
            </a:prstGeom>
            <a:noFill/>
            <a:ln w="9525" cap="flat" cmpd="sng">
              <a:solidFill>
                <a:schemeClr val="dk2"/>
              </a:solidFill>
              <a:prstDash val="solid"/>
              <a:round/>
              <a:headEnd type="none" w="med" len="med"/>
              <a:tailEnd type="triangle" w="med" len="med"/>
            </a:ln>
          </p:spPr>
        </p:cxnSp>
        <p:cxnSp>
          <p:nvCxnSpPr>
            <p:cNvPr id="3686" name="Google Shape;3686;p61"/>
            <p:cNvCxnSpPr/>
            <p:nvPr/>
          </p:nvCxnSpPr>
          <p:spPr>
            <a:xfrm rot="10800000" flipH="1">
              <a:off x="1714177" y="2809278"/>
              <a:ext cx="469500" cy="1257900"/>
            </a:xfrm>
            <a:prstGeom prst="straightConnector1">
              <a:avLst/>
            </a:prstGeom>
            <a:noFill/>
            <a:ln w="9525" cap="flat" cmpd="sng">
              <a:solidFill>
                <a:schemeClr val="dk2"/>
              </a:solidFill>
              <a:prstDash val="solid"/>
              <a:round/>
              <a:headEnd type="none" w="med" len="med"/>
              <a:tailEnd type="triangle" w="med" len="med"/>
            </a:ln>
          </p:spPr>
        </p:cxnSp>
        <p:cxnSp>
          <p:nvCxnSpPr>
            <p:cNvPr id="3687" name="Google Shape;3687;p61"/>
            <p:cNvCxnSpPr/>
            <p:nvPr/>
          </p:nvCxnSpPr>
          <p:spPr>
            <a:xfrm rot="10800000" flipH="1">
              <a:off x="1714177" y="3438078"/>
              <a:ext cx="469500" cy="629100"/>
            </a:xfrm>
            <a:prstGeom prst="straightConnector1">
              <a:avLst/>
            </a:prstGeom>
            <a:noFill/>
            <a:ln w="9525" cap="flat" cmpd="sng">
              <a:solidFill>
                <a:schemeClr val="dk2"/>
              </a:solidFill>
              <a:prstDash val="solid"/>
              <a:round/>
              <a:headEnd type="none" w="med" len="med"/>
              <a:tailEnd type="triangle" w="med" len="med"/>
            </a:ln>
          </p:spPr>
        </p:cxnSp>
        <p:cxnSp>
          <p:nvCxnSpPr>
            <p:cNvPr id="3688" name="Google Shape;3688;p61"/>
            <p:cNvCxnSpPr/>
            <p:nvPr/>
          </p:nvCxnSpPr>
          <p:spPr>
            <a:xfrm>
              <a:off x="1714177" y="4067178"/>
              <a:ext cx="471000" cy="0"/>
            </a:xfrm>
            <a:prstGeom prst="straightConnector1">
              <a:avLst/>
            </a:prstGeom>
            <a:noFill/>
            <a:ln w="9525" cap="flat" cmpd="sng">
              <a:solidFill>
                <a:schemeClr val="dk2"/>
              </a:solidFill>
              <a:prstDash val="solid"/>
              <a:round/>
              <a:headEnd type="none" w="med" len="med"/>
              <a:tailEnd type="triangle" w="med" len="med"/>
            </a:ln>
          </p:spPr>
        </p:cxnSp>
        <p:sp>
          <p:nvSpPr>
            <p:cNvPr id="3689" name="Google Shape;3689;p61"/>
            <p:cNvSpPr/>
            <p:nvPr/>
          </p:nvSpPr>
          <p:spPr>
            <a:xfrm>
              <a:off x="6711627" y="3200553"/>
              <a:ext cx="467400" cy="475200"/>
            </a:xfrm>
            <a:prstGeom prst="ellipse">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cxnSp>
          <p:nvCxnSpPr>
            <p:cNvPr id="3690" name="Google Shape;3690;p61"/>
            <p:cNvCxnSpPr>
              <a:stCxn id="3641" idx="6"/>
              <a:endCxn id="3689" idx="1"/>
            </p:cNvCxnSpPr>
            <p:nvPr/>
          </p:nvCxnSpPr>
          <p:spPr>
            <a:xfrm>
              <a:off x="6405927" y="2809353"/>
              <a:ext cx="374100" cy="460800"/>
            </a:xfrm>
            <a:prstGeom prst="straightConnector1">
              <a:avLst/>
            </a:prstGeom>
            <a:noFill/>
            <a:ln w="9525" cap="flat" cmpd="sng">
              <a:solidFill>
                <a:schemeClr val="dk2"/>
              </a:solidFill>
              <a:prstDash val="solid"/>
              <a:round/>
              <a:headEnd type="none" w="med" len="med"/>
              <a:tailEnd type="triangle" w="med" len="med"/>
            </a:ln>
          </p:spPr>
        </p:cxnSp>
        <p:cxnSp>
          <p:nvCxnSpPr>
            <p:cNvPr id="3691" name="Google Shape;3691;p61"/>
            <p:cNvCxnSpPr>
              <a:stCxn id="3642" idx="6"/>
              <a:endCxn id="3689" idx="2"/>
            </p:cNvCxnSpPr>
            <p:nvPr/>
          </p:nvCxnSpPr>
          <p:spPr>
            <a:xfrm>
              <a:off x="6405927" y="3438303"/>
              <a:ext cx="305700" cy="0"/>
            </a:xfrm>
            <a:prstGeom prst="straightConnector1">
              <a:avLst/>
            </a:prstGeom>
            <a:noFill/>
            <a:ln w="9525" cap="flat" cmpd="sng">
              <a:solidFill>
                <a:schemeClr val="dk2"/>
              </a:solidFill>
              <a:prstDash val="solid"/>
              <a:round/>
              <a:headEnd type="none" w="med" len="med"/>
              <a:tailEnd type="triangle" w="med" len="med"/>
            </a:ln>
          </p:spPr>
        </p:cxnSp>
        <p:cxnSp>
          <p:nvCxnSpPr>
            <p:cNvPr id="3692" name="Google Shape;3692;p61"/>
            <p:cNvCxnSpPr>
              <a:stCxn id="3643" idx="6"/>
              <a:endCxn id="3689" idx="3"/>
            </p:cNvCxnSpPr>
            <p:nvPr/>
          </p:nvCxnSpPr>
          <p:spPr>
            <a:xfrm rot="10800000" flipH="1">
              <a:off x="6407277" y="3606153"/>
              <a:ext cx="372900" cy="461100"/>
            </a:xfrm>
            <a:prstGeom prst="straightConnector1">
              <a:avLst/>
            </a:prstGeom>
            <a:noFill/>
            <a:ln w="9525" cap="flat" cmpd="sng">
              <a:solidFill>
                <a:schemeClr val="dk2"/>
              </a:solidFill>
              <a:prstDash val="solid"/>
              <a:round/>
              <a:headEnd type="none" w="med" len="med"/>
              <a:tailEnd type="triangle" w="med" len="med"/>
            </a:ln>
          </p:spPr>
        </p:cxnSp>
        <p:cxnSp>
          <p:nvCxnSpPr>
            <p:cNvPr id="3693" name="Google Shape;3693;p61"/>
            <p:cNvCxnSpPr>
              <a:stCxn id="3689" idx="6"/>
            </p:cNvCxnSpPr>
            <p:nvPr/>
          </p:nvCxnSpPr>
          <p:spPr>
            <a:xfrm rot="10800000" flipH="1">
              <a:off x="7179027" y="3431553"/>
              <a:ext cx="329100" cy="6600"/>
            </a:xfrm>
            <a:prstGeom prst="straightConnector1">
              <a:avLst/>
            </a:prstGeom>
            <a:noFill/>
            <a:ln w="9525" cap="flat" cmpd="sng">
              <a:solidFill>
                <a:schemeClr val="dk2"/>
              </a:solidFill>
              <a:prstDash val="solid"/>
              <a:round/>
              <a:headEnd type="none" w="med" len="med"/>
              <a:tailEnd type="triangle" w="med" len="med"/>
            </a:ln>
          </p:spPr>
        </p:cxnSp>
        <p:sp>
          <p:nvSpPr>
            <p:cNvPr id="3694" name="Google Shape;3694;p61"/>
            <p:cNvSpPr txBox="1"/>
            <p:nvPr/>
          </p:nvSpPr>
          <p:spPr>
            <a:xfrm>
              <a:off x="1283000" y="3367200"/>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x</a:t>
              </a:r>
              <a:r>
                <a:rPr lang="en" sz="1100" baseline="-25000">
                  <a:latin typeface="Consolas"/>
                  <a:ea typeface="Consolas"/>
                  <a:cs typeface="Consolas"/>
                  <a:sym typeface="Consolas"/>
                </a:rPr>
                <a:t>[2]</a:t>
              </a:r>
              <a:endParaRPr sz="1100" baseline="-25000">
                <a:latin typeface="Consolas"/>
                <a:ea typeface="Consolas"/>
                <a:cs typeface="Consolas"/>
                <a:sym typeface="Consolas"/>
              </a:endParaRPr>
            </a:p>
          </p:txBody>
        </p:sp>
        <p:sp>
          <p:nvSpPr>
            <p:cNvPr id="3695" name="Google Shape;3695;p61"/>
            <p:cNvSpPr txBox="1"/>
            <p:nvPr/>
          </p:nvSpPr>
          <p:spPr>
            <a:xfrm>
              <a:off x="1283000" y="3936225"/>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x</a:t>
              </a:r>
              <a:r>
                <a:rPr lang="en" sz="1100" baseline="-25000">
                  <a:latin typeface="Consolas"/>
                  <a:ea typeface="Consolas"/>
                  <a:cs typeface="Consolas"/>
                  <a:sym typeface="Consolas"/>
                </a:rPr>
                <a:t>[3]</a:t>
              </a:r>
              <a:endParaRPr sz="1100" baseline="-25000">
                <a:latin typeface="Consolas"/>
                <a:ea typeface="Consolas"/>
                <a:cs typeface="Consolas"/>
                <a:sym typeface="Consolas"/>
              </a:endParaRPr>
            </a:p>
          </p:txBody>
        </p:sp>
        <p:sp>
          <p:nvSpPr>
            <p:cNvPr id="3696" name="Google Shape;3696;p61"/>
            <p:cNvSpPr txBox="1"/>
            <p:nvPr/>
          </p:nvSpPr>
          <p:spPr>
            <a:xfrm>
              <a:off x="1283000" y="2741700"/>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x</a:t>
              </a:r>
              <a:r>
                <a:rPr lang="en" sz="1100" baseline="-25000">
                  <a:latin typeface="Consolas"/>
                  <a:ea typeface="Consolas"/>
                  <a:cs typeface="Consolas"/>
                  <a:sym typeface="Consolas"/>
                </a:rPr>
                <a:t>[1]</a:t>
              </a:r>
              <a:endParaRPr sz="1100" baseline="-25000">
                <a:latin typeface="Consolas"/>
                <a:ea typeface="Consolas"/>
                <a:cs typeface="Consolas"/>
                <a:sym typeface="Consolas"/>
              </a:endParaRPr>
            </a:p>
          </p:txBody>
        </p:sp>
      </p:grpSp>
      <p:sp>
        <p:nvSpPr>
          <p:cNvPr id="3697" name="Google Shape;3697;p61"/>
          <p:cNvSpPr txBox="1"/>
          <p:nvPr/>
        </p:nvSpPr>
        <p:spPr>
          <a:xfrm>
            <a:off x="2818975" y="4457050"/>
            <a:ext cx="3033000" cy="507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Neural network templates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grpSp>
        <p:nvGrpSpPr>
          <p:cNvPr id="89" name="Google Shape;89;p17"/>
          <p:cNvGrpSpPr/>
          <p:nvPr/>
        </p:nvGrpSpPr>
        <p:grpSpPr>
          <a:xfrm>
            <a:off x="2553578" y="2110634"/>
            <a:ext cx="4036850" cy="922224"/>
            <a:chOff x="2854300" y="1168125"/>
            <a:chExt cx="2904000" cy="532800"/>
          </a:xfrm>
        </p:grpSpPr>
        <p:sp>
          <p:nvSpPr>
            <p:cNvPr id="90" name="Google Shape;90;p17"/>
            <p:cNvSpPr/>
            <p:nvPr/>
          </p:nvSpPr>
          <p:spPr>
            <a:xfrm flipH="1">
              <a:off x="2854300" y="1168125"/>
              <a:ext cx="580800" cy="532800"/>
            </a:xfrm>
            <a:prstGeom prst="rect">
              <a:avLst/>
            </a:prstGeom>
            <a:gradFill>
              <a:gsLst>
                <a:gs pos="0">
                  <a:srgbClr val="C9DAF8"/>
                </a:gs>
                <a:gs pos="100000">
                  <a:srgbClr val="DE87F1"/>
                </a:gs>
              </a:gsLst>
              <a:lin ang="13500032" scaled="0"/>
            </a:gradFill>
            <a:ln w="28575" cap="flat" cmpd="sng">
              <a:solidFill>
                <a:srgbClr val="99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7"/>
            <p:cNvSpPr/>
            <p:nvPr/>
          </p:nvSpPr>
          <p:spPr>
            <a:xfrm flipH="1">
              <a:off x="3435100" y="1168125"/>
              <a:ext cx="580800" cy="532800"/>
            </a:xfrm>
            <a:prstGeom prst="rect">
              <a:avLst/>
            </a:prstGeom>
            <a:gradFill>
              <a:gsLst>
                <a:gs pos="0">
                  <a:srgbClr val="C9DAF8"/>
                </a:gs>
                <a:gs pos="100000">
                  <a:srgbClr val="DE87F1"/>
                </a:gs>
              </a:gsLst>
              <a:lin ang="13500032" scaled="0"/>
            </a:gradFill>
            <a:ln w="28575" cap="flat" cmpd="sng">
              <a:solidFill>
                <a:srgbClr val="99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17"/>
            <p:cNvSpPr/>
            <p:nvPr/>
          </p:nvSpPr>
          <p:spPr>
            <a:xfrm flipH="1">
              <a:off x="4015900" y="1168125"/>
              <a:ext cx="580800" cy="532800"/>
            </a:xfrm>
            <a:prstGeom prst="rect">
              <a:avLst/>
            </a:prstGeom>
            <a:gradFill>
              <a:gsLst>
                <a:gs pos="0">
                  <a:srgbClr val="C9DAF8"/>
                </a:gs>
                <a:gs pos="100000">
                  <a:srgbClr val="DE87F1"/>
                </a:gs>
              </a:gsLst>
              <a:lin ang="13500032" scaled="0"/>
            </a:gradFill>
            <a:ln w="28575" cap="flat" cmpd="sng">
              <a:solidFill>
                <a:srgbClr val="99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17"/>
            <p:cNvSpPr/>
            <p:nvPr/>
          </p:nvSpPr>
          <p:spPr>
            <a:xfrm flipH="1">
              <a:off x="4596700" y="1168125"/>
              <a:ext cx="580800" cy="532800"/>
            </a:xfrm>
            <a:prstGeom prst="rect">
              <a:avLst/>
            </a:prstGeom>
            <a:gradFill>
              <a:gsLst>
                <a:gs pos="0">
                  <a:srgbClr val="C9DAF8"/>
                </a:gs>
                <a:gs pos="100000">
                  <a:srgbClr val="DE87F1"/>
                </a:gs>
              </a:gsLst>
              <a:lin ang="13500032" scaled="0"/>
            </a:gradFill>
            <a:ln w="28575" cap="flat" cmpd="sng">
              <a:solidFill>
                <a:srgbClr val="99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7"/>
            <p:cNvSpPr/>
            <p:nvPr/>
          </p:nvSpPr>
          <p:spPr>
            <a:xfrm flipH="1">
              <a:off x="5177500" y="1168125"/>
              <a:ext cx="580800" cy="532800"/>
            </a:xfrm>
            <a:prstGeom prst="rect">
              <a:avLst/>
            </a:prstGeom>
            <a:gradFill>
              <a:gsLst>
                <a:gs pos="0">
                  <a:srgbClr val="C9DAF8"/>
                </a:gs>
                <a:gs pos="100000">
                  <a:srgbClr val="DE87F1"/>
                </a:gs>
              </a:gsLst>
              <a:lin ang="13500032" scaled="0"/>
            </a:gradFill>
            <a:ln w="28575" cap="flat" cmpd="sng">
              <a:solidFill>
                <a:srgbClr val="99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3701"/>
        <p:cNvGrpSpPr/>
        <p:nvPr/>
      </p:nvGrpSpPr>
      <p:grpSpPr>
        <a:xfrm>
          <a:off x="0" y="0"/>
          <a:ext cx="0" cy="0"/>
          <a:chOff x="0" y="0"/>
          <a:chExt cx="0" cy="0"/>
        </a:xfrm>
      </p:grpSpPr>
      <p:grpSp>
        <p:nvGrpSpPr>
          <p:cNvPr id="3702" name="Google Shape;3702;p62"/>
          <p:cNvGrpSpPr/>
          <p:nvPr/>
        </p:nvGrpSpPr>
        <p:grpSpPr>
          <a:xfrm>
            <a:off x="1949500" y="786025"/>
            <a:ext cx="5590500" cy="378900"/>
            <a:chOff x="954475" y="734775"/>
            <a:chExt cx="5590500" cy="378900"/>
          </a:xfrm>
        </p:grpSpPr>
        <p:sp>
          <p:nvSpPr>
            <p:cNvPr id="3703" name="Google Shape;3703;p62"/>
            <p:cNvSpPr/>
            <p:nvPr/>
          </p:nvSpPr>
          <p:spPr>
            <a:xfrm>
              <a:off x="954475" y="734775"/>
              <a:ext cx="3522300" cy="378900"/>
            </a:xfrm>
            <a:prstGeom prst="rect">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onsolas"/>
                  <a:ea typeface="Consolas"/>
                  <a:cs typeface="Consolas"/>
                  <a:sym typeface="Consolas"/>
                </a:rPr>
                <a:t>Train</a:t>
              </a:r>
              <a:endParaRPr>
                <a:latin typeface="Consolas"/>
                <a:ea typeface="Consolas"/>
                <a:cs typeface="Consolas"/>
                <a:sym typeface="Consolas"/>
              </a:endParaRPr>
            </a:p>
          </p:txBody>
        </p:sp>
        <p:sp>
          <p:nvSpPr>
            <p:cNvPr id="3704" name="Google Shape;3704;p62"/>
            <p:cNvSpPr/>
            <p:nvPr/>
          </p:nvSpPr>
          <p:spPr>
            <a:xfrm>
              <a:off x="4476775" y="734775"/>
              <a:ext cx="1287900" cy="3789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solidFill>
                    <a:schemeClr val="dk1"/>
                  </a:solidFill>
                  <a:latin typeface="Consolas"/>
                  <a:ea typeface="Consolas"/>
                  <a:cs typeface="Consolas"/>
                  <a:sym typeface="Consolas"/>
                </a:rPr>
                <a:t>Valid</a:t>
              </a:r>
              <a:endParaRPr>
                <a:solidFill>
                  <a:schemeClr val="dk1"/>
                </a:solidFill>
                <a:latin typeface="Consolas"/>
                <a:ea typeface="Consolas"/>
                <a:cs typeface="Consolas"/>
                <a:sym typeface="Consolas"/>
              </a:endParaRPr>
            </a:p>
          </p:txBody>
        </p:sp>
        <p:sp>
          <p:nvSpPr>
            <p:cNvPr id="3705" name="Google Shape;3705;p62"/>
            <p:cNvSpPr/>
            <p:nvPr/>
          </p:nvSpPr>
          <p:spPr>
            <a:xfrm>
              <a:off x="5764675" y="734775"/>
              <a:ext cx="780300" cy="3789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Consolas"/>
                  <a:ea typeface="Consolas"/>
                  <a:cs typeface="Consolas"/>
                  <a:sym typeface="Consolas"/>
                </a:rPr>
                <a:t>Test</a:t>
              </a:r>
              <a:endParaRPr/>
            </a:p>
          </p:txBody>
        </p:sp>
      </p:grpSp>
      <p:grpSp>
        <p:nvGrpSpPr>
          <p:cNvPr id="3706" name="Google Shape;3706;p62"/>
          <p:cNvGrpSpPr/>
          <p:nvPr/>
        </p:nvGrpSpPr>
        <p:grpSpPr>
          <a:xfrm>
            <a:off x="27550" y="2048825"/>
            <a:ext cx="2929595" cy="2543725"/>
            <a:chOff x="27550" y="1439225"/>
            <a:chExt cx="2929595" cy="2543725"/>
          </a:xfrm>
        </p:grpSpPr>
        <p:cxnSp>
          <p:nvCxnSpPr>
            <p:cNvPr id="3707" name="Google Shape;3707;p62"/>
            <p:cNvCxnSpPr/>
            <p:nvPr/>
          </p:nvCxnSpPr>
          <p:spPr>
            <a:xfrm rot="10800000">
              <a:off x="213945" y="3706052"/>
              <a:ext cx="2743200" cy="9000"/>
            </a:xfrm>
            <a:prstGeom prst="straightConnector1">
              <a:avLst/>
            </a:prstGeom>
            <a:noFill/>
            <a:ln w="9525" cap="flat" cmpd="sng">
              <a:solidFill>
                <a:schemeClr val="dk2"/>
              </a:solidFill>
              <a:prstDash val="solid"/>
              <a:round/>
              <a:headEnd type="triangle" w="med" len="med"/>
              <a:tailEnd type="none" w="med" len="med"/>
            </a:ln>
          </p:spPr>
        </p:cxnSp>
        <p:sp>
          <p:nvSpPr>
            <p:cNvPr id="3708" name="Google Shape;3708;p62"/>
            <p:cNvSpPr/>
            <p:nvPr/>
          </p:nvSpPr>
          <p:spPr>
            <a:xfrm>
              <a:off x="744550" y="3217382"/>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62"/>
            <p:cNvSpPr/>
            <p:nvPr/>
          </p:nvSpPr>
          <p:spPr>
            <a:xfrm>
              <a:off x="958334" y="3394467"/>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3710;p62"/>
            <p:cNvSpPr/>
            <p:nvPr/>
          </p:nvSpPr>
          <p:spPr>
            <a:xfrm>
              <a:off x="1095918" y="3441536"/>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3711;p62"/>
            <p:cNvSpPr/>
            <p:nvPr/>
          </p:nvSpPr>
          <p:spPr>
            <a:xfrm>
              <a:off x="989380" y="320619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62"/>
            <p:cNvSpPr/>
            <p:nvPr/>
          </p:nvSpPr>
          <p:spPr>
            <a:xfrm>
              <a:off x="973857" y="3017913"/>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3" name="Google Shape;3713;p62"/>
            <p:cNvSpPr/>
            <p:nvPr/>
          </p:nvSpPr>
          <p:spPr>
            <a:xfrm>
              <a:off x="625316" y="27669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4" name="Google Shape;3714;p62"/>
            <p:cNvSpPr/>
            <p:nvPr/>
          </p:nvSpPr>
          <p:spPr>
            <a:xfrm>
              <a:off x="717039" y="26257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62"/>
            <p:cNvSpPr/>
            <p:nvPr/>
          </p:nvSpPr>
          <p:spPr>
            <a:xfrm>
              <a:off x="487732" y="27198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62"/>
            <p:cNvSpPr txBox="1"/>
            <p:nvPr/>
          </p:nvSpPr>
          <p:spPr>
            <a:xfrm>
              <a:off x="2351625" y="3629850"/>
              <a:ext cx="5718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x1</a:t>
              </a:r>
              <a:endParaRPr sz="1200">
                <a:latin typeface="Consolas"/>
                <a:ea typeface="Consolas"/>
                <a:cs typeface="Consolas"/>
                <a:sym typeface="Consolas"/>
              </a:endParaRPr>
            </a:p>
          </p:txBody>
        </p:sp>
        <p:sp>
          <p:nvSpPr>
            <p:cNvPr id="3717" name="Google Shape;3717;p62"/>
            <p:cNvSpPr txBox="1"/>
            <p:nvPr/>
          </p:nvSpPr>
          <p:spPr>
            <a:xfrm rot="-5400000">
              <a:off x="-81800" y="1639875"/>
              <a:ext cx="5718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x2</a:t>
              </a:r>
              <a:endParaRPr sz="1200">
                <a:latin typeface="Consolas"/>
                <a:ea typeface="Consolas"/>
                <a:cs typeface="Consolas"/>
                <a:sym typeface="Consolas"/>
              </a:endParaRPr>
            </a:p>
          </p:txBody>
        </p:sp>
        <p:cxnSp>
          <p:nvCxnSpPr>
            <p:cNvPr id="3718" name="Google Shape;3718;p62"/>
            <p:cNvCxnSpPr/>
            <p:nvPr/>
          </p:nvCxnSpPr>
          <p:spPr>
            <a:xfrm rot="10800000">
              <a:off x="367075" y="1888775"/>
              <a:ext cx="2027100" cy="1725000"/>
            </a:xfrm>
            <a:prstGeom prst="straightConnector1">
              <a:avLst/>
            </a:prstGeom>
            <a:noFill/>
            <a:ln w="19050" cap="flat" cmpd="sng">
              <a:solidFill>
                <a:srgbClr val="6AA84F"/>
              </a:solidFill>
              <a:prstDash val="dash"/>
              <a:round/>
              <a:headEnd type="none" w="med" len="med"/>
              <a:tailEnd type="none" w="med" len="med"/>
            </a:ln>
          </p:spPr>
        </p:cxnSp>
        <p:cxnSp>
          <p:nvCxnSpPr>
            <p:cNvPr id="3719" name="Google Shape;3719;p62"/>
            <p:cNvCxnSpPr/>
            <p:nvPr/>
          </p:nvCxnSpPr>
          <p:spPr>
            <a:xfrm rot="10800000" flipH="1">
              <a:off x="298075" y="1439225"/>
              <a:ext cx="7500" cy="2386200"/>
            </a:xfrm>
            <a:prstGeom prst="straightConnector1">
              <a:avLst/>
            </a:prstGeom>
            <a:noFill/>
            <a:ln w="9525" cap="flat" cmpd="sng">
              <a:solidFill>
                <a:schemeClr val="dk2"/>
              </a:solidFill>
              <a:prstDash val="solid"/>
              <a:round/>
              <a:headEnd type="none" w="med" len="med"/>
              <a:tailEnd type="triangle" w="med" len="med"/>
            </a:ln>
          </p:spPr>
        </p:cxnSp>
        <p:sp>
          <p:nvSpPr>
            <p:cNvPr id="3720" name="Google Shape;3720;p62"/>
            <p:cNvSpPr/>
            <p:nvPr/>
          </p:nvSpPr>
          <p:spPr>
            <a:xfrm>
              <a:off x="1141780" y="335859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62"/>
            <p:cNvSpPr/>
            <p:nvPr/>
          </p:nvSpPr>
          <p:spPr>
            <a:xfrm>
              <a:off x="1278582" y="3217363"/>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2" name="Google Shape;3722;p62"/>
            <p:cNvSpPr/>
            <p:nvPr/>
          </p:nvSpPr>
          <p:spPr>
            <a:xfrm>
              <a:off x="716332" y="29484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3" name="Google Shape;3723;p62"/>
            <p:cNvSpPr/>
            <p:nvPr/>
          </p:nvSpPr>
          <p:spPr>
            <a:xfrm>
              <a:off x="930116" y="26907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62"/>
            <p:cNvSpPr/>
            <p:nvPr/>
          </p:nvSpPr>
          <p:spPr>
            <a:xfrm>
              <a:off x="1021839" y="25495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5" name="Google Shape;3725;p62"/>
            <p:cNvSpPr/>
            <p:nvPr/>
          </p:nvSpPr>
          <p:spPr>
            <a:xfrm>
              <a:off x="1021132" y="28722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6" name="Google Shape;3726;p62"/>
            <p:cNvSpPr/>
            <p:nvPr/>
          </p:nvSpPr>
          <p:spPr>
            <a:xfrm>
              <a:off x="1311116" y="27669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62"/>
            <p:cNvSpPr/>
            <p:nvPr/>
          </p:nvSpPr>
          <p:spPr>
            <a:xfrm>
              <a:off x="1402839" y="26257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8" name="Google Shape;3728;p62"/>
            <p:cNvSpPr/>
            <p:nvPr/>
          </p:nvSpPr>
          <p:spPr>
            <a:xfrm>
              <a:off x="1402132" y="29484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9" name="Google Shape;3729;p62"/>
            <p:cNvSpPr/>
            <p:nvPr/>
          </p:nvSpPr>
          <p:spPr>
            <a:xfrm>
              <a:off x="1234916" y="23097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62"/>
            <p:cNvSpPr/>
            <p:nvPr/>
          </p:nvSpPr>
          <p:spPr>
            <a:xfrm>
              <a:off x="1325932" y="2491259"/>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62"/>
            <p:cNvSpPr/>
            <p:nvPr/>
          </p:nvSpPr>
          <p:spPr>
            <a:xfrm>
              <a:off x="1006316" y="23097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2" name="Google Shape;3732;p62"/>
            <p:cNvSpPr/>
            <p:nvPr/>
          </p:nvSpPr>
          <p:spPr>
            <a:xfrm>
              <a:off x="777716" y="20811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62"/>
            <p:cNvSpPr/>
            <p:nvPr/>
          </p:nvSpPr>
          <p:spPr>
            <a:xfrm>
              <a:off x="869439" y="19399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3734;p62"/>
            <p:cNvSpPr/>
            <p:nvPr/>
          </p:nvSpPr>
          <p:spPr>
            <a:xfrm>
              <a:off x="669057" y="2484513"/>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5" name="Google Shape;3735;p62"/>
            <p:cNvSpPr/>
            <p:nvPr/>
          </p:nvSpPr>
          <p:spPr>
            <a:xfrm>
              <a:off x="701516" y="23097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62"/>
            <p:cNvSpPr/>
            <p:nvPr/>
          </p:nvSpPr>
          <p:spPr>
            <a:xfrm>
              <a:off x="792532" y="24912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62"/>
            <p:cNvSpPr/>
            <p:nvPr/>
          </p:nvSpPr>
          <p:spPr>
            <a:xfrm>
              <a:off x="869439" y="25495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8" name="Google Shape;3738;p62"/>
            <p:cNvSpPr/>
            <p:nvPr/>
          </p:nvSpPr>
          <p:spPr>
            <a:xfrm>
              <a:off x="2012439" y="23971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9" name="Google Shape;3739;p62"/>
            <p:cNvSpPr/>
            <p:nvPr/>
          </p:nvSpPr>
          <p:spPr>
            <a:xfrm>
              <a:off x="1783839" y="23971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0" name="Google Shape;3740;p62"/>
            <p:cNvSpPr/>
            <p:nvPr/>
          </p:nvSpPr>
          <p:spPr>
            <a:xfrm>
              <a:off x="1615916" y="23859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62"/>
            <p:cNvSpPr/>
            <p:nvPr/>
          </p:nvSpPr>
          <p:spPr>
            <a:xfrm>
              <a:off x="1783839" y="21685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62"/>
            <p:cNvSpPr/>
            <p:nvPr/>
          </p:nvSpPr>
          <p:spPr>
            <a:xfrm>
              <a:off x="1539716" y="29193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62"/>
            <p:cNvSpPr/>
            <p:nvPr/>
          </p:nvSpPr>
          <p:spPr>
            <a:xfrm>
              <a:off x="1707639" y="28543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62"/>
            <p:cNvSpPr/>
            <p:nvPr/>
          </p:nvSpPr>
          <p:spPr>
            <a:xfrm>
              <a:off x="1615916" y="27669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5" name="Google Shape;3745;p62"/>
            <p:cNvSpPr/>
            <p:nvPr/>
          </p:nvSpPr>
          <p:spPr>
            <a:xfrm>
              <a:off x="1707639" y="26257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6" name="Google Shape;3746;p62"/>
            <p:cNvSpPr/>
            <p:nvPr/>
          </p:nvSpPr>
          <p:spPr>
            <a:xfrm>
              <a:off x="1294180" y="343479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7" name="Google Shape;3747;p62"/>
            <p:cNvSpPr/>
            <p:nvPr/>
          </p:nvSpPr>
          <p:spPr>
            <a:xfrm>
              <a:off x="1507182" y="3445963"/>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62"/>
            <p:cNvSpPr/>
            <p:nvPr/>
          </p:nvSpPr>
          <p:spPr>
            <a:xfrm>
              <a:off x="1507257" y="3170313"/>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62"/>
            <p:cNvSpPr/>
            <p:nvPr/>
          </p:nvSpPr>
          <p:spPr>
            <a:xfrm>
              <a:off x="1478332" y="33294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62"/>
            <p:cNvSpPr/>
            <p:nvPr/>
          </p:nvSpPr>
          <p:spPr>
            <a:xfrm>
              <a:off x="1402839" y="30829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62"/>
            <p:cNvSpPr/>
            <p:nvPr/>
          </p:nvSpPr>
          <p:spPr>
            <a:xfrm>
              <a:off x="1082516" y="21573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62"/>
            <p:cNvSpPr/>
            <p:nvPr/>
          </p:nvSpPr>
          <p:spPr>
            <a:xfrm>
              <a:off x="1174239" y="20161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3753;p62"/>
            <p:cNvSpPr/>
            <p:nvPr/>
          </p:nvSpPr>
          <p:spPr>
            <a:xfrm>
              <a:off x="1692116" y="22335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62"/>
            <p:cNvSpPr/>
            <p:nvPr/>
          </p:nvSpPr>
          <p:spPr>
            <a:xfrm>
              <a:off x="1463516" y="22335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62"/>
            <p:cNvSpPr/>
            <p:nvPr/>
          </p:nvSpPr>
          <p:spPr>
            <a:xfrm>
              <a:off x="1158716" y="18525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6" name="Google Shape;3756;p62"/>
            <p:cNvSpPr/>
            <p:nvPr/>
          </p:nvSpPr>
          <p:spPr>
            <a:xfrm>
              <a:off x="1326639" y="18637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7" name="Google Shape;3757;p62"/>
            <p:cNvSpPr/>
            <p:nvPr/>
          </p:nvSpPr>
          <p:spPr>
            <a:xfrm>
              <a:off x="1158716" y="26145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62"/>
            <p:cNvSpPr/>
            <p:nvPr/>
          </p:nvSpPr>
          <p:spPr>
            <a:xfrm>
              <a:off x="1920716" y="22335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9" name="Google Shape;3759;p62"/>
            <p:cNvSpPr/>
            <p:nvPr/>
          </p:nvSpPr>
          <p:spPr>
            <a:xfrm>
              <a:off x="1539716" y="20811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3760;p62"/>
            <p:cNvSpPr/>
            <p:nvPr/>
          </p:nvSpPr>
          <p:spPr>
            <a:xfrm>
              <a:off x="1631439" y="19399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62"/>
            <p:cNvSpPr/>
            <p:nvPr/>
          </p:nvSpPr>
          <p:spPr>
            <a:xfrm>
              <a:off x="820750" y="3369782"/>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2" name="Google Shape;3762;p62"/>
            <p:cNvSpPr/>
            <p:nvPr/>
          </p:nvSpPr>
          <p:spPr>
            <a:xfrm>
              <a:off x="625316" y="29955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3" name="Google Shape;3763;p62"/>
            <p:cNvSpPr/>
            <p:nvPr/>
          </p:nvSpPr>
          <p:spPr>
            <a:xfrm>
              <a:off x="869439" y="27781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4" name="Google Shape;3764;p62"/>
            <p:cNvSpPr/>
            <p:nvPr/>
          </p:nvSpPr>
          <p:spPr>
            <a:xfrm>
              <a:off x="868732" y="31008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5" name="Google Shape;3765;p62"/>
            <p:cNvSpPr/>
            <p:nvPr/>
          </p:nvSpPr>
          <p:spPr>
            <a:xfrm>
              <a:off x="1174239" y="30067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66" name="Google Shape;3766;p62"/>
          <p:cNvGrpSpPr/>
          <p:nvPr/>
        </p:nvGrpSpPr>
        <p:grpSpPr>
          <a:xfrm>
            <a:off x="3075550" y="2048825"/>
            <a:ext cx="2929595" cy="2543725"/>
            <a:chOff x="2846950" y="1439225"/>
            <a:chExt cx="2929595" cy="2543725"/>
          </a:xfrm>
        </p:grpSpPr>
        <p:cxnSp>
          <p:nvCxnSpPr>
            <p:cNvPr id="3767" name="Google Shape;3767;p62"/>
            <p:cNvCxnSpPr/>
            <p:nvPr/>
          </p:nvCxnSpPr>
          <p:spPr>
            <a:xfrm rot="10800000">
              <a:off x="3033345" y="3706052"/>
              <a:ext cx="2743200" cy="9000"/>
            </a:xfrm>
            <a:prstGeom prst="straightConnector1">
              <a:avLst/>
            </a:prstGeom>
            <a:noFill/>
            <a:ln w="9525" cap="flat" cmpd="sng">
              <a:solidFill>
                <a:schemeClr val="dk2"/>
              </a:solidFill>
              <a:prstDash val="solid"/>
              <a:round/>
              <a:headEnd type="triangle" w="med" len="med"/>
              <a:tailEnd type="none" w="med" len="med"/>
            </a:ln>
          </p:spPr>
        </p:cxnSp>
        <p:sp>
          <p:nvSpPr>
            <p:cNvPr id="3768" name="Google Shape;3768;p62"/>
            <p:cNvSpPr/>
            <p:nvPr/>
          </p:nvSpPr>
          <p:spPr>
            <a:xfrm>
              <a:off x="3563950" y="3217382"/>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9" name="Google Shape;3769;p62"/>
            <p:cNvSpPr/>
            <p:nvPr/>
          </p:nvSpPr>
          <p:spPr>
            <a:xfrm>
              <a:off x="3777734" y="3394467"/>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0" name="Google Shape;3770;p62"/>
            <p:cNvSpPr/>
            <p:nvPr/>
          </p:nvSpPr>
          <p:spPr>
            <a:xfrm>
              <a:off x="3915318" y="3441536"/>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1" name="Google Shape;3771;p62"/>
            <p:cNvSpPr/>
            <p:nvPr/>
          </p:nvSpPr>
          <p:spPr>
            <a:xfrm>
              <a:off x="3808780" y="320619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2" name="Google Shape;3772;p62"/>
            <p:cNvSpPr/>
            <p:nvPr/>
          </p:nvSpPr>
          <p:spPr>
            <a:xfrm>
              <a:off x="3793257" y="3017913"/>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3" name="Google Shape;3773;p62"/>
            <p:cNvSpPr/>
            <p:nvPr/>
          </p:nvSpPr>
          <p:spPr>
            <a:xfrm>
              <a:off x="3444716" y="27669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4" name="Google Shape;3774;p62"/>
            <p:cNvSpPr/>
            <p:nvPr/>
          </p:nvSpPr>
          <p:spPr>
            <a:xfrm>
              <a:off x="3536439" y="26257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5" name="Google Shape;3775;p62"/>
            <p:cNvSpPr/>
            <p:nvPr/>
          </p:nvSpPr>
          <p:spPr>
            <a:xfrm>
              <a:off x="3307132" y="27198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6" name="Google Shape;3776;p62"/>
            <p:cNvSpPr txBox="1"/>
            <p:nvPr/>
          </p:nvSpPr>
          <p:spPr>
            <a:xfrm>
              <a:off x="5171025" y="3629850"/>
              <a:ext cx="5718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x1</a:t>
              </a:r>
              <a:endParaRPr sz="1200">
                <a:latin typeface="Consolas"/>
                <a:ea typeface="Consolas"/>
                <a:cs typeface="Consolas"/>
                <a:sym typeface="Consolas"/>
              </a:endParaRPr>
            </a:p>
          </p:txBody>
        </p:sp>
        <p:sp>
          <p:nvSpPr>
            <p:cNvPr id="3777" name="Google Shape;3777;p62"/>
            <p:cNvSpPr txBox="1"/>
            <p:nvPr/>
          </p:nvSpPr>
          <p:spPr>
            <a:xfrm rot="-5400000">
              <a:off x="2737600" y="1716075"/>
              <a:ext cx="5718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x2</a:t>
              </a:r>
              <a:endParaRPr sz="1200">
                <a:latin typeface="Consolas"/>
                <a:ea typeface="Consolas"/>
                <a:cs typeface="Consolas"/>
                <a:sym typeface="Consolas"/>
              </a:endParaRPr>
            </a:p>
          </p:txBody>
        </p:sp>
        <p:cxnSp>
          <p:nvCxnSpPr>
            <p:cNvPr id="3778" name="Google Shape;3778;p62"/>
            <p:cNvCxnSpPr/>
            <p:nvPr/>
          </p:nvCxnSpPr>
          <p:spPr>
            <a:xfrm rot="10800000" flipH="1">
              <a:off x="3117475" y="1439225"/>
              <a:ext cx="7500" cy="2386200"/>
            </a:xfrm>
            <a:prstGeom prst="straightConnector1">
              <a:avLst/>
            </a:prstGeom>
            <a:noFill/>
            <a:ln w="9525" cap="flat" cmpd="sng">
              <a:solidFill>
                <a:schemeClr val="dk2"/>
              </a:solidFill>
              <a:prstDash val="solid"/>
              <a:round/>
              <a:headEnd type="none" w="med" len="med"/>
              <a:tailEnd type="triangle" w="med" len="med"/>
            </a:ln>
          </p:spPr>
        </p:cxnSp>
        <p:sp>
          <p:nvSpPr>
            <p:cNvPr id="3779" name="Google Shape;3779;p62"/>
            <p:cNvSpPr/>
            <p:nvPr/>
          </p:nvSpPr>
          <p:spPr>
            <a:xfrm>
              <a:off x="3961180" y="335859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0" name="Google Shape;3780;p62"/>
            <p:cNvSpPr/>
            <p:nvPr/>
          </p:nvSpPr>
          <p:spPr>
            <a:xfrm>
              <a:off x="4097982" y="3217363"/>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1" name="Google Shape;3781;p62"/>
            <p:cNvSpPr/>
            <p:nvPr/>
          </p:nvSpPr>
          <p:spPr>
            <a:xfrm>
              <a:off x="3535732" y="29484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2" name="Google Shape;3782;p62"/>
            <p:cNvSpPr/>
            <p:nvPr/>
          </p:nvSpPr>
          <p:spPr>
            <a:xfrm>
              <a:off x="3749516" y="26907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62"/>
            <p:cNvSpPr/>
            <p:nvPr/>
          </p:nvSpPr>
          <p:spPr>
            <a:xfrm>
              <a:off x="3841239" y="25495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784;p62"/>
            <p:cNvSpPr/>
            <p:nvPr/>
          </p:nvSpPr>
          <p:spPr>
            <a:xfrm>
              <a:off x="3840532" y="28722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5" name="Google Shape;3785;p62"/>
            <p:cNvSpPr/>
            <p:nvPr/>
          </p:nvSpPr>
          <p:spPr>
            <a:xfrm>
              <a:off x="4130516" y="27669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62"/>
            <p:cNvSpPr/>
            <p:nvPr/>
          </p:nvSpPr>
          <p:spPr>
            <a:xfrm>
              <a:off x="4222239" y="26257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3787;p62"/>
            <p:cNvSpPr/>
            <p:nvPr/>
          </p:nvSpPr>
          <p:spPr>
            <a:xfrm>
              <a:off x="4221532" y="29484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8" name="Google Shape;3788;p62"/>
            <p:cNvSpPr/>
            <p:nvPr/>
          </p:nvSpPr>
          <p:spPr>
            <a:xfrm>
              <a:off x="4054316" y="23097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62"/>
            <p:cNvSpPr/>
            <p:nvPr/>
          </p:nvSpPr>
          <p:spPr>
            <a:xfrm>
              <a:off x="4145332" y="2491259"/>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0" name="Google Shape;3790;p62"/>
            <p:cNvSpPr/>
            <p:nvPr/>
          </p:nvSpPr>
          <p:spPr>
            <a:xfrm>
              <a:off x="3825716" y="23097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1" name="Google Shape;3791;p62"/>
            <p:cNvSpPr/>
            <p:nvPr/>
          </p:nvSpPr>
          <p:spPr>
            <a:xfrm>
              <a:off x="3597116" y="20811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62"/>
            <p:cNvSpPr/>
            <p:nvPr/>
          </p:nvSpPr>
          <p:spPr>
            <a:xfrm>
              <a:off x="3688839" y="19399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62"/>
            <p:cNvSpPr/>
            <p:nvPr/>
          </p:nvSpPr>
          <p:spPr>
            <a:xfrm>
              <a:off x="3488457" y="2484513"/>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62"/>
            <p:cNvSpPr/>
            <p:nvPr/>
          </p:nvSpPr>
          <p:spPr>
            <a:xfrm>
              <a:off x="3520916" y="23097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795;p62"/>
            <p:cNvSpPr/>
            <p:nvPr/>
          </p:nvSpPr>
          <p:spPr>
            <a:xfrm>
              <a:off x="3611932" y="24912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62"/>
            <p:cNvSpPr/>
            <p:nvPr/>
          </p:nvSpPr>
          <p:spPr>
            <a:xfrm>
              <a:off x="3688839" y="25495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62"/>
            <p:cNvSpPr/>
            <p:nvPr/>
          </p:nvSpPr>
          <p:spPr>
            <a:xfrm>
              <a:off x="4831839" y="23971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62"/>
            <p:cNvSpPr/>
            <p:nvPr/>
          </p:nvSpPr>
          <p:spPr>
            <a:xfrm>
              <a:off x="4603239" y="23971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9" name="Google Shape;3799;p62"/>
            <p:cNvSpPr/>
            <p:nvPr/>
          </p:nvSpPr>
          <p:spPr>
            <a:xfrm>
              <a:off x="4435316" y="23859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0" name="Google Shape;3800;p62"/>
            <p:cNvSpPr/>
            <p:nvPr/>
          </p:nvSpPr>
          <p:spPr>
            <a:xfrm>
              <a:off x="4603239" y="21685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1" name="Google Shape;3801;p62"/>
            <p:cNvSpPr/>
            <p:nvPr/>
          </p:nvSpPr>
          <p:spPr>
            <a:xfrm>
              <a:off x="4359116" y="29193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2" name="Google Shape;3802;p62"/>
            <p:cNvSpPr/>
            <p:nvPr/>
          </p:nvSpPr>
          <p:spPr>
            <a:xfrm>
              <a:off x="4527039" y="28543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3" name="Google Shape;3803;p62"/>
            <p:cNvSpPr/>
            <p:nvPr/>
          </p:nvSpPr>
          <p:spPr>
            <a:xfrm>
              <a:off x="4435316" y="27669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4" name="Google Shape;3804;p62"/>
            <p:cNvSpPr/>
            <p:nvPr/>
          </p:nvSpPr>
          <p:spPr>
            <a:xfrm>
              <a:off x="4527039" y="26257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5" name="Google Shape;3805;p62"/>
            <p:cNvSpPr/>
            <p:nvPr/>
          </p:nvSpPr>
          <p:spPr>
            <a:xfrm>
              <a:off x="4113580" y="343479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6" name="Google Shape;3806;p62"/>
            <p:cNvSpPr/>
            <p:nvPr/>
          </p:nvSpPr>
          <p:spPr>
            <a:xfrm>
              <a:off x="4326582" y="3445963"/>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3807;p62"/>
            <p:cNvSpPr/>
            <p:nvPr/>
          </p:nvSpPr>
          <p:spPr>
            <a:xfrm>
              <a:off x="4326657" y="3170313"/>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8" name="Google Shape;3808;p62"/>
            <p:cNvSpPr/>
            <p:nvPr/>
          </p:nvSpPr>
          <p:spPr>
            <a:xfrm>
              <a:off x="4297732" y="33294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9" name="Google Shape;3809;p62"/>
            <p:cNvSpPr/>
            <p:nvPr/>
          </p:nvSpPr>
          <p:spPr>
            <a:xfrm>
              <a:off x="4222239" y="30829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3810;p62"/>
            <p:cNvSpPr/>
            <p:nvPr/>
          </p:nvSpPr>
          <p:spPr>
            <a:xfrm>
              <a:off x="3901916" y="21573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1" name="Google Shape;3811;p62"/>
            <p:cNvSpPr/>
            <p:nvPr/>
          </p:nvSpPr>
          <p:spPr>
            <a:xfrm>
              <a:off x="3993639" y="20161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2" name="Google Shape;3812;p62"/>
            <p:cNvSpPr/>
            <p:nvPr/>
          </p:nvSpPr>
          <p:spPr>
            <a:xfrm>
              <a:off x="4511516" y="22335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3" name="Google Shape;3813;p62"/>
            <p:cNvSpPr/>
            <p:nvPr/>
          </p:nvSpPr>
          <p:spPr>
            <a:xfrm>
              <a:off x="4282916" y="22335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4" name="Google Shape;3814;p62"/>
            <p:cNvSpPr/>
            <p:nvPr/>
          </p:nvSpPr>
          <p:spPr>
            <a:xfrm>
              <a:off x="3978116" y="18525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5" name="Google Shape;3815;p62"/>
            <p:cNvSpPr/>
            <p:nvPr/>
          </p:nvSpPr>
          <p:spPr>
            <a:xfrm>
              <a:off x="3978116" y="26145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6" name="Google Shape;3816;p62"/>
            <p:cNvSpPr/>
            <p:nvPr/>
          </p:nvSpPr>
          <p:spPr>
            <a:xfrm>
              <a:off x="4740116" y="22335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7" name="Google Shape;3817;p62"/>
            <p:cNvSpPr/>
            <p:nvPr/>
          </p:nvSpPr>
          <p:spPr>
            <a:xfrm>
              <a:off x="4359116" y="20811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8" name="Google Shape;3818;p62"/>
            <p:cNvSpPr/>
            <p:nvPr/>
          </p:nvSpPr>
          <p:spPr>
            <a:xfrm>
              <a:off x="4450839" y="19399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9" name="Google Shape;3819;p62"/>
            <p:cNvSpPr/>
            <p:nvPr/>
          </p:nvSpPr>
          <p:spPr>
            <a:xfrm>
              <a:off x="3640150" y="3369782"/>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0" name="Google Shape;3820;p62"/>
            <p:cNvSpPr/>
            <p:nvPr/>
          </p:nvSpPr>
          <p:spPr>
            <a:xfrm>
              <a:off x="3444716" y="29955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1" name="Google Shape;3821;p62"/>
            <p:cNvSpPr/>
            <p:nvPr/>
          </p:nvSpPr>
          <p:spPr>
            <a:xfrm>
              <a:off x="3688839" y="27781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62"/>
            <p:cNvSpPr/>
            <p:nvPr/>
          </p:nvSpPr>
          <p:spPr>
            <a:xfrm>
              <a:off x="3688132" y="31008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823" name="Google Shape;3823;p62"/>
            <p:cNvCxnSpPr/>
            <p:nvPr/>
          </p:nvCxnSpPr>
          <p:spPr>
            <a:xfrm>
              <a:off x="3181550" y="2143750"/>
              <a:ext cx="1908900" cy="1227300"/>
            </a:xfrm>
            <a:prstGeom prst="curvedConnector3">
              <a:avLst>
                <a:gd name="adj1" fmla="val 50000"/>
              </a:avLst>
            </a:prstGeom>
            <a:noFill/>
            <a:ln w="19050" cap="flat" cmpd="sng">
              <a:solidFill>
                <a:srgbClr val="6AA84F"/>
              </a:solidFill>
              <a:prstDash val="lgDash"/>
              <a:round/>
              <a:headEnd type="none" w="med" len="med"/>
              <a:tailEnd type="none" w="med" len="med"/>
            </a:ln>
          </p:spPr>
        </p:cxnSp>
        <p:sp>
          <p:nvSpPr>
            <p:cNvPr id="3824" name="Google Shape;3824;p62"/>
            <p:cNvSpPr/>
            <p:nvPr/>
          </p:nvSpPr>
          <p:spPr>
            <a:xfrm>
              <a:off x="3993639" y="30067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5" name="Google Shape;3825;p62"/>
          <p:cNvGrpSpPr/>
          <p:nvPr/>
        </p:nvGrpSpPr>
        <p:grpSpPr>
          <a:xfrm>
            <a:off x="6123550" y="2048825"/>
            <a:ext cx="2929595" cy="2543725"/>
            <a:chOff x="5666350" y="1439225"/>
            <a:chExt cx="2929595" cy="2543725"/>
          </a:xfrm>
        </p:grpSpPr>
        <p:cxnSp>
          <p:nvCxnSpPr>
            <p:cNvPr id="3826" name="Google Shape;3826;p62"/>
            <p:cNvCxnSpPr/>
            <p:nvPr/>
          </p:nvCxnSpPr>
          <p:spPr>
            <a:xfrm rot="10800000">
              <a:off x="5852745" y="3706052"/>
              <a:ext cx="2743200" cy="9000"/>
            </a:xfrm>
            <a:prstGeom prst="straightConnector1">
              <a:avLst/>
            </a:prstGeom>
            <a:noFill/>
            <a:ln w="9525" cap="flat" cmpd="sng">
              <a:solidFill>
                <a:schemeClr val="dk2"/>
              </a:solidFill>
              <a:prstDash val="solid"/>
              <a:round/>
              <a:headEnd type="triangle" w="med" len="med"/>
              <a:tailEnd type="none" w="med" len="med"/>
            </a:ln>
          </p:spPr>
        </p:cxnSp>
        <p:sp>
          <p:nvSpPr>
            <p:cNvPr id="3827" name="Google Shape;3827;p62"/>
            <p:cNvSpPr/>
            <p:nvPr/>
          </p:nvSpPr>
          <p:spPr>
            <a:xfrm>
              <a:off x="6383350" y="3217382"/>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62"/>
            <p:cNvSpPr/>
            <p:nvPr/>
          </p:nvSpPr>
          <p:spPr>
            <a:xfrm>
              <a:off x="6597134" y="3394467"/>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62"/>
            <p:cNvSpPr/>
            <p:nvPr/>
          </p:nvSpPr>
          <p:spPr>
            <a:xfrm>
              <a:off x="6734718" y="3441536"/>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62"/>
            <p:cNvSpPr/>
            <p:nvPr/>
          </p:nvSpPr>
          <p:spPr>
            <a:xfrm>
              <a:off x="6628180" y="320619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62"/>
            <p:cNvSpPr/>
            <p:nvPr/>
          </p:nvSpPr>
          <p:spPr>
            <a:xfrm>
              <a:off x="6612657" y="3017913"/>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62"/>
            <p:cNvSpPr/>
            <p:nvPr/>
          </p:nvSpPr>
          <p:spPr>
            <a:xfrm>
              <a:off x="6264116" y="27669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3833;p62"/>
            <p:cNvSpPr/>
            <p:nvPr/>
          </p:nvSpPr>
          <p:spPr>
            <a:xfrm>
              <a:off x="6355839" y="26257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62"/>
            <p:cNvSpPr/>
            <p:nvPr/>
          </p:nvSpPr>
          <p:spPr>
            <a:xfrm>
              <a:off x="6126532" y="27198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5" name="Google Shape;3835;p62"/>
            <p:cNvSpPr txBox="1"/>
            <p:nvPr/>
          </p:nvSpPr>
          <p:spPr>
            <a:xfrm>
              <a:off x="7990425" y="3629850"/>
              <a:ext cx="5718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x1</a:t>
              </a:r>
              <a:endParaRPr sz="1200">
                <a:latin typeface="Consolas"/>
                <a:ea typeface="Consolas"/>
                <a:cs typeface="Consolas"/>
                <a:sym typeface="Consolas"/>
              </a:endParaRPr>
            </a:p>
          </p:txBody>
        </p:sp>
        <p:sp>
          <p:nvSpPr>
            <p:cNvPr id="3836" name="Google Shape;3836;p62"/>
            <p:cNvSpPr txBox="1"/>
            <p:nvPr/>
          </p:nvSpPr>
          <p:spPr>
            <a:xfrm rot="-5400000">
              <a:off x="5557000" y="1716075"/>
              <a:ext cx="5718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x2</a:t>
              </a:r>
              <a:endParaRPr sz="1200">
                <a:latin typeface="Consolas"/>
                <a:ea typeface="Consolas"/>
                <a:cs typeface="Consolas"/>
                <a:sym typeface="Consolas"/>
              </a:endParaRPr>
            </a:p>
          </p:txBody>
        </p:sp>
        <p:cxnSp>
          <p:nvCxnSpPr>
            <p:cNvPr id="3837" name="Google Shape;3837;p62"/>
            <p:cNvCxnSpPr/>
            <p:nvPr/>
          </p:nvCxnSpPr>
          <p:spPr>
            <a:xfrm rot="10800000" flipH="1">
              <a:off x="5936875" y="1439225"/>
              <a:ext cx="7500" cy="2386200"/>
            </a:xfrm>
            <a:prstGeom prst="straightConnector1">
              <a:avLst/>
            </a:prstGeom>
            <a:noFill/>
            <a:ln w="9525" cap="flat" cmpd="sng">
              <a:solidFill>
                <a:schemeClr val="dk2"/>
              </a:solidFill>
              <a:prstDash val="solid"/>
              <a:round/>
              <a:headEnd type="none" w="med" len="med"/>
              <a:tailEnd type="triangle" w="med" len="med"/>
            </a:ln>
          </p:spPr>
        </p:cxnSp>
        <p:sp>
          <p:nvSpPr>
            <p:cNvPr id="3838" name="Google Shape;3838;p62"/>
            <p:cNvSpPr/>
            <p:nvPr/>
          </p:nvSpPr>
          <p:spPr>
            <a:xfrm>
              <a:off x="6780580" y="335859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3839;p62"/>
            <p:cNvSpPr/>
            <p:nvPr/>
          </p:nvSpPr>
          <p:spPr>
            <a:xfrm>
              <a:off x="6917382" y="3217363"/>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62"/>
            <p:cNvSpPr/>
            <p:nvPr/>
          </p:nvSpPr>
          <p:spPr>
            <a:xfrm>
              <a:off x="6355132" y="29484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62"/>
            <p:cNvSpPr/>
            <p:nvPr/>
          </p:nvSpPr>
          <p:spPr>
            <a:xfrm>
              <a:off x="6568916" y="26907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62"/>
            <p:cNvSpPr/>
            <p:nvPr/>
          </p:nvSpPr>
          <p:spPr>
            <a:xfrm>
              <a:off x="6660639" y="25495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3" name="Google Shape;3843;p62"/>
            <p:cNvSpPr/>
            <p:nvPr/>
          </p:nvSpPr>
          <p:spPr>
            <a:xfrm>
              <a:off x="6659932" y="28722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62"/>
            <p:cNvSpPr/>
            <p:nvPr/>
          </p:nvSpPr>
          <p:spPr>
            <a:xfrm>
              <a:off x="6949916" y="27669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62"/>
            <p:cNvSpPr/>
            <p:nvPr/>
          </p:nvSpPr>
          <p:spPr>
            <a:xfrm>
              <a:off x="7041639" y="26257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62"/>
            <p:cNvSpPr/>
            <p:nvPr/>
          </p:nvSpPr>
          <p:spPr>
            <a:xfrm>
              <a:off x="7040932" y="29484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3847;p62"/>
            <p:cNvSpPr/>
            <p:nvPr/>
          </p:nvSpPr>
          <p:spPr>
            <a:xfrm>
              <a:off x="6873716" y="23097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3848;p62"/>
            <p:cNvSpPr/>
            <p:nvPr/>
          </p:nvSpPr>
          <p:spPr>
            <a:xfrm>
              <a:off x="6964732" y="2491259"/>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62"/>
            <p:cNvSpPr/>
            <p:nvPr/>
          </p:nvSpPr>
          <p:spPr>
            <a:xfrm>
              <a:off x="6645116" y="23097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62"/>
            <p:cNvSpPr/>
            <p:nvPr/>
          </p:nvSpPr>
          <p:spPr>
            <a:xfrm>
              <a:off x="6416516" y="20811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1" name="Google Shape;3851;p62"/>
            <p:cNvSpPr/>
            <p:nvPr/>
          </p:nvSpPr>
          <p:spPr>
            <a:xfrm>
              <a:off x="6508239" y="19399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2" name="Google Shape;3852;p62"/>
            <p:cNvSpPr/>
            <p:nvPr/>
          </p:nvSpPr>
          <p:spPr>
            <a:xfrm>
              <a:off x="6307857" y="2484513"/>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62"/>
            <p:cNvSpPr/>
            <p:nvPr/>
          </p:nvSpPr>
          <p:spPr>
            <a:xfrm>
              <a:off x="6340316" y="23097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4" name="Google Shape;3854;p62"/>
            <p:cNvSpPr/>
            <p:nvPr/>
          </p:nvSpPr>
          <p:spPr>
            <a:xfrm>
              <a:off x="6431332" y="24912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5" name="Google Shape;3855;p62"/>
            <p:cNvSpPr/>
            <p:nvPr/>
          </p:nvSpPr>
          <p:spPr>
            <a:xfrm>
              <a:off x="6508239" y="25495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6" name="Google Shape;3856;p62"/>
            <p:cNvSpPr/>
            <p:nvPr/>
          </p:nvSpPr>
          <p:spPr>
            <a:xfrm>
              <a:off x="7651239" y="23971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7" name="Google Shape;3857;p62"/>
            <p:cNvSpPr/>
            <p:nvPr/>
          </p:nvSpPr>
          <p:spPr>
            <a:xfrm>
              <a:off x="7422639" y="23971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3858;p62"/>
            <p:cNvSpPr/>
            <p:nvPr/>
          </p:nvSpPr>
          <p:spPr>
            <a:xfrm>
              <a:off x="7254716" y="23859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9" name="Google Shape;3859;p62"/>
            <p:cNvSpPr/>
            <p:nvPr/>
          </p:nvSpPr>
          <p:spPr>
            <a:xfrm>
              <a:off x="7422639" y="21685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0" name="Google Shape;3860;p62"/>
            <p:cNvSpPr/>
            <p:nvPr/>
          </p:nvSpPr>
          <p:spPr>
            <a:xfrm>
              <a:off x="7178516" y="29193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62"/>
            <p:cNvSpPr/>
            <p:nvPr/>
          </p:nvSpPr>
          <p:spPr>
            <a:xfrm>
              <a:off x="7346439" y="28543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2" name="Google Shape;3862;p62"/>
            <p:cNvSpPr/>
            <p:nvPr/>
          </p:nvSpPr>
          <p:spPr>
            <a:xfrm>
              <a:off x="7178516" y="26907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3" name="Google Shape;3863;p62"/>
            <p:cNvSpPr/>
            <p:nvPr/>
          </p:nvSpPr>
          <p:spPr>
            <a:xfrm>
              <a:off x="7346439" y="26257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62"/>
            <p:cNvSpPr/>
            <p:nvPr/>
          </p:nvSpPr>
          <p:spPr>
            <a:xfrm>
              <a:off x="6932980" y="343479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3865;p62"/>
            <p:cNvSpPr/>
            <p:nvPr/>
          </p:nvSpPr>
          <p:spPr>
            <a:xfrm>
              <a:off x="7145982" y="3445963"/>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6" name="Google Shape;3866;p62"/>
            <p:cNvSpPr/>
            <p:nvPr/>
          </p:nvSpPr>
          <p:spPr>
            <a:xfrm>
              <a:off x="7146057" y="3170313"/>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62"/>
            <p:cNvSpPr/>
            <p:nvPr/>
          </p:nvSpPr>
          <p:spPr>
            <a:xfrm>
              <a:off x="7117132" y="33294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62"/>
            <p:cNvSpPr/>
            <p:nvPr/>
          </p:nvSpPr>
          <p:spPr>
            <a:xfrm>
              <a:off x="7041639" y="30829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9" name="Google Shape;3869;p62"/>
            <p:cNvSpPr/>
            <p:nvPr/>
          </p:nvSpPr>
          <p:spPr>
            <a:xfrm>
              <a:off x="6721316" y="21573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0" name="Google Shape;3870;p62"/>
            <p:cNvSpPr/>
            <p:nvPr/>
          </p:nvSpPr>
          <p:spPr>
            <a:xfrm>
              <a:off x="6813039" y="20161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1" name="Google Shape;3871;p62"/>
            <p:cNvSpPr/>
            <p:nvPr/>
          </p:nvSpPr>
          <p:spPr>
            <a:xfrm>
              <a:off x="7330916" y="22335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2" name="Google Shape;3872;p62"/>
            <p:cNvSpPr/>
            <p:nvPr/>
          </p:nvSpPr>
          <p:spPr>
            <a:xfrm>
              <a:off x="7102316" y="22335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3873;p62"/>
            <p:cNvSpPr/>
            <p:nvPr/>
          </p:nvSpPr>
          <p:spPr>
            <a:xfrm>
              <a:off x="6797516" y="18525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62"/>
            <p:cNvSpPr/>
            <p:nvPr/>
          </p:nvSpPr>
          <p:spPr>
            <a:xfrm>
              <a:off x="6965439" y="18637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3875;p62"/>
            <p:cNvSpPr/>
            <p:nvPr/>
          </p:nvSpPr>
          <p:spPr>
            <a:xfrm>
              <a:off x="6797516" y="26145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62"/>
            <p:cNvSpPr/>
            <p:nvPr/>
          </p:nvSpPr>
          <p:spPr>
            <a:xfrm>
              <a:off x="7559516" y="22335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62"/>
            <p:cNvSpPr/>
            <p:nvPr/>
          </p:nvSpPr>
          <p:spPr>
            <a:xfrm>
              <a:off x="7178516" y="20811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8" name="Google Shape;3878;p62"/>
            <p:cNvSpPr/>
            <p:nvPr/>
          </p:nvSpPr>
          <p:spPr>
            <a:xfrm>
              <a:off x="7270239" y="19399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9" name="Google Shape;3879;p62"/>
            <p:cNvSpPr/>
            <p:nvPr/>
          </p:nvSpPr>
          <p:spPr>
            <a:xfrm>
              <a:off x="6459550" y="3369782"/>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0" name="Google Shape;3880;p62"/>
            <p:cNvSpPr/>
            <p:nvPr/>
          </p:nvSpPr>
          <p:spPr>
            <a:xfrm>
              <a:off x="6264116" y="29955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62"/>
            <p:cNvSpPr/>
            <p:nvPr/>
          </p:nvSpPr>
          <p:spPr>
            <a:xfrm>
              <a:off x="6508239" y="27781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62"/>
            <p:cNvSpPr/>
            <p:nvPr/>
          </p:nvSpPr>
          <p:spPr>
            <a:xfrm>
              <a:off x="6507532" y="31008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3" name="Google Shape;3883;p62"/>
            <p:cNvSpPr/>
            <p:nvPr/>
          </p:nvSpPr>
          <p:spPr>
            <a:xfrm>
              <a:off x="6813039" y="30067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884" name="Google Shape;3884;p62"/>
            <p:cNvCxnSpPr>
              <a:endCxn id="3847" idx="3"/>
            </p:cNvCxnSpPr>
            <p:nvPr/>
          </p:nvCxnSpPr>
          <p:spPr>
            <a:xfrm>
              <a:off x="6059991" y="2106013"/>
              <a:ext cx="822600" cy="268500"/>
            </a:xfrm>
            <a:prstGeom prst="curvedConnector4">
              <a:avLst>
                <a:gd name="adj1" fmla="val 49461"/>
                <a:gd name="adj2" fmla="val 157937"/>
              </a:avLst>
            </a:prstGeom>
            <a:noFill/>
            <a:ln w="19050" cap="flat" cmpd="sng">
              <a:solidFill>
                <a:srgbClr val="6AA84F"/>
              </a:solidFill>
              <a:prstDash val="lgDash"/>
              <a:round/>
              <a:headEnd type="none" w="med" len="med"/>
              <a:tailEnd type="none" w="med" len="med"/>
            </a:ln>
          </p:spPr>
        </p:cxnSp>
        <p:cxnSp>
          <p:nvCxnSpPr>
            <p:cNvPr id="3885" name="Google Shape;3885;p62"/>
            <p:cNvCxnSpPr>
              <a:stCxn id="3847" idx="4"/>
              <a:endCxn id="3862" idx="1"/>
            </p:cNvCxnSpPr>
            <p:nvPr/>
          </p:nvCxnSpPr>
          <p:spPr>
            <a:xfrm rot="-5400000" flipH="1">
              <a:off x="6887666" y="2401978"/>
              <a:ext cx="316200" cy="283500"/>
            </a:xfrm>
            <a:prstGeom prst="curvedConnector3">
              <a:avLst>
                <a:gd name="adj1" fmla="val 48245"/>
              </a:avLst>
            </a:prstGeom>
            <a:noFill/>
            <a:ln w="19050" cap="flat" cmpd="sng">
              <a:solidFill>
                <a:srgbClr val="6AA84F"/>
              </a:solidFill>
              <a:prstDash val="lgDash"/>
              <a:round/>
              <a:headEnd type="none" w="med" len="med"/>
              <a:tailEnd type="none" w="med" len="med"/>
            </a:ln>
          </p:spPr>
        </p:cxnSp>
        <p:cxnSp>
          <p:nvCxnSpPr>
            <p:cNvPr id="3886" name="Google Shape;3886;p62"/>
            <p:cNvCxnSpPr>
              <a:stCxn id="3862" idx="6"/>
              <a:endCxn id="3860" idx="2"/>
            </p:cNvCxnSpPr>
            <p:nvPr/>
          </p:nvCxnSpPr>
          <p:spPr>
            <a:xfrm flipH="1">
              <a:off x="7178516" y="2728678"/>
              <a:ext cx="60600" cy="228600"/>
            </a:xfrm>
            <a:prstGeom prst="curvedConnector5">
              <a:avLst>
                <a:gd name="adj1" fmla="val -392946"/>
                <a:gd name="adj2" fmla="val 50000"/>
                <a:gd name="adj3" fmla="val 492946"/>
              </a:avLst>
            </a:prstGeom>
            <a:noFill/>
            <a:ln w="19050" cap="flat" cmpd="sng">
              <a:solidFill>
                <a:srgbClr val="6AA84F"/>
              </a:solidFill>
              <a:prstDash val="lgDash"/>
              <a:round/>
              <a:headEnd type="none" w="med" len="med"/>
              <a:tailEnd type="none" w="med" len="med"/>
            </a:ln>
          </p:spPr>
        </p:cxnSp>
        <p:cxnSp>
          <p:nvCxnSpPr>
            <p:cNvPr id="3887" name="Google Shape;3887;p62"/>
            <p:cNvCxnSpPr>
              <a:stCxn id="3860" idx="5"/>
              <a:endCxn id="3866" idx="2"/>
            </p:cNvCxnSpPr>
            <p:nvPr/>
          </p:nvCxnSpPr>
          <p:spPr>
            <a:xfrm rot="5400000">
              <a:off x="7076041" y="3054013"/>
              <a:ext cx="224100" cy="84300"/>
            </a:xfrm>
            <a:prstGeom prst="curvedConnector4">
              <a:avLst>
                <a:gd name="adj1" fmla="val 44024"/>
                <a:gd name="adj2" fmla="val 382336"/>
              </a:avLst>
            </a:prstGeom>
            <a:noFill/>
            <a:ln w="19050" cap="flat" cmpd="sng">
              <a:solidFill>
                <a:srgbClr val="6AA84F"/>
              </a:solidFill>
              <a:prstDash val="lgDash"/>
              <a:round/>
              <a:headEnd type="none" w="med" len="med"/>
              <a:tailEnd type="none" w="med" len="med"/>
            </a:ln>
          </p:spPr>
        </p:cxnSp>
        <p:cxnSp>
          <p:nvCxnSpPr>
            <p:cNvPr id="3888" name="Google Shape;3888;p62"/>
            <p:cNvCxnSpPr>
              <a:stCxn id="3866" idx="6"/>
            </p:cNvCxnSpPr>
            <p:nvPr/>
          </p:nvCxnSpPr>
          <p:spPr>
            <a:xfrm>
              <a:off x="7206657" y="3208263"/>
              <a:ext cx="103200" cy="359700"/>
            </a:xfrm>
            <a:prstGeom prst="curvedConnector2">
              <a:avLst/>
            </a:prstGeom>
            <a:noFill/>
            <a:ln w="19050" cap="flat" cmpd="sng">
              <a:solidFill>
                <a:srgbClr val="6AA84F"/>
              </a:solidFill>
              <a:prstDash val="lgDash"/>
              <a:round/>
              <a:headEnd type="none" w="med" len="med"/>
              <a:tailEnd type="none" w="med" len="med"/>
            </a:ln>
          </p:spPr>
        </p:cxnSp>
      </p:grpSp>
      <p:sp>
        <p:nvSpPr>
          <p:cNvPr id="3889" name="Google Shape;3889;p62"/>
          <p:cNvSpPr txBox="1"/>
          <p:nvPr/>
        </p:nvSpPr>
        <p:spPr>
          <a:xfrm>
            <a:off x="2834125" y="4540375"/>
            <a:ext cx="3033000" cy="507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Train-Dev-Test vs. Model fitting</a:t>
            </a:r>
            <a:endParaRPr/>
          </a:p>
        </p:txBody>
      </p:sp>
      <p:sp>
        <p:nvSpPr>
          <p:cNvPr id="3890" name="Google Shape;3890;p62"/>
          <p:cNvSpPr txBox="1"/>
          <p:nvPr/>
        </p:nvSpPr>
        <p:spPr>
          <a:xfrm>
            <a:off x="871125" y="1905125"/>
            <a:ext cx="1522500" cy="2385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
                <a:latin typeface="Consolas"/>
                <a:ea typeface="Consolas"/>
                <a:cs typeface="Consolas"/>
                <a:sym typeface="Consolas"/>
              </a:rPr>
              <a:t>Underfitting</a:t>
            </a:r>
            <a:endParaRPr>
              <a:latin typeface="Consolas"/>
              <a:ea typeface="Consolas"/>
              <a:cs typeface="Consolas"/>
              <a:sym typeface="Consolas"/>
            </a:endParaRPr>
          </a:p>
        </p:txBody>
      </p:sp>
      <p:sp>
        <p:nvSpPr>
          <p:cNvPr id="3891" name="Google Shape;3891;p62"/>
          <p:cNvSpPr txBox="1"/>
          <p:nvPr/>
        </p:nvSpPr>
        <p:spPr>
          <a:xfrm>
            <a:off x="3849050" y="1905125"/>
            <a:ext cx="1522500" cy="2385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
                <a:latin typeface="Consolas"/>
                <a:ea typeface="Consolas"/>
                <a:cs typeface="Consolas"/>
                <a:sym typeface="Consolas"/>
              </a:rPr>
              <a:t>Good fit</a:t>
            </a:r>
            <a:endParaRPr>
              <a:latin typeface="Consolas"/>
              <a:ea typeface="Consolas"/>
              <a:cs typeface="Consolas"/>
              <a:sym typeface="Consolas"/>
            </a:endParaRPr>
          </a:p>
        </p:txBody>
      </p:sp>
      <p:sp>
        <p:nvSpPr>
          <p:cNvPr id="3892" name="Google Shape;3892;p62"/>
          <p:cNvSpPr txBox="1"/>
          <p:nvPr/>
        </p:nvSpPr>
        <p:spPr>
          <a:xfrm>
            <a:off x="6940600" y="1905125"/>
            <a:ext cx="1522500" cy="2385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
                <a:latin typeface="Consolas"/>
                <a:ea typeface="Consolas"/>
                <a:cs typeface="Consolas"/>
                <a:sym typeface="Consolas"/>
              </a:rPr>
              <a:t>Overfitting</a:t>
            </a:r>
            <a:endParaRPr>
              <a:latin typeface="Consolas"/>
              <a:ea typeface="Consolas"/>
              <a:cs typeface="Consolas"/>
              <a:sym typeface="Consolas"/>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3896"/>
        <p:cNvGrpSpPr/>
        <p:nvPr/>
      </p:nvGrpSpPr>
      <p:grpSpPr>
        <a:xfrm>
          <a:off x="0" y="0"/>
          <a:ext cx="0" cy="0"/>
          <a:chOff x="0" y="0"/>
          <a:chExt cx="0" cy="0"/>
        </a:xfrm>
      </p:grpSpPr>
      <p:grpSp>
        <p:nvGrpSpPr>
          <p:cNvPr id="3897" name="Google Shape;3897;p63"/>
          <p:cNvGrpSpPr/>
          <p:nvPr/>
        </p:nvGrpSpPr>
        <p:grpSpPr>
          <a:xfrm>
            <a:off x="216200" y="209553"/>
            <a:ext cx="6225127" cy="1733100"/>
            <a:chOff x="1283000" y="2571753"/>
            <a:chExt cx="6225127" cy="1733100"/>
          </a:xfrm>
        </p:grpSpPr>
        <p:sp>
          <p:nvSpPr>
            <p:cNvPr id="3898" name="Google Shape;3898;p63"/>
            <p:cNvSpPr/>
            <p:nvPr/>
          </p:nvSpPr>
          <p:spPr>
            <a:xfrm>
              <a:off x="2185252" y="257175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3899" name="Google Shape;3899;p63"/>
            <p:cNvSpPr/>
            <p:nvPr/>
          </p:nvSpPr>
          <p:spPr>
            <a:xfrm>
              <a:off x="2185252" y="320070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3900" name="Google Shape;3900;p63"/>
            <p:cNvSpPr/>
            <p:nvPr/>
          </p:nvSpPr>
          <p:spPr>
            <a:xfrm>
              <a:off x="2186602" y="382965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3901" name="Google Shape;3901;p63"/>
            <p:cNvSpPr/>
            <p:nvPr/>
          </p:nvSpPr>
          <p:spPr>
            <a:xfrm>
              <a:off x="3123571" y="257175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3902" name="Google Shape;3902;p63"/>
            <p:cNvSpPr/>
            <p:nvPr/>
          </p:nvSpPr>
          <p:spPr>
            <a:xfrm>
              <a:off x="3123571" y="320070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3903" name="Google Shape;3903;p63"/>
            <p:cNvSpPr/>
            <p:nvPr/>
          </p:nvSpPr>
          <p:spPr>
            <a:xfrm>
              <a:off x="3124921" y="3829653"/>
              <a:ext cx="467400" cy="475200"/>
            </a:xfrm>
            <a:prstGeom prst="ellipse">
              <a:avLst/>
            </a:prstGeom>
            <a:gradFill>
              <a:gsLst>
                <a:gs pos="0">
                  <a:srgbClr val="FDECDB"/>
                </a:gs>
                <a:gs pos="100000">
                  <a:srgbClr val="F0A963"/>
                </a:gs>
              </a:gsLst>
              <a:lin ang="5400012" scaled="0"/>
            </a:gra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3904" name="Google Shape;3904;p63"/>
            <p:cNvSpPr/>
            <p:nvPr/>
          </p:nvSpPr>
          <p:spPr>
            <a:xfrm>
              <a:off x="4061889" y="2571753"/>
              <a:ext cx="467400" cy="475200"/>
            </a:xfrm>
            <a:prstGeom prst="ellipse">
              <a:avLst/>
            </a:prstGeom>
            <a:gradFill>
              <a:gsLst>
                <a:gs pos="0">
                  <a:srgbClr val="FDECDB"/>
                </a:gs>
                <a:gs pos="100000">
                  <a:srgbClr val="F0A963"/>
                </a:gs>
              </a:gsLst>
              <a:lin ang="5400012" scaled="0"/>
            </a:gra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3905" name="Google Shape;3905;p63"/>
            <p:cNvSpPr/>
            <p:nvPr/>
          </p:nvSpPr>
          <p:spPr>
            <a:xfrm>
              <a:off x="4061889" y="320070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3906" name="Google Shape;3906;p63"/>
            <p:cNvSpPr/>
            <p:nvPr/>
          </p:nvSpPr>
          <p:spPr>
            <a:xfrm>
              <a:off x="4063239" y="382965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3907" name="Google Shape;3907;p63"/>
            <p:cNvSpPr/>
            <p:nvPr/>
          </p:nvSpPr>
          <p:spPr>
            <a:xfrm>
              <a:off x="5000208" y="2571753"/>
              <a:ext cx="467400" cy="475200"/>
            </a:xfrm>
            <a:prstGeom prst="ellipse">
              <a:avLst/>
            </a:prstGeom>
            <a:gradFill>
              <a:gsLst>
                <a:gs pos="0">
                  <a:srgbClr val="FDECDB"/>
                </a:gs>
                <a:gs pos="100000">
                  <a:srgbClr val="F0A963"/>
                </a:gs>
              </a:gsLst>
              <a:lin ang="5400012" scaled="0"/>
            </a:gra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3908" name="Google Shape;3908;p63"/>
            <p:cNvSpPr/>
            <p:nvPr/>
          </p:nvSpPr>
          <p:spPr>
            <a:xfrm>
              <a:off x="5000208" y="320070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3909" name="Google Shape;3909;p63"/>
            <p:cNvSpPr/>
            <p:nvPr/>
          </p:nvSpPr>
          <p:spPr>
            <a:xfrm>
              <a:off x="5001558" y="382965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3910" name="Google Shape;3910;p63"/>
            <p:cNvSpPr/>
            <p:nvPr/>
          </p:nvSpPr>
          <p:spPr>
            <a:xfrm>
              <a:off x="5938527" y="257175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3911" name="Google Shape;3911;p63"/>
            <p:cNvSpPr/>
            <p:nvPr/>
          </p:nvSpPr>
          <p:spPr>
            <a:xfrm>
              <a:off x="5938527" y="320070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3912" name="Google Shape;3912;p63"/>
            <p:cNvSpPr/>
            <p:nvPr/>
          </p:nvSpPr>
          <p:spPr>
            <a:xfrm>
              <a:off x="5939877" y="382965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cxnSp>
          <p:nvCxnSpPr>
            <p:cNvPr id="3913" name="Google Shape;3913;p63"/>
            <p:cNvCxnSpPr>
              <a:stCxn id="3898" idx="6"/>
              <a:endCxn id="3901" idx="2"/>
            </p:cNvCxnSpPr>
            <p:nvPr/>
          </p:nvCxnSpPr>
          <p:spPr>
            <a:xfrm>
              <a:off x="2652652" y="2809353"/>
              <a:ext cx="471000" cy="0"/>
            </a:xfrm>
            <a:prstGeom prst="straightConnector1">
              <a:avLst/>
            </a:prstGeom>
            <a:noFill/>
            <a:ln w="9525" cap="flat" cmpd="sng">
              <a:solidFill>
                <a:srgbClr val="000000"/>
              </a:solidFill>
              <a:prstDash val="solid"/>
              <a:round/>
              <a:headEnd type="none" w="med" len="med"/>
              <a:tailEnd type="triangle" w="med" len="med"/>
            </a:ln>
          </p:spPr>
        </p:cxnSp>
        <p:cxnSp>
          <p:nvCxnSpPr>
            <p:cNvPr id="3914" name="Google Shape;3914;p63"/>
            <p:cNvCxnSpPr>
              <a:stCxn id="3898" idx="6"/>
              <a:endCxn id="3902" idx="2"/>
            </p:cNvCxnSpPr>
            <p:nvPr/>
          </p:nvCxnSpPr>
          <p:spPr>
            <a:xfrm>
              <a:off x="2652652" y="2809353"/>
              <a:ext cx="471000" cy="629100"/>
            </a:xfrm>
            <a:prstGeom prst="straightConnector1">
              <a:avLst/>
            </a:prstGeom>
            <a:noFill/>
            <a:ln w="9525" cap="flat" cmpd="sng">
              <a:solidFill>
                <a:srgbClr val="000000"/>
              </a:solidFill>
              <a:prstDash val="solid"/>
              <a:round/>
              <a:headEnd type="none" w="med" len="med"/>
              <a:tailEnd type="triangle" w="med" len="med"/>
            </a:ln>
          </p:spPr>
        </p:cxnSp>
        <p:cxnSp>
          <p:nvCxnSpPr>
            <p:cNvPr id="3915" name="Google Shape;3915;p63"/>
            <p:cNvCxnSpPr>
              <a:stCxn id="3899" idx="6"/>
              <a:endCxn id="3901" idx="2"/>
            </p:cNvCxnSpPr>
            <p:nvPr/>
          </p:nvCxnSpPr>
          <p:spPr>
            <a:xfrm rot="10800000" flipH="1">
              <a:off x="2652652" y="2809503"/>
              <a:ext cx="471000" cy="628800"/>
            </a:xfrm>
            <a:prstGeom prst="straightConnector1">
              <a:avLst/>
            </a:prstGeom>
            <a:noFill/>
            <a:ln w="9525" cap="flat" cmpd="sng">
              <a:solidFill>
                <a:srgbClr val="000000"/>
              </a:solidFill>
              <a:prstDash val="solid"/>
              <a:round/>
              <a:headEnd type="none" w="med" len="med"/>
              <a:tailEnd type="triangle" w="med" len="med"/>
            </a:ln>
          </p:spPr>
        </p:cxnSp>
        <p:cxnSp>
          <p:nvCxnSpPr>
            <p:cNvPr id="3916" name="Google Shape;3916;p63"/>
            <p:cNvCxnSpPr>
              <a:stCxn id="3899" idx="6"/>
              <a:endCxn id="3902" idx="2"/>
            </p:cNvCxnSpPr>
            <p:nvPr/>
          </p:nvCxnSpPr>
          <p:spPr>
            <a:xfrm>
              <a:off x="2652652" y="3438303"/>
              <a:ext cx="471000" cy="0"/>
            </a:xfrm>
            <a:prstGeom prst="straightConnector1">
              <a:avLst/>
            </a:prstGeom>
            <a:noFill/>
            <a:ln w="9525" cap="flat" cmpd="sng">
              <a:solidFill>
                <a:srgbClr val="000000"/>
              </a:solidFill>
              <a:prstDash val="solid"/>
              <a:round/>
              <a:headEnd type="none" w="med" len="med"/>
              <a:tailEnd type="triangle" w="med" len="med"/>
            </a:ln>
          </p:spPr>
        </p:cxnSp>
        <p:cxnSp>
          <p:nvCxnSpPr>
            <p:cNvPr id="3917" name="Google Shape;3917;p63"/>
            <p:cNvCxnSpPr>
              <a:stCxn id="3899" idx="6"/>
              <a:endCxn id="3903" idx="2"/>
            </p:cNvCxnSpPr>
            <p:nvPr/>
          </p:nvCxnSpPr>
          <p:spPr>
            <a:xfrm>
              <a:off x="2652652" y="3438303"/>
              <a:ext cx="472200" cy="629100"/>
            </a:xfrm>
            <a:prstGeom prst="straightConnector1">
              <a:avLst/>
            </a:prstGeom>
            <a:noFill/>
            <a:ln w="9525" cap="flat" cmpd="sng">
              <a:solidFill>
                <a:srgbClr val="E6B8AF"/>
              </a:solidFill>
              <a:prstDash val="lgDash"/>
              <a:round/>
              <a:headEnd type="none" w="med" len="med"/>
              <a:tailEnd type="none" w="med" len="med"/>
            </a:ln>
          </p:spPr>
        </p:cxnSp>
        <p:cxnSp>
          <p:nvCxnSpPr>
            <p:cNvPr id="3918" name="Google Shape;3918;p63"/>
            <p:cNvCxnSpPr>
              <a:stCxn id="3900" idx="6"/>
              <a:endCxn id="3901" idx="2"/>
            </p:cNvCxnSpPr>
            <p:nvPr/>
          </p:nvCxnSpPr>
          <p:spPr>
            <a:xfrm rot="10800000" flipH="1">
              <a:off x="2654002" y="2809353"/>
              <a:ext cx="469500" cy="1257900"/>
            </a:xfrm>
            <a:prstGeom prst="straightConnector1">
              <a:avLst/>
            </a:prstGeom>
            <a:noFill/>
            <a:ln w="9525" cap="flat" cmpd="sng">
              <a:solidFill>
                <a:srgbClr val="000000"/>
              </a:solidFill>
              <a:prstDash val="solid"/>
              <a:round/>
              <a:headEnd type="none" w="med" len="med"/>
              <a:tailEnd type="triangle" w="med" len="med"/>
            </a:ln>
          </p:spPr>
        </p:cxnSp>
        <p:cxnSp>
          <p:nvCxnSpPr>
            <p:cNvPr id="3919" name="Google Shape;3919;p63"/>
            <p:cNvCxnSpPr>
              <a:stCxn id="3900" idx="6"/>
              <a:endCxn id="3902" idx="2"/>
            </p:cNvCxnSpPr>
            <p:nvPr/>
          </p:nvCxnSpPr>
          <p:spPr>
            <a:xfrm rot="10800000" flipH="1">
              <a:off x="2654002" y="3438153"/>
              <a:ext cx="469500" cy="629100"/>
            </a:xfrm>
            <a:prstGeom prst="straightConnector1">
              <a:avLst/>
            </a:prstGeom>
            <a:noFill/>
            <a:ln w="9525" cap="flat" cmpd="sng">
              <a:solidFill>
                <a:srgbClr val="000000"/>
              </a:solidFill>
              <a:prstDash val="solid"/>
              <a:round/>
              <a:headEnd type="none" w="med" len="med"/>
              <a:tailEnd type="triangle" w="med" len="med"/>
            </a:ln>
          </p:spPr>
        </p:cxnSp>
        <p:cxnSp>
          <p:nvCxnSpPr>
            <p:cNvPr id="3920" name="Google Shape;3920;p63"/>
            <p:cNvCxnSpPr/>
            <p:nvPr/>
          </p:nvCxnSpPr>
          <p:spPr>
            <a:xfrm>
              <a:off x="3591602" y="2809278"/>
              <a:ext cx="471000" cy="0"/>
            </a:xfrm>
            <a:prstGeom prst="straightConnector1">
              <a:avLst/>
            </a:prstGeom>
            <a:noFill/>
            <a:ln w="9525" cap="flat" cmpd="sng">
              <a:solidFill>
                <a:srgbClr val="E6B8AF"/>
              </a:solidFill>
              <a:prstDash val="lgDash"/>
              <a:round/>
              <a:headEnd type="none" w="med" len="med"/>
              <a:tailEnd type="none" w="med" len="med"/>
            </a:ln>
          </p:spPr>
        </p:cxnSp>
        <p:cxnSp>
          <p:nvCxnSpPr>
            <p:cNvPr id="3921" name="Google Shape;3921;p63"/>
            <p:cNvCxnSpPr/>
            <p:nvPr/>
          </p:nvCxnSpPr>
          <p:spPr>
            <a:xfrm>
              <a:off x="3591602" y="2809278"/>
              <a:ext cx="471000" cy="628800"/>
            </a:xfrm>
            <a:prstGeom prst="straightConnector1">
              <a:avLst/>
            </a:prstGeom>
            <a:noFill/>
            <a:ln w="9525" cap="flat" cmpd="sng">
              <a:solidFill>
                <a:srgbClr val="000000"/>
              </a:solidFill>
              <a:prstDash val="solid"/>
              <a:round/>
              <a:headEnd type="none" w="med" len="med"/>
              <a:tailEnd type="triangle" w="med" len="med"/>
            </a:ln>
          </p:spPr>
        </p:cxnSp>
        <p:cxnSp>
          <p:nvCxnSpPr>
            <p:cNvPr id="3922" name="Google Shape;3922;p63"/>
            <p:cNvCxnSpPr/>
            <p:nvPr/>
          </p:nvCxnSpPr>
          <p:spPr>
            <a:xfrm>
              <a:off x="3591671" y="2809278"/>
              <a:ext cx="472200" cy="1257900"/>
            </a:xfrm>
            <a:prstGeom prst="straightConnector1">
              <a:avLst/>
            </a:prstGeom>
            <a:noFill/>
            <a:ln w="9525" cap="flat" cmpd="sng">
              <a:solidFill>
                <a:srgbClr val="000000"/>
              </a:solidFill>
              <a:prstDash val="solid"/>
              <a:round/>
              <a:headEnd type="none" w="med" len="med"/>
              <a:tailEnd type="triangle" w="med" len="med"/>
            </a:ln>
          </p:spPr>
        </p:cxnSp>
        <p:cxnSp>
          <p:nvCxnSpPr>
            <p:cNvPr id="3923" name="Google Shape;3923;p63"/>
            <p:cNvCxnSpPr/>
            <p:nvPr/>
          </p:nvCxnSpPr>
          <p:spPr>
            <a:xfrm rot="10800000" flipH="1">
              <a:off x="3591602" y="2809428"/>
              <a:ext cx="471000" cy="628800"/>
            </a:xfrm>
            <a:prstGeom prst="straightConnector1">
              <a:avLst/>
            </a:prstGeom>
            <a:noFill/>
            <a:ln w="9525" cap="flat" cmpd="sng">
              <a:solidFill>
                <a:srgbClr val="E6B8AF"/>
              </a:solidFill>
              <a:prstDash val="lgDash"/>
              <a:round/>
              <a:headEnd type="none" w="med" len="med"/>
              <a:tailEnd type="none" w="med" len="med"/>
            </a:ln>
          </p:spPr>
        </p:cxnSp>
        <p:cxnSp>
          <p:nvCxnSpPr>
            <p:cNvPr id="3924" name="Google Shape;3924;p63"/>
            <p:cNvCxnSpPr/>
            <p:nvPr/>
          </p:nvCxnSpPr>
          <p:spPr>
            <a:xfrm>
              <a:off x="3591602" y="3438228"/>
              <a:ext cx="471000" cy="0"/>
            </a:xfrm>
            <a:prstGeom prst="straightConnector1">
              <a:avLst/>
            </a:prstGeom>
            <a:noFill/>
            <a:ln w="9525" cap="flat" cmpd="sng">
              <a:solidFill>
                <a:srgbClr val="000000"/>
              </a:solidFill>
              <a:prstDash val="solid"/>
              <a:round/>
              <a:headEnd type="none" w="med" len="med"/>
              <a:tailEnd type="triangle" w="med" len="med"/>
            </a:ln>
          </p:spPr>
        </p:cxnSp>
        <p:cxnSp>
          <p:nvCxnSpPr>
            <p:cNvPr id="3925" name="Google Shape;3925;p63"/>
            <p:cNvCxnSpPr/>
            <p:nvPr/>
          </p:nvCxnSpPr>
          <p:spPr>
            <a:xfrm>
              <a:off x="3591602" y="3438228"/>
              <a:ext cx="472200" cy="629100"/>
            </a:xfrm>
            <a:prstGeom prst="straightConnector1">
              <a:avLst/>
            </a:prstGeom>
            <a:noFill/>
            <a:ln w="9525" cap="flat" cmpd="sng">
              <a:solidFill>
                <a:srgbClr val="000000"/>
              </a:solidFill>
              <a:prstDash val="solid"/>
              <a:round/>
              <a:headEnd type="none" w="med" len="med"/>
              <a:tailEnd type="triangle" w="med" len="med"/>
            </a:ln>
          </p:spPr>
        </p:cxnSp>
        <p:cxnSp>
          <p:nvCxnSpPr>
            <p:cNvPr id="3926" name="Google Shape;3926;p63"/>
            <p:cNvCxnSpPr/>
            <p:nvPr/>
          </p:nvCxnSpPr>
          <p:spPr>
            <a:xfrm rot="10800000" flipH="1">
              <a:off x="3592952" y="2809278"/>
              <a:ext cx="469500" cy="1257900"/>
            </a:xfrm>
            <a:prstGeom prst="straightConnector1">
              <a:avLst/>
            </a:prstGeom>
            <a:noFill/>
            <a:ln w="9525" cap="flat" cmpd="sng">
              <a:solidFill>
                <a:srgbClr val="E6B8AF"/>
              </a:solidFill>
              <a:prstDash val="lgDash"/>
              <a:round/>
              <a:headEnd type="none" w="med" len="med"/>
              <a:tailEnd type="none" w="med" len="med"/>
            </a:ln>
          </p:spPr>
        </p:cxnSp>
        <p:cxnSp>
          <p:nvCxnSpPr>
            <p:cNvPr id="3927" name="Google Shape;3927;p63"/>
            <p:cNvCxnSpPr/>
            <p:nvPr/>
          </p:nvCxnSpPr>
          <p:spPr>
            <a:xfrm rot="10800000" flipH="1">
              <a:off x="3592952" y="3438078"/>
              <a:ext cx="469500" cy="629100"/>
            </a:xfrm>
            <a:prstGeom prst="straightConnector1">
              <a:avLst/>
            </a:prstGeom>
            <a:noFill/>
            <a:ln w="9525" cap="flat" cmpd="sng">
              <a:solidFill>
                <a:srgbClr val="E6B8AF"/>
              </a:solidFill>
              <a:prstDash val="lgDash"/>
              <a:round/>
              <a:headEnd type="none" w="med" len="med"/>
              <a:tailEnd type="none" w="med" len="med"/>
            </a:ln>
          </p:spPr>
        </p:cxnSp>
        <p:cxnSp>
          <p:nvCxnSpPr>
            <p:cNvPr id="3928" name="Google Shape;3928;p63"/>
            <p:cNvCxnSpPr/>
            <p:nvPr/>
          </p:nvCxnSpPr>
          <p:spPr>
            <a:xfrm>
              <a:off x="3592952" y="4067178"/>
              <a:ext cx="471000" cy="0"/>
            </a:xfrm>
            <a:prstGeom prst="straightConnector1">
              <a:avLst/>
            </a:prstGeom>
            <a:noFill/>
            <a:ln w="9525" cap="flat" cmpd="sng">
              <a:solidFill>
                <a:srgbClr val="E6B8AF"/>
              </a:solidFill>
              <a:prstDash val="lgDash"/>
              <a:round/>
              <a:headEnd type="none" w="med" len="med"/>
              <a:tailEnd type="none" w="med" len="med"/>
            </a:ln>
          </p:spPr>
        </p:cxnSp>
        <p:cxnSp>
          <p:nvCxnSpPr>
            <p:cNvPr id="3929" name="Google Shape;3929;p63"/>
            <p:cNvCxnSpPr/>
            <p:nvPr/>
          </p:nvCxnSpPr>
          <p:spPr>
            <a:xfrm>
              <a:off x="4529927" y="2809278"/>
              <a:ext cx="471000" cy="0"/>
            </a:xfrm>
            <a:prstGeom prst="straightConnector1">
              <a:avLst/>
            </a:prstGeom>
            <a:noFill/>
            <a:ln w="9525" cap="flat" cmpd="sng">
              <a:solidFill>
                <a:srgbClr val="E6B8AF"/>
              </a:solidFill>
              <a:prstDash val="lgDash"/>
              <a:round/>
              <a:headEnd type="none" w="med" len="med"/>
              <a:tailEnd type="none" w="med" len="med"/>
            </a:ln>
          </p:spPr>
        </p:cxnSp>
        <p:cxnSp>
          <p:nvCxnSpPr>
            <p:cNvPr id="3930" name="Google Shape;3930;p63"/>
            <p:cNvCxnSpPr/>
            <p:nvPr/>
          </p:nvCxnSpPr>
          <p:spPr>
            <a:xfrm>
              <a:off x="4529927" y="2809278"/>
              <a:ext cx="471000" cy="628800"/>
            </a:xfrm>
            <a:prstGeom prst="straightConnector1">
              <a:avLst/>
            </a:prstGeom>
            <a:noFill/>
            <a:ln w="9525" cap="flat" cmpd="sng">
              <a:solidFill>
                <a:srgbClr val="E6B8AF"/>
              </a:solidFill>
              <a:prstDash val="lgDash"/>
              <a:round/>
              <a:headEnd type="none" w="med" len="med"/>
              <a:tailEnd type="none" w="med" len="med"/>
            </a:ln>
          </p:spPr>
        </p:cxnSp>
        <p:cxnSp>
          <p:nvCxnSpPr>
            <p:cNvPr id="3931" name="Google Shape;3931;p63"/>
            <p:cNvCxnSpPr/>
            <p:nvPr/>
          </p:nvCxnSpPr>
          <p:spPr>
            <a:xfrm>
              <a:off x="4529996" y="2809278"/>
              <a:ext cx="472200" cy="1257900"/>
            </a:xfrm>
            <a:prstGeom prst="straightConnector1">
              <a:avLst/>
            </a:prstGeom>
            <a:noFill/>
            <a:ln w="9525" cap="flat" cmpd="sng">
              <a:solidFill>
                <a:srgbClr val="E6B8AF"/>
              </a:solidFill>
              <a:prstDash val="lgDash"/>
              <a:round/>
              <a:headEnd type="none" w="med" len="med"/>
              <a:tailEnd type="none" w="med" len="med"/>
            </a:ln>
          </p:spPr>
        </p:cxnSp>
        <p:cxnSp>
          <p:nvCxnSpPr>
            <p:cNvPr id="3932" name="Google Shape;3932;p63"/>
            <p:cNvCxnSpPr/>
            <p:nvPr/>
          </p:nvCxnSpPr>
          <p:spPr>
            <a:xfrm rot="10800000" flipH="1">
              <a:off x="4529927" y="2809428"/>
              <a:ext cx="471000" cy="628800"/>
            </a:xfrm>
            <a:prstGeom prst="straightConnector1">
              <a:avLst/>
            </a:prstGeom>
            <a:noFill/>
            <a:ln w="9525" cap="flat" cmpd="sng">
              <a:solidFill>
                <a:srgbClr val="E6B8AF"/>
              </a:solidFill>
              <a:prstDash val="dash"/>
              <a:round/>
              <a:headEnd type="none" w="med" len="med"/>
              <a:tailEnd type="none" w="med" len="med"/>
            </a:ln>
          </p:spPr>
        </p:cxnSp>
        <p:cxnSp>
          <p:nvCxnSpPr>
            <p:cNvPr id="3933" name="Google Shape;3933;p63"/>
            <p:cNvCxnSpPr/>
            <p:nvPr/>
          </p:nvCxnSpPr>
          <p:spPr>
            <a:xfrm>
              <a:off x="4529927" y="3438228"/>
              <a:ext cx="471000" cy="0"/>
            </a:xfrm>
            <a:prstGeom prst="straightConnector1">
              <a:avLst/>
            </a:prstGeom>
            <a:noFill/>
            <a:ln w="9525" cap="flat" cmpd="sng">
              <a:solidFill>
                <a:srgbClr val="000000"/>
              </a:solidFill>
              <a:prstDash val="solid"/>
              <a:round/>
              <a:headEnd type="none" w="med" len="med"/>
              <a:tailEnd type="triangle" w="med" len="med"/>
            </a:ln>
          </p:spPr>
        </p:cxnSp>
        <p:cxnSp>
          <p:nvCxnSpPr>
            <p:cNvPr id="3934" name="Google Shape;3934;p63"/>
            <p:cNvCxnSpPr/>
            <p:nvPr/>
          </p:nvCxnSpPr>
          <p:spPr>
            <a:xfrm>
              <a:off x="4529927" y="3438228"/>
              <a:ext cx="472200" cy="629100"/>
            </a:xfrm>
            <a:prstGeom prst="straightConnector1">
              <a:avLst/>
            </a:prstGeom>
            <a:noFill/>
            <a:ln w="9525" cap="flat" cmpd="sng">
              <a:solidFill>
                <a:srgbClr val="000000"/>
              </a:solidFill>
              <a:prstDash val="solid"/>
              <a:round/>
              <a:headEnd type="none" w="med" len="med"/>
              <a:tailEnd type="triangle" w="med" len="med"/>
            </a:ln>
          </p:spPr>
        </p:cxnSp>
        <p:cxnSp>
          <p:nvCxnSpPr>
            <p:cNvPr id="3935" name="Google Shape;3935;p63"/>
            <p:cNvCxnSpPr/>
            <p:nvPr/>
          </p:nvCxnSpPr>
          <p:spPr>
            <a:xfrm rot="10800000" flipH="1">
              <a:off x="4531277" y="2809278"/>
              <a:ext cx="469500" cy="1257900"/>
            </a:xfrm>
            <a:prstGeom prst="straightConnector1">
              <a:avLst/>
            </a:prstGeom>
            <a:noFill/>
            <a:ln w="9525" cap="flat" cmpd="sng">
              <a:solidFill>
                <a:srgbClr val="E6B8AF"/>
              </a:solidFill>
              <a:prstDash val="dash"/>
              <a:round/>
              <a:headEnd type="none" w="med" len="med"/>
              <a:tailEnd type="none" w="med" len="med"/>
            </a:ln>
          </p:spPr>
        </p:cxnSp>
        <p:cxnSp>
          <p:nvCxnSpPr>
            <p:cNvPr id="3936" name="Google Shape;3936;p63"/>
            <p:cNvCxnSpPr/>
            <p:nvPr/>
          </p:nvCxnSpPr>
          <p:spPr>
            <a:xfrm rot="10800000" flipH="1">
              <a:off x="4531277" y="3438078"/>
              <a:ext cx="469500" cy="629100"/>
            </a:xfrm>
            <a:prstGeom prst="straightConnector1">
              <a:avLst/>
            </a:prstGeom>
            <a:noFill/>
            <a:ln w="9525" cap="flat" cmpd="sng">
              <a:solidFill>
                <a:srgbClr val="000000"/>
              </a:solidFill>
              <a:prstDash val="solid"/>
              <a:round/>
              <a:headEnd type="none" w="med" len="med"/>
              <a:tailEnd type="triangle" w="med" len="med"/>
            </a:ln>
          </p:spPr>
        </p:cxnSp>
        <p:cxnSp>
          <p:nvCxnSpPr>
            <p:cNvPr id="3937" name="Google Shape;3937;p63"/>
            <p:cNvCxnSpPr/>
            <p:nvPr/>
          </p:nvCxnSpPr>
          <p:spPr>
            <a:xfrm>
              <a:off x="4531277" y="4067178"/>
              <a:ext cx="471000" cy="0"/>
            </a:xfrm>
            <a:prstGeom prst="straightConnector1">
              <a:avLst/>
            </a:prstGeom>
            <a:noFill/>
            <a:ln w="9525" cap="flat" cmpd="sng">
              <a:solidFill>
                <a:srgbClr val="000000"/>
              </a:solidFill>
              <a:prstDash val="solid"/>
              <a:round/>
              <a:headEnd type="none" w="med" len="med"/>
              <a:tailEnd type="triangle" w="med" len="med"/>
            </a:ln>
          </p:spPr>
        </p:cxnSp>
        <p:cxnSp>
          <p:nvCxnSpPr>
            <p:cNvPr id="3938" name="Google Shape;3938;p63"/>
            <p:cNvCxnSpPr/>
            <p:nvPr/>
          </p:nvCxnSpPr>
          <p:spPr>
            <a:xfrm>
              <a:off x="5468327" y="2809203"/>
              <a:ext cx="471000" cy="0"/>
            </a:xfrm>
            <a:prstGeom prst="straightConnector1">
              <a:avLst/>
            </a:prstGeom>
            <a:noFill/>
            <a:ln w="9525" cap="flat" cmpd="sng">
              <a:solidFill>
                <a:srgbClr val="E6B8AF"/>
              </a:solidFill>
              <a:prstDash val="lgDash"/>
              <a:round/>
              <a:headEnd type="none" w="med" len="med"/>
              <a:tailEnd type="none" w="med" len="med"/>
            </a:ln>
          </p:spPr>
        </p:cxnSp>
        <p:cxnSp>
          <p:nvCxnSpPr>
            <p:cNvPr id="3939" name="Google Shape;3939;p63"/>
            <p:cNvCxnSpPr/>
            <p:nvPr/>
          </p:nvCxnSpPr>
          <p:spPr>
            <a:xfrm>
              <a:off x="5468327" y="2809203"/>
              <a:ext cx="471000" cy="628800"/>
            </a:xfrm>
            <a:prstGeom prst="straightConnector1">
              <a:avLst/>
            </a:prstGeom>
            <a:noFill/>
            <a:ln w="9525" cap="flat" cmpd="sng">
              <a:solidFill>
                <a:srgbClr val="E6B8AF"/>
              </a:solidFill>
              <a:prstDash val="lgDash"/>
              <a:round/>
              <a:headEnd type="none" w="med" len="med"/>
              <a:tailEnd type="none" w="med" len="med"/>
            </a:ln>
          </p:spPr>
        </p:cxnSp>
        <p:cxnSp>
          <p:nvCxnSpPr>
            <p:cNvPr id="3940" name="Google Shape;3940;p63"/>
            <p:cNvCxnSpPr/>
            <p:nvPr/>
          </p:nvCxnSpPr>
          <p:spPr>
            <a:xfrm>
              <a:off x="5468396" y="2809203"/>
              <a:ext cx="472200" cy="1257900"/>
            </a:xfrm>
            <a:prstGeom prst="straightConnector1">
              <a:avLst/>
            </a:prstGeom>
            <a:noFill/>
            <a:ln w="9525" cap="flat" cmpd="sng">
              <a:solidFill>
                <a:srgbClr val="E6B8AF"/>
              </a:solidFill>
              <a:prstDash val="lgDash"/>
              <a:round/>
              <a:headEnd type="none" w="med" len="med"/>
              <a:tailEnd type="none" w="med" len="med"/>
            </a:ln>
          </p:spPr>
        </p:cxnSp>
        <p:cxnSp>
          <p:nvCxnSpPr>
            <p:cNvPr id="3941" name="Google Shape;3941;p63"/>
            <p:cNvCxnSpPr/>
            <p:nvPr/>
          </p:nvCxnSpPr>
          <p:spPr>
            <a:xfrm rot="10800000" flipH="1">
              <a:off x="5468327" y="2809353"/>
              <a:ext cx="471000" cy="628800"/>
            </a:xfrm>
            <a:prstGeom prst="straightConnector1">
              <a:avLst/>
            </a:prstGeom>
            <a:noFill/>
            <a:ln w="9525" cap="flat" cmpd="sng">
              <a:solidFill>
                <a:srgbClr val="000000"/>
              </a:solidFill>
              <a:prstDash val="solid"/>
              <a:round/>
              <a:headEnd type="none" w="med" len="med"/>
              <a:tailEnd type="triangle" w="med" len="med"/>
            </a:ln>
          </p:spPr>
        </p:cxnSp>
        <p:cxnSp>
          <p:nvCxnSpPr>
            <p:cNvPr id="3942" name="Google Shape;3942;p63"/>
            <p:cNvCxnSpPr/>
            <p:nvPr/>
          </p:nvCxnSpPr>
          <p:spPr>
            <a:xfrm>
              <a:off x="5468327" y="3438153"/>
              <a:ext cx="471000" cy="0"/>
            </a:xfrm>
            <a:prstGeom prst="straightConnector1">
              <a:avLst/>
            </a:prstGeom>
            <a:noFill/>
            <a:ln w="9525" cap="flat" cmpd="sng">
              <a:solidFill>
                <a:srgbClr val="000000"/>
              </a:solidFill>
              <a:prstDash val="solid"/>
              <a:round/>
              <a:headEnd type="none" w="med" len="med"/>
              <a:tailEnd type="triangle" w="med" len="med"/>
            </a:ln>
          </p:spPr>
        </p:cxnSp>
        <p:cxnSp>
          <p:nvCxnSpPr>
            <p:cNvPr id="3943" name="Google Shape;3943;p63"/>
            <p:cNvCxnSpPr/>
            <p:nvPr/>
          </p:nvCxnSpPr>
          <p:spPr>
            <a:xfrm>
              <a:off x="5468327" y="3438153"/>
              <a:ext cx="472200" cy="629100"/>
            </a:xfrm>
            <a:prstGeom prst="straightConnector1">
              <a:avLst/>
            </a:prstGeom>
            <a:noFill/>
            <a:ln w="9525" cap="flat" cmpd="sng">
              <a:solidFill>
                <a:srgbClr val="000000"/>
              </a:solidFill>
              <a:prstDash val="solid"/>
              <a:round/>
              <a:headEnd type="none" w="med" len="med"/>
              <a:tailEnd type="triangle" w="med" len="med"/>
            </a:ln>
          </p:spPr>
        </p:cxnSp>
        <p:cxnSp>
          <p:nvCxnSpPr>
            <p:cNvPr id="3944" name="Google Shape;3944;p63"/>
            <p:cNvCxnSpPr/>
            <p:nvPr/>
          </p:nvCxnSpPr>
          <p:spPr>
            <a:xfrm rot="10800000" flipH="1">
              <a:off x="5469677" y="2809203"/>
              <a:ext cx="469500" cy="1257900"/>
            </a:xfrm>
            <a:prstGeom prst="straightConnector1">
              <a:avLst/>
            </a:prstGeom>
            <a:noFill/>
            <a:ln w="9525" cap="flat" cmpd="sng">
              <a:solidFill>
                <a:srgbClr val="000000"/>
              </a:solidFill>
              <a:prstDash val="solid"/>
              <a:round/>
              <a:headEnd type="none" w="med" len="med"/>
              <a:tailEnd type="triangle" w="med" len="med"/>
            </a:ln>
          </p:spPr>
        </p:cxnSp>
        <p:cxnSp>
          <p:nvCxnSpPr>
            <p:cNvPr id="3945" name="Google Shape;3945;p63"/>
            <p:cNvCxnSpPr/>
            <p:nvPr/>
          </p:nvCxnSpPr>
          <p:spPr>
            <a:xfrm rot="10800000" flipH="1">
              <a:off x="5469677" y="3438003"/>
              <a:ext cx="469500" cy="629100"/>
            </a:xfrm>
            <a:prstGeom prst="straightConnector1">
              <a:avLst/>
            </a:prstGeom>
            <a:noFill/>
            <a:ln w="9525" cap="flat" cmpd="sng">
              <a:solidFill>
                <a:srgbClr val="000000"/>
              </a:solidFill>
              <a:prstDash val="solid"/>
              <a:round/>
              <a:headEnd type="none" w="med" len="med"/>
              <a:tailEnd type="triangle" w="med" len="med"/>
            </a:ln>
          </p:spPr>
        </p:cxnSp>
        <p:cxnSp>
          <p:nvCxnSpPr>
            <p:cNvPr id="3946" name="Google Shape;3946;p63"/>
            <p:cNvCxnSpPr/>
            <p:nvPr/>
          </p:nvCxnSpPr>
          <p:spPr>
            <a:xfrm>
              <a:off x="5469677" y="4067103"/>
              <a:ext cx="471000" cy="0"/>
            </a:xfrm>
            <a:prstGeom prst="straightConnector1">
              <a:avLst/>
            </a:prstGeom>
            <a:noFill/>
            <a:ln w="9525" cap="flat" cmpd="sng">
              <a:solidFill>
                <a:srgbClr val="000000"/>
              </a:solidFill>
              <a:prstDash val="solid"/>
              <a:round/>
              <a:headEnd type="none" w="med" len="med"/>
              <a:tailEnd type="triangle" w="med" len="med"/>
            </a:ln>
          </p:spPr>
        </p:cxnSp>
        <p:cxnSp>
          <p:nvCxnSpPr>
            <p:cNvPr id="3947" name="Google Shape;3947;p63"/>
            <p:cNvCxnSpPr/>
            <p:nvPr/>
          </p:nvCxnSpPr>
          <p:spPr>
            <a:xfrm>
              <a:off x="1712827" y="2809278"/>
              <a:ext cx="471000" cy="0"/>
            </a:xfrm>
            <a:prstGeom prst="straightConnector1">
              <a:avLst/>
            </a:prstGeom>
            <a:noFill/>
            <a:ln w="9525" cap="flat" cmpd="sng">
              <a:solidFill>
                <a:srgbClr val="000000"/>
              </a:solidFill>
              <a:prstDash val="solid"/>
              <a:round/>
              <a:headEnd type="none" w="med" len="med"/>
              <a:tailEnd type="triangle" w="med" len="med"/>
            </a:ln>
          </p:spPr>
        </p:cxnSp>
        <p:cxnSp>
          <p:nvCxnSpPr>
            <p:cNvPr id="3948" name="Google Shape;3948;p63"/>
            <p:cNvCxnSpPr/>
            <p:nvPr/>
          </p:nvCxnSpPr>
          <p:spPr>
            <a:xfrm>
              <a:off x="1712827" y="2809278"/>
              <a:ext cx="471000" cy="628800"/>
            </a:xfrm>
            <a:prstGeom prst="straightConnector1">
              <a:avLst/>
            </a:prstGeom>
            <a:noFill/>
            <a:ln w="9525" cap="flat" cmpd="sng">
              <a:solidFill>
                <a:srgbClr val="000000"/>
              </a:solidFill>
              <a:prstDash val="solid"/>
              <a:round/>
              <a:headEnd type="none" w="med" len="med"/>
              <a:tailEnd type="triangle" w="med" len="med"/>
            </a:ln>
          </p:spPr>
        </p:cxnSp>
        <p:cxnSp>
          <p:nvCxnSpPr>
            <p:cNvPr id="3949" name="Google Shape;3949;p63"/>
            <p:cNvCxnSpPr/>
            <p:nvPr/>
          </p:nvCxnSpPr>
          <p:spPr>
            <a:xfrm>
              <a:off x="1712896" y="2809278"/>
              <a:ext cx="472200" cy="1257900"/>
            </a:xfrm>
            <a:prstGeom prst="straightConnector1">
              <a:avLst/>
            </a:prstGeom>
            <a:noFill/>
            <a:ln w="9525" cap="flat" cmpd="sng">
              <a:solidFill>
                <a:srgbClr val="000000"/>
              </a:solidFill>
              <a:prstDash val="solid"/>
              <a:round/>
              <a:headEnd type="none" w="med" len="med"/>
              <a:tailEnd type="triangle" w="med" len="med"/>
            </a:ln>
          </p:spPr>
        </p:cxnSp>
        <p:cxnSp>
          <p:nvCxnSpPr>
            <p:cNvPr id="3950" name="Google Shape;3950;p63"/>
            <p:cNvCxnSpPr/>
            <p:nvPr/>
          </p:nvCxnSpPr>
          <p:spPr>
            <a:xfrm rot="10800000" flipH="1">
              <a:off x="1712827" y="2809428"/>
              <a:ext cx="471000" cy="628800"/>
            </a:xfrm>
            <a:prstGeom prst="straightConnector1">
              <a:avLst/>
            </a:prstGeom>
            <a:noFill/>
            <a:ln w="9525" cap="flat" cmpd="sng">
              <a:solidFill>
                <a:srgbClr val="000000"/>
              </a:solidFill>
              <a:prstDash val="solid"/>
              <a:round/>
              <a:headEnd type="none" w="med" len="med"/>
              <a:tailEnd type="triangle" w="med" len="med"/>
            </a:ln>
          </p:spPr>
        </p:cxnSp>
        <p:cxnSp>
          <p:nvCxnSpPr>
            <p:cNvPr id="3951" name="Google Shape;3951;p63"/>
            <p:cNvCxnSpPr/>
            <p:nvPr/>
          </p:nvCxnSpPr>
          <p:spPr>
            <a:xfrm>
              <a:off x="1712827" y="3438228"/>
              <a:ext cx="471000" cy="0"/>
            </a:xfrm>
            <a:prstGeom prst="straightConnector1">
              <a:avLst/>
            </a:prstGeom>
            <a:noFill/>
            <a:ln w="9525" cap="flat" cmpd="sng">
              <a:solidFill>
                <a:srgbClr val="000000"/>
              </a:solidFill>
              <a:prstDash val="solid"/>
              <a:round/>
              <a:headEnd type="none" w="med" len="med"/>
              <a:tailEnd type="triangle" w="med" len="med"/>
            </a:ln>
          </p:spPr>
        </p:cxnSp>
        <p:cxnSp>
          <p:nvCxnSpPr>
            <p:cNvPr id="3952" name="Google Shape;3952;p63"/>
            <p:cNvCxnSpPr/>
            <p:nvPr/>
          </p:nvCxnSpPr>
          <p:spPr>
            <a:xfrm>
              <a:off x="1712827" y="3438228"/>
              <a:ext cx="472200" cy="629100"/>
            </a:xfrm>
            <a:prstGeom prst="straightConnector1">
              <a:avLst/>
            </a:prstGeom>
            <a:noFill/>
            <a:ln w="9525" cap="flat" cmpd="sng">
              <a:solidFill>
                <a:srgbClr val="000000"/>
              </a:solidFill>
              <a:prstDash val="solid"/>
              <a:round/>
              <a:headEnd type="none" w="med" len="med"/>
              <a:tailEnd type="triangle" w="med" len="med"/>
            </a:ln>
          </p:spPr>
        </p:cxnSp>
        <p:cxnSp>
          <p:nvCxnSpPr>
            <p:cNvPr id="3953" name="Google Shape;3953;p63"/>
            <p:cNvCxnSpPr/>
            <p:nvPr/>
          </p:nvCxnSpPr>
          <p:spPr>
            <a:xfrm rot="10800000" flipH="1">
              <a:off x="1714177" y="2809278"/>
              <a:ext cx="469500" cy="1257900"/>
            </a:xfrm>
            <a:prstGeom prst="straightConnector1">
              <a:avLst/>
            </a:prstGeom>
            <a:noFill/>
            <a:ln w="9525" cap="flat" cmpd="sng">
              <a:solidFill>
                <a:srgbClr val="000000"/>
              </a:solidFill>
              <a:prstDash val="solid"/>
              <a:round/>
              <a:headEnd type="none" w="med" len="med"/>
              <a:tailEnd type="triangle" w="med" len="med"/>
            </a:ln>
          </p:spPr>
        </p:cxnSp>
        <p:cxnSp>
          <p:nvCxnSpPr>
            <p:cNvPr id="3954" name="Google Shape;3954;p63"/>
            <p:cNvCxnSpPr/>
            <p:nvPr/>
          </p:nvCxnSpPr>
          <p:spPr>
            <a:xfrm rot="10800000" flipH="1">
              <a:off x="1714177" y="3438078"/>
              <a:ext cx="469500" cy="629100"/>
            </a:xfrm>
            <a:prstGeom prst="straightConnector1">
              <a:avLst/>
            </a:prstGeom>
            <a:noFill/>
            <a:ln w="9525" cap="flat" cmpd="sng">
              <a:solidFill>
                <a:srgbClr val="000000"/>
              </a:solidFill>
              <a:prstDash val="solid"/>
              <a:round/>
              <a:headEnd type="none" w="med" len="med"/>
              <a:tailEnd type="triangle" w="med" len="med"/>
            </a:ln>
          </p:spPr>
        </p:cxnSp>
        <p:cxnSp>
          <p:nvCxnSpPr>
            <p:cNvPr id="3955" name="Google Shape;3955;p63"/>
            <p:cNvCxnSpPr/>
            <p:nvPr/>
          </p:nvCxnSpPr>
          <p:spPr>
            <a:xfrm>
              <a:off x="1714177" y="4067178"/>
              <a:ext cx="471000" cy="0"/>
            </a:xfrm>
            <a:prstGeom prst="straightConnector1">
              <a:avLst/>
            </a:prstGeom>
            <a:noFill/>
            <a:ln w="9525" cap="flat" cmpd="sng">
              <a:solidFill>
                <a:srgbClr val="000000"/>
              </a:solidFill>
              <a:prstDash val="solid"/>
              <a:round/>
              <a:headEnd type="none" w="med" len="med"/>
              <a:tailEnd type="triangle" w="med" len="med"/>
            </a:ln>
          </p:spPr>
        </p:cxnSp>
        <p:sp>
          <p:nvSpPr>
            <p:cNvPr id="3956" name="Google Shape;3956;p63"/>
            <p:cNvSpPr/>
            <p:nvPr/>
          </p:nvSpPr>
          <p:spPr>
            <a:xfrm>
              <a:off x="6711627" y="3200553"/>
              <a:ext cx="467400" cy="475200"/>
            </a:xfrm>
            <a:prstGeom prst="ellipse">
              <a:avLst/>
            </a:prstGeom>
            <a:solidFill>
              <a:srgbClr val="F4CCCC"/>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cxnSp>
          <p:nvCxnSpPr>
            <p:cNvPr id="3957" name="Google Shape;3957;p63"/>
            <p:cNvCxnSpPr>
              <a:stCxn id="3910" idx="6"/>
              <a:endCxn id="3956" idx="1"/>
            </p:cNvCxnSpPr>
            <p:nvPr/>
          </p:nvCxnSpPr>
          <p:spPr>
            <a:xfrm>
              <a:off x="6405927" y="2809353"/>
              <a:ext cx="374100" cy="460800"/>
            </a:xfrm>
            <a:prstGeom prst="straightConnector1">
              <a:avLst/>
            </a:prstGeom>
            <a:noFill/>
            <a:ln w="9525" cap="flat" cmpd="sng">
              <a:solidFill>
                <a:srgbClr val="000000"/>
              </a:solidFill>
              <a:prstDash val="solid"/>
              <a:round/>
              <a:headEnd type="none" w="med" len="med"/>
              <a:tailEnd type="triangle" w="med" len="med"/>
            </a:ln>
          </p:spPr>
        </p:cxnSp>
        <p:cxnSp>
          <p:nvCxnSpPr>
            <p:cNvPr id="3958" name="Google Shape;3958;p63"/>
            <p:cNvCxnSpPr>
              <a:stCxn id="3911" idx="6"/>
              <a:endCxn id="3956" idx="2"/>
            </p:cNvCxnSpPr>
            <p:nvPr/>
          </p:nvCxnSpPr>
          <p:spPr>
            <a:xfrm>
              <a:off x="6405927" y="3438303"/>
              <a:ext cx="305700" cy="0"/>
            </a:xfrm>
            <a:prstGeom prst="straightConnector1">
              <a:avLst/>
            </a:prstGeom>
            <a:noFill/>
            <a:ln w="9525" cap="flat" cmpd="sng">
              <a:solidFill>
                <a:srgbClr val="000000"/>
              </a:solidFill>
              <a:prstDash val="solid"/>
              <a:round/>
              <a:headEnd type="none" w="med" len="med"/>
              <a:tailEnd type="triangle" w="med" len="med"/>
            </a:ln>
          </p:spPr>
        </p:cxnSp>
        <p:cxnSp>
          <p:nvCxnSpPr>
            <p:cNvPr id="3959" name="Google Shape;3959;p63"/>
            <p:cNvCxnSpPr>
              <a:stCxn id="3912" idx="6"/>
              <a:endCxn id="3956" idx="3"/>
            </p:cNvCxnSpPr>
            <p:nvPr/>
          </p:nvCxnSpPr>
          <p:spPr>
            <a:xfrm rot="10800000" flipH="1">
              <a:off x="6407277" y="3606153"/>
              <a:ext cx="372900" cy="461100"/>
            </a:xfrm>
            <a:prstGeom prst="straightConnector1">
              <a:avLst/>
            </a:prstGeom>
            <a:noFill/>
            <a:ln w="9525" cap="flat" cmpd="sng">
              <a:solidFill>
                <a:srgbClr val="000000"/>
              </a:solidFill>
              <a:prstDash val="solid"/>
              <a:round/>
              <a:headEnd type="none" w="med" len="med"/>
              <a:tailEnd type="triangle" w="med" len="med"/>
            </a:ln>
          </p:spPr>
        </p:cxnSp>
        <p:cxnSp>
          <p:nvCxnSpPr>
            <p:cNvPr id="3960" name="Google Shape;3960;p63"/>
            <p:cNvCxnSpPr>
              <a:stCxn id="3956" idx="6"/>
            </p:cNvCxnSpPr>
            <p:nvPr/>
          </p:nvCxnSpPr>
          <p:spPr>
            <a:xfrm rot="10800000" flipH="1">
              <a:off x="7179027" y="3431553"/>
              <a:ext cx="329100" cy="6600"/>
            </a:xfrm>
            <a:prstGeom prst="straightConnector1">
              <a:avLst/>
            </a:prstGeom>
            <a:noFill/>
            <a:ln w="9525" cap="flat" cmpd="sng">
              <a:solidFill>
                <a:srgbClr val="000000"/>
              </a:solidFill>
              <a:prstDash val="solid"/>
              <a:round/>
              <a:headEnd type="none" w="med" len="med"/>
              <a:tailEnd type="triangle" w="med" len="med"/>
            </a:ln>
          </p:spPr>
        </p:cxnSp>
        <p:sp>
          <p:nvSpPr>
            <p:cNvPr id="3961" name="Google Shape;3961;p63"/>
            <p:cNvSpPr txBox="1"/>
            <p:nvPr/>
          </p:nvSpPr>
          <p:spPr>
            <a:xfrm>
              <a:off x="1283000" y="3367200"/>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x</a:t>
              </a:r>
              <a:r>
                <a:rPr lang="en" sz="1100" baseline="-25000">
                  <a:latin typeface="Consolas"/>
                  <a:ea typeface="Consolas"/>
                  <a:cs typeface="Consolas"/>
                  <a:sym typeface="Consolas"/>
                </a:rPr>
                <a:t>[2]</a:t>
              </a:r>
              <a:endParaRPr sz="1100" baseline="-25000">
                <a:latin typeface="Consolas"/>
                <a:ea typeface="Consolas"/>
                <a:cs typeface="Consolas"/>
                <a:sym typeface="Consolas"/>
              </a:endParaRPr>
            </a:p>
          </p:txBody>
        </p:sp>
        <p:sp>
          <p:nvSpPr>
            <p:cNvPr id="3962" name="Google Shape;3962;p63"/>
            <p:cNvSpPr txBox="1"/>
            <p:nvPr/>
          </p:nvSpPr>
          <p:spPr>
            <a:xfrm>
              <a:off x="1283000" y="3936225"/>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x</a:t>
              </a:r>
              <a:r>
                <a:rPr lang="en" sz="1100" baseline="-25000">
                  <a:latin typeface="Consolas"/>
                  <a:ea typeface="Consolas"/>
                  <a:cs typeface="Consolas"/>
                  <a:sym typeface="Consolas"/>
                </a:rPr>
                <a:t>[3]</a:t>
              </a:r>
              <a:endParaRPr sz="1100" baseline="-25000">
                <a:latin typeface="Consolas"/>
                <a:ea typeface="Consolas"/>
                <a:cs typeface="Consolas"/>
                <a:sym typeface="Consolas"/>
              </a:endParaRPr>
            </a:p>
          </p:txBody>
        </p:sp>
        <p:sp>
          <p:nvSpPr>
            <p:cNvPr id="3963" name="Google Shape;3963;p63"/>
            <p:cNvSpPr txBox="1"/>
            <p:nvPr/>
          </p:nvSpPr>
          <p:spPr>
            <a:xfrm>
              <a:off x="1283000" y="2741700"/>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x</a:t>
              </a:r>
              <a:r>
                <a:rPr lang="en" sz="1100" baseline="-25000">
                  <a:latin typeface="Consolas"/>
                  <a:ea typeface="Consolas"/>
                  <a:cs typeface="Consolas"/>
                  <a:sym typeface="Consolas"/>
                </a:rPr>
                <a:t>[1]</a:t>
              </a:r>
              <a:endParaRPr sz="1100" baseline="-25000">
                <a:latin typeface="Consolas"/>
                <a:ea typeface="Consolas"/>
                <a:cs typeface="Consolas"/>
                <a:sym typeface="Consolas"/>
              </a:endParaRPr>
            </a:p>
          </p:txBody>
        </p:sp>
        <p:cxnSp>
          <p:nvCxnSpPr>
            <p:cNvPr id="3964" name="Google Shape;3964;p63"/>
            <p:cNvCxnSpPr>
              <a:endCxn id="3903" idx="2"/>
            </p:cNvCxnSpPr>
            <p:nvPr/>
          </p:nvCxnSpPr>
          <p:spPr>
            <a:xfrm>
              <a:off x="2652721" y="2809353"/>
              <a:ext cx="472200" cy="1257900"/>
            </a:xfrm>
            <a:prstGeom prst="straightConnector1">
              <a:avLst/>
            </a:prstGeom>
            <a:noFill/>
            <a:ln w="9525" cap="flat" cmpd="sng">
              <a:solidFill>
                <a:srgbClr val="E6B8AF"/>
              </a:solidFill>
              <a:prstDash val="lgDash"/>
              <a:round/>
              <a:headEnd type="none" w="med" len="med"/>
              <a:tailEnd type="none" w="med" len="med"/>
            </a:ln>
          </p:spPr>
        </p:cxnSp>
        <p:cxnSp>
          <p:nvCxnSpPr>
            <p:cNvPr id="3965" name="Google Shape;3965;p63"/>
            <p:cNvCxnSpPr>
              <a:stCxn id="3900" idx="6"/>
              <a:endCxn id="3903" idx="2"/>
            </p:cNvCxnSpPr>
            <p:nvPr/>
          </p:nvCxnSpPr>
          <p:spPr>
            <a:xfrm>
              <a:off x="2654002" y="4067253"/>
              <a:ext cx="471000" cy="0"/>
            </a:xfrm>
            <a:prstGeom prst="straightConnector1">
              <a:avLst/>
            </a:prstGeom>
            <a:noFill/>
            <a:ln w="9525" cap="flat" cmpd="sng">
              <a:solidFill>
                <a:srgbClr val="E6B8AF"/>
              </a:solidFill>
              <a:prstDash val="lgDash"/>
              <a:round/>
              <a:headEnd type="none" w="med" len="med"/>
              <a:tailEnd type="none" w="med" len="med"/>
            </a:ln>
          </p:spPr>
        </p:cxnSp>
      </p:grpSp>
      <p:sp>
        <p:nvSpPr>
          <p:cNvPr id="3966" name="Google Shape;3966;p63"/>
          <p:cNvSpPr txBox="1"/>
          <p:nvPr/>
        </p:nvSpPr>
        <p:spPr>
          <a:xfrm>
            <a:off x="6504425" y="932250"/>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a</a:t>
            </a:r>
            <a:r>
              <a:rPr lang="en" sz="1100" baseline="-25000">
                <a:latin typeface="Consolas"/>
                <a:ea typeface="Consolas"/>
                <a:cs typeface="Consolas"/>
                <a:sym typeface="Consolas"/>
              </a:rPr>
              <a:t>[L]</a:t>
            </a:r>
            <a:endParaRPr sz="1100" baseline="-25000">
              <a:latin typeface="Consolas"/>
              <a:ea typeface="Consolas"/>
              <a:cs typeface="Consolas"/>
              <a:sym typeface="Consolas"/>
            </a:endParaRPr>
          </a:p>
        </p:txBody>
      </p:sp>
      <p:cxnSp>
        <p:nvCxnSpPr>
          <p:cNvPr id="3967" name="Google Shape;3967;p63"/>
          <p:cNvCxnSpPr/>
          <p:nvPr/>
        </p:nvCxnSpPr>
        <p:spPr>
          <a:xfrm rot="10800000">
            <a:off x="1814145" y="4620452"/>
            <a:ext cx="1828800" cy="9000"/>
          </a:xfrm>
          <a:prstGeom prst="straightConnector1">
            <a:avLst/>
          </a:prstGeom>
          <a:noFill/>
          <a:ln w="9525" cap="flat" cmpd="sng">
            <a:solidFill>
              <a:schemeClr val="dk2"/>
            </a:solidFill>
            <a:prstDash val="solid"/>
            <a:round/>
            <a:headEnd type="triangle" w="med" len="med"/>
            <a:tailEnd type="none" w="med" len="med"/>
          </a:ln>
        </p:spPr>
      </p:cxnSp>
      <p:sp>
        <p:nvSpPr>
          <p:cNvPr id="3968" name="Google Shape;3968;p63"/>
          <p:cNvSpPr/>
          <p:nvPr/>
        </p:nvSpPr>
        <p:spPr>
          <a:xfrm>
            <a:off x="2344750" y="4131782"/>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9" name="Google Shape;3969;p63"/>
          <p:cNvSpPr/>
          <p:nvPr/>
        </p:nvSpPr>
        <p:spPr>
          <a:xfrm>
            <a:off x="2589580" y="412059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0" name="Google Shape;3970;p63"/>
          <p:cNvSpPr/>
          <p:nvPr/>
        </p:nvSpPr>
        <p:spPr>
          <a:xfrm>
            <a:off x="2574057" y="3932313"/>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3971;p63"/>
          <p:cNvSpPr/>
          <p:nvPr/>
        </p:nvSpPr>
        <p:spPr>
          <a:xfrm>
            <a:off x="2225516" y="36813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2" name="Google Shape;3972;p63"/>
          <p:cNvSpPr/>
          <p:nvPr/>
        </p:nvSpPr>
        <p:spPr>
          <a:xfrm>
            <a:off x="2317239" y="35401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63"/>
          <p:cNvSpPr/>
          <p:nvPr/>
        </p:nvSpPr>
        <p:spPr>
          <a:xfrm>
            <a:off x="2087932" y="36342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63"/>
          <p:cNvSpPr txBox="1"/>
          <p:nvPr/>
        </p:nvSpPr>
        <p:spPr>
          <a:xfrm>
            <a:off x="2960525" y="4529328"/>
            <a:ext cx="5718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x1</a:t>
            </a:r>
            <a:endParaRPr sz="1200">
              <a:latin typeface="Consolas"/>
              <a:ea typeface="Consolas"/>
              <a:cs typeface="Consolas"/>
              <a:sym typeface="Consolas"/>
            </a:endParaRPr>
          </a:p>
        </p:txBody>
      </p:sp>
      <p:sp>
        <p:nvSpPr>
          <p:cNvPr id="3975" name="Google Shape;3975;p63"/>
          <p:cNvSpPr txBox="1"/>
          <p:nvPr/>
        </p:nvSpPr>
        <p:spPr>
          <a:xfrm rot="-5400000">
            <a:off x="1518400" y="3316275"/>
            <a:ext cx="5718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x2</a:t>
            </a:r>
            <a:endParaRPr sz="1200">
              <a:latin typeface="Consolas"/>
              <a:ea typeface="Consolas"/>
              <a:cs typeface="Consolas"/>
              <a:sym typeface="Consolas"/>
            </a:endParaRPr>
          </a:p>
        </p:txBody>
      </p:sp>
      <p:cxnSp>
        <p:nvCxnSpPr>
          <p:cNvPr id="3976" name="Google Shape;3976;p63"/>
          <p:cNvCxnSpPr/>
          <p:nvPr/>
        </p:nvCxnSpPr>
        <p:spPr>
          <a:xfrm rot="10800000" flipH="1">
            <a:off x="1898275" y="2498825"/>
            <a:ext cx="12000" cy="2241000"/>
          </a:xfrm>
          <a:prstGeom prst="straightConnector1">
            <a:avLst/>
          </a:prstGeom>
          <a:noFill/>
          <a:ln w="9525" cap="flat" cmpd="sng">
            <a:solidFill>
              <a:schemeClr val="dk2"/>
            </a:solidFill>
            <a:prstDash val="solid"/>
            <a:round/>
            <a:headEnd type="none" w="med" len="med"/>
            <a:tailEnd type="triangle" w="med" len="med"/>
          </a:ln>
        </p:spPr>
      </p:cxnSp>
      <p:sp>
        <p:nvSpPr>
          <p:cNvPr id="3977" name="Google Shape;3977;p63"/>
          <p:cNvSpPr/>
          <p:nvPr/>
        </p:nvSpPr>
        <p:spPr>
          <a:xfrm>
            <a:off x="2878782" y="4131763"/>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8" name="Google Shape;3978;p63"/>
          <p:cNvSpPr/>
          <p:nvPr/>
        </p:nvSpPr>
        <p:spPr>
          <a:xfrm>
            <a:off x="2316532" y="38628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9" name="Google Shape;3979;p63"/>
          <p:cNvSpPr/>
          <p:nvPr/>
        </p:nvSpPr>
        <p:spPr>
          <a:xfrm>
            <a:off x="2530316" y="36051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63"/>
          <p:cNvSpPr/>
          <p:nvPr/>
        </p:nvSpPr>
        <p:spPr>
          <a:xfrm>
            <a:off x="2622039" y="34639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1" name="Google Shape;3981;p63"/>
          <p:cNvSpPr/>
          <p:nvPr/>
        </p:nvSpPr>
        <p:spPr>
          <a:xfrm>
            <a:off x="2621332" y="37866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2" name="Google Shape;3982;p63"/>
          <p:cNvSpPr/>
          <p:nvPr/>
        </p:nvSpPr>
        <p:spPr>
          <a:xfrm>
            <a:off x="2911316" y="36813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63"/>
          <p:cNvSpPr/>
          <p:nvPr/>
        </p:nvSpPr>
        <p:spPr>
          <a:xfrm>
            <a:off x="3003039" y="35401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4" name="Google Shape;3984;p63"/>
          <p:cNvSpPr/>
          <p:nvPr/>
        </p:nvSpPr>
        <p:spPr>
          <a:xfrm>
            <a:off x="3002332" y="38628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5" name="Google Shape;3985;p63"/>
          <p:cNvSpPr/>
          <p:nvPr/>
        </p:nvSpPr>
        <p:spPr>
          <a:xfrm>
            <a:off x="2835116" y="32241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3986;p63"/>
          <p:cNvSpPr/>
          <p:nvPr/>
        </p:nvSpPr>
        <p:spPr>
          <a:xfrm>
            <a:off x="2926132" y="34056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3987;p63"/>
          <p:cNvSpPr/>
          <p:nvPr/>
        </p:nvSpPr>
        <p:spPr>
          <a:xfrm>
            <a:off x="2606516" y="32241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8" name="Google Shape;3988;p63"/>
          <p:cNvSpPr/>
          <p:nvPr/>
        </p:nvSpPr>
        <p:spPr>
          <a:xfrm>
            <a:off x="2454116" y="31479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9" name="Google Shape;3989;p63"/>
          <p:cNvSpPr/>
          <p:nvPr/>
        </p:nvSpPr>
        <p:spPr>
          <a:xfrm>
            <a:off x="2545839" y="30067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3990;p63"/>
          <p:cNvSpPr/>
          <p:nvPr/>
        </p:nvSpPr>
        <p:spPr>
          <a:xfrm>
            <a:off x="2269257" y="3398913"/>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1" name="Google Shape;3991;p63"/>
          <p:cNvSpPr/>
          <p:nvPr/>
        </p:nvSpPr>
        <p:spPr>
          <a:xfrm>
            <a:off x="2301716" y="32241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3992;p63"/>
          <p:cNvSpPr/>
          <p:nvPr/>
        </p:nvSpPr>
        <p:spPr>
          <a:xfrm>
            <a:off x="2392732" y="34056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3993;p63"/>
          <p:cNvSpPr/>
          <p:nvPr/>
        </p:nvSpPr>
        <p:spPr>
          <a:xfrm>
            <a:off x="2469639" y="34639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4" name="Google Shape;3994;p63"/>
          <p:cNvSpPr/>
          <p:nvPr/>
        </p:nvSpPr>
        <p:spPr>
          <a:xfrm>
            <a:off x="3307839" y="34639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5" name="Google Shape;3995;p63"/>
          <p:cNvSpPr/>
          <p:nvPr/>
        </p:nvSpPr>
        <p:spPr>
          <a:xfrm>
            <a:off x="3139916" y="34527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6" name="Google Shape;3996;p63"/>
          <p:cNvSpPr/>
          <p:nvPr/>
        </p:nvSpPr>
        <p:spPr>
          <a:xfrm>
            <a:off x="3307839" y="32353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7" name="Google Shape;3997;p63"/>
          <p:cNvSpPr/>
          <p:nvPr/>
        </p:nvSpPr>
        <p:spPr>
          <a:xfrm>
            <a:off x="3063716" y="39861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3998;p63"/>
          <p:cNvSpPr/>
          <p:nvPr/>
        </p:nvSpPr>
        <p:spPr>
          <a:xfrm>
            <a:off x="3231639" y="39211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3999;p63"/>
          <p:cNvSpPr/>
          <p:nvPr/>
        </p:nvSpPr>
        <p:spPr>
          <a:xfrm>
            <a:off x="3139916" y="38337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63"/>
          <p:cNvSpPr/>
          <p:nvPr/>
        </p:nvSpPr>
        <p:spPr>
          <a:xfrm>
            <a:off x="3231639" y="36925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63"/>
          <p:cNvSpPr/>
          <p:nvPr/>
        </p:nvSpPr>
        <p:spPr>
          <a:xfrm>
            <a:off x="3154732" y="41676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2" name="Google Shape;4002;p63"/>
          <p:cNvSpPr/>
          <p:nvPr/>
        </p:nvSpPr>
        <p:spPr>
          <a:xfrm>
            <a:off x="2926839" y="39973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4003;p63"/>
          <p:cNvSpPr/>
          <p:nvPr/>
        </p:nvSpPr>
        <p:spPr>
          <a:xfrm>
            <a:off x="2682716" y="30717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63"/>
          <p:cNvSpPr/>
          <p:nvPr/>
        </p:nvSpPr>
        <p:spPr>
          <a:xfrm>
            <a:off x="2850639" y="30067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5" name="Google Shape;4005;p63"/>
          <p:cNvSpPr/>
          <p:nvPr/>
        </p:nvSpPr>
        <p:spPr>
          <a:xfrm>
            <a:off x="3216116" y="33003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6" name="Google Shape;4006;p63"/>
          <p:cNvSpPr/>
          <p:nvPr/>
        </p:nvSpPr>
        <p:spPr>
          <a:xfrm>
            <a:off x="2987516" y="33003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63"/>
          <p:cNvSpPr/>
          <p:nvPr/>
        </p:nvSpPr>
        <p:spPr>
          <a:xfrm>
            <a:off x="2835116" y="28431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8" name="Google Shape;4008;p63"/>
          <p:cNvSpPr/>
          <p:nvPr/>
        </p:nvSpPr>
        <p:spPr>
          <a:xfrm>
            <a:off x="3003039" y="28543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9" name="Google Shape;4009;p63"/>
          <p:cNvSpPr/>
          <p:nvPr/>
        </p:nvSpPr>
        <p:spPr>
          <a:xfrm>
            <a:off x="2758916" y="35289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63"/>
          <p:cNvSpPr/>
          <p:nvPr/>
        </p:nvSpPr>
        <p:spPr>
          <a:xfrm>
            <a:off x="3063716" y="31479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63"/>
          <p:cNvSpPr/>
          <p:nvPr/>
        </p:nvSpPr>
        <p:spPr>
          <a:xfrm>
            <a:off x="3155439" y="30067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2" name="Google Shape;4012;p63"/>
          <p:cNvSpPr/>
          <p:nvPr/>
        </p:nvSpPr>
        <p:spPr>
          <a:xfrm>
            <a:off x="2225516" y="39099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3" name="Google Shape;4013;p63"/>
          <p:cNvSpPr/>
          <p:nvPr/>
        </p:nvSpPr>
        <p:spPr>
          <a:xfrm>
            <a:off x="2469639" y="36925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4" name="Google Shape;4014;p63"/>
          <p:cNvSpPr/>
          <p:nvPr/>
        </p:nvSpPr>
        <p:spPr>
          <a:xfrm>
            <a:off x="2468932" y="40152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5" name="Google Shape;4015;p63"/>
          <p:cNvSpPr/>
          <p:nvPr/>
        </p:nvSpPr>
        <p:spPr>
          <a:xfrm>
            <a:off x="2774439" y="39211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016" name="Google Shape;4016;p63"/>
          <p:cNvCxnSpPr/>
          <p:nvPr/>
        </p:nvCxnSpPr>
        <p:spPr>
          <a:xfrm>
            <a:off x="1849075" y="4347225"/>
            <a:ext cx="105900" cy="0"/>
          </a:xfrm>
          <a:prstGeom prst="straightConnector1">
            <a:avLst/>
          </a:prstGeom>
          <a:noFill/>
          <a:ln w="9525" cap="flat" cmpd="sng">
            <a:solidFill>
              <a:schemeClr val="dk2"/>
            </a:solidFill>
            <a:prstDash val="solid"/>
            <a:round/>
            <a:headEnd type="none" w="med" len="med"/>
            <a:tailEnd type="none" w="med" len="med"/>
          </a:ln>
        </p:spPr>
      </p:cxnSp>
      <p:cxnSp>
        <p:nvCxnSpPr>
          <p:cNvPr id="4017" name="Google Shape;4017;p63"/>
          <p:cNvCxnSpPr/>
          <p:nvPr/>
        </p:nvCxnSpPr>
        <p:spPr>
          <a:xfrm>
            <a:off x="1849075" y="2670825"/>
            <a:ext cx="105900" cy="0"/>
          </a:xfrm>
          <a:prstGeom prst="straightConnector1">
            <a:avLst/>
          </a:prstGeom>
          <a:noFill/>
          <a:ln w="9525" cap="flat" cmpd="sng">
            <a:solidFill>
              <a:schemeClr val="dk2"/>
            </a:solidFill>
            <a:prstDash val="solid"/>
            <a:round/>
            <a:headEnd type="none" w="med" len="med"/>
            <a:tailEnd type="none" w="med" len="med"/>
          </a:ln>
        </p:spPr>
      </p:cxnSp>
      <p:sp>
        <p:nvSpPr>
          <p:cNvPr id="4018" name="Google Shape;4018;p63"/>
          <p:cNvSpPr/>
          <p:nvPr/>
        </p:nvSpPr>
        <p:spPr>
          <a:xfrm>
            <a:off x="2004656" y="2764814"/>
            <a:ext cx="1455725" cy="1573875"/>
          </a:xfrm>
          <a:custGeom>
            <a:avLst/>
            <a:gdLst/>
            <a:ahLst/>
            <a:cxnLst/>
            <a:rect l="l" t="t" r="r" b="b"/>
            <a:pathLst>
              <a:path w="58229" h="62955" extrusionOk="0">
                <a:moveTo>
                  <a:pt x="5923" y="54508"/>
                </a:moveTo>
                <a:cubicBezTo>
                  <a:pt x="3903" y="50821"/>
                  <a:pt x="-1551" y="45671"/>
                  <a:pt x="469" y="37540"/>
                </a:cubicBezTo>
                <a:cubicBezTo>
                  <a:pt x="2489" y="29410"/>
                  <a:pt x="10418" y="11684"/>
                  <a:pt x="18044" y="5725"/>
                </a:cubicBezTo>
                <a:cubicBezTo>
                  <a:pt x="25670" y="-234"/>
                  <a:pt x="39557" y="-1345"/>
                  <a:pt x="46223" y="1786"/>
                </a:cubicBezTo>
                <a:cubicBezTo>
                  <a:pt x="52889" y="4917"/>
                  <a:pt x="57434" y="14764"/>
                  <a:pt x="58040" y="24511"/>
                </a:cubicBezTo>
                <a:cubicBezTo>
                  <a:pt x="58646" y="34258"/>
                  <a:pt x="57434" y="54408"/>
                  <a:pt x="49859" y="60266"/>
                </a:cubicBezTo>
                <a:cubicBezTo>
                  <a:pt x="42284" y="66124"/>
                  <a:pt x="19912" y="60620"/>
                  <a:pt x="12589" y="59660"/>
                </a:cubicBezTo>
                <a:cubicBezTo>
                  <a:pt x="5266" y="58700"/>
                  <a:pt x="7943" y="58195"/>
                  <a:pt x="5923" y="54508"/>
                </a:cubicBezTo>
                <a:close/>
              </a:path>
            </a:pathLst>
          </a:custGeom>
          <a:noFill/>
          <a:ln w="9525" cap="flat" cmpd="sng">
            <a:solidFill>
              <a:srgbClr val="0000FF"/>
            </a:solidFill>
            <a:prstDash val="dash"/>
            <a:round/>
            <a:headEnd type="none" w="med" len="med"/>
            <a:tailEnd type="none" w="med" len="med"/>
          </a:ln>
        </p:spPr>
      </p:sp>
      <p:cxnSp>
        <p:nvCxnSpPr>
          <p:cNvPr id="4019" name="Google Shape;4019;p63"/>
          <p:cNvCxnSpPr/>
          <p:nvPr/>
        </p:nvCxnSpPr>
        <p:spPr>
          <a:xfrm>
            <a:off x="2039100" y="4574475"/>
            <a:ext cx="0" cy="136500"/>
          </a:xfrm>
          <a:prstGeom prst="straightConnector1">
            <a:avLst/>
          </a:prstGeom>
          <a:noFill/>
          <a:ln w="9525" cap="flat" cmpd="sng">
            <a:solidFill>
              <a:schemeClr val="dk2"/>
            </a:solidFill>
            <a:prstDash val="solid"/>
            <a:round/>
            <a:headEnd type="none" w="med" len="med"/>
            <a:tailEnd type="none" w="med" len="med"/>
          </a:ln>
        </p:spPr>
      </p:cxnSp>
      <p:cxnSp>
        <p:nvCxnSpPr>
          <p:cNvPr id="4020" name="Google Shape;4020;p63"/>
          <p:cNvCxnSpPr/>
          <p:nvPr/>
        </p:nvCxnSpPr>
        <p:spPr>
          <a:xfrm>
            <a:off x="3410700" y="4574475"/>
            <a:ext cx="0" cy="136500"/>
          </a:xfrm>
          <a:prstGeom prst="straightConnector1">
            <a:avLst/>
          </a:prstGeom>
          <a:noFill/>
          <a:ln w="9525" cap="flat" cmpd="sng">
            <a:solidFill>
              <a:schemeClr val="dk2"/>
            </a:solidFill>
            <a:prstDash val="solid"/>
            <a:round/>
            <a:headEnd type="none" w="med" len="med"/>
            <a:tailEnd type="none" w="med" len="med"/>
          </a:ln>
        </p:spPr>
      </p:cxnSp>
      <p:grpSp>
        <p:nvGrpSpPr>
          <p:cNvPr id="4021" name="Google Shape;4021;p63"/>
          <p:cNvGrpSpPr/>
          <p:nvPr/>
        </p:nvGrpSpPr>
        <p:grpSpPr>
          <a:xfrm>
            <a:off x="4732470" y="2728665"/>
            <a:ext cx="1828800" cy="1828800"/>
            <a:chOff x="3185745" y="2892265"/>
            <a:chExt cx="1828800" cy="1828800"/>
          </a:xfrm>
        </p:grpSpPr>
        <p:cxnSp>
          <p:nvCxnSpPr>
            <p:cNvPr id="4022" name="Google Shape;4022;p63"/>
            <p:cNvCxnSpPr/>
            <p:nvPr/>
          </p:nvCxnSpPr>
          <p:spPr>
            <a:xfrm rot="10800000">
              <a:off x="3185745" y="3862276"/>
              <a:ext cx="1828800" cy="6900"/>
            </a:xfrm>
            <a:prstGeom prst="straightConnector1">
              <a:avLst/>
            </a:prstGeom>
            <a:noFill/>
            <a:ln w="9525" cap="flat" cmpd="sng">
              <a:solidFill>
                <a:schemeClr val="dk2"/>
              </a:solidFill>
              <a:prstDash val="solid"/>
              <a:round/>
              <a:headEnd type="stealth" w="med" len="med"/>
              <a:tailEnd type="stealth" w="med" len="med"/>
            </a:ln>
          </p:spPr>
        </p:cxnSp>
        <p:cxnSp>
          <p:nvCxnSpPr>
            <p:cNvPr id="4023" name="Google Shape;4023;p63"/>
            <p:cNvCxnSpPr/>
            <p:nvPr/>
          </p:nvCxnSpPr>
          <p:spPr>
            <a:xfrm rot="10800000" flipH="1">
              <a:off x="4096388" y="2892265"/>
              <a:ext cx="7500" cy="1828800"/>
            </a:xfrm>
            <a:prstGeom prst="straightConnector1">
              <a:avLst/>
            </a:prstGeom>
            <a:noFill/>
            <a:ln w="9525" cap="flat" cmpd="sng">
              <a:solidFill>
                <a:schemeClr val="dk2"/>
              </a:solidFill>
              <a:prstDash val="solid"/>
              <a:round/>
              <a:headEnd type="stealth" w="med" len="med"/>
              <a:tailEnd type="stealth" w="med" len="med"/>
            </a:ln>
          </p:spPr>
        </p:cxnSp>
      </p:grpSp>
      <p:grpSp>
        <p:nvGrpSpPr>
          <p:cNvPr id="4024" name="Google Shape;4024;p63"/>
          <p:cNvGrpSpPr/>
          <p:nvPr/>
        </p:nvGrpSpPr>
        <p:grpSpPr>
          <a:xfrm>
            <a:off x="5100981" y="3145578"/>
            <a:ext cx="1091794" cy="995004"/>
            <a:chOff x="3376256" y="3069614"/>
            <a:chExt cx="1455725" cy="1573875"/>
          </a:xfrm>
        </p:grpSpPr>
        <p:sp>
          <p:nvSpPr>
            <p:cNvPr id="4025" name="Google Shape;4025;p63"/>
            <p:cNvSpPr/>
            <p:nvPr/>
          </p:nvSpPr>
          <p:spPr>
            <a:xfrm>
              <a:off x="3716350" y="4436582"/>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6" name="Google Shape;4026;p63"/>
            <p:cNvSpPr/>
            <p:nvPr/>
          </p:nvSpPr>
          <p:spPr>
            <a:xfrm>
              <a:off x="3961180" y="442539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7" name="Google Shape;4027;p63"/>
            <p:cNvSpPr/>
            <p:nvPr/>
          </p:nvSpPr>
          <p:spPr>
            <a:xfrm>
              <a:off x="3945657" y="4237113"/>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028;p63"/>
            <p:cNvSpPr/>
            <p:nvPr/>
          </p:nvSpPr>
          <p:spPr>
            <a:xfrm>
              <a:off x="3597116" y="39861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9" name="Google Shape;4029;p63"/>
            <p:cNvSpPr/>
            <p:nvPr/>
          </p:nvSpPr>
          <p:spPr>
            <a:xfrm>
              <a:off x="3688839" y="38449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0" name="Google Shape;4030;p63"/>
            <p:cNvSpPr/>
            <p:nvPr/>
          </p:nvSpPr>
          <p:spPr>
            <a:xfrm>
              <a:off x="3459532" y="39390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63"/>
            <p:cNvSpPr/>
            <p:nvPr/>
          </p:nvSpPr>
          <p:spPr>
            <a:xfrm>
              <a:off x="4250382" y="4436563"/>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032;p63"/>
            <p:cNvSpPr/>
            <p:nvPr/>
          </p:nvSpPr>
          <p:spPr>
            <a:xfrm>
              <a:off x="3688132" y="41676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3" name="Google Shape;4033;p63"/>
            <p:cNvSpPr/>
            <p:nvPr/>
          </p:nvSpPr>
          <p:spPr>
            <a:xfrm>
              <a:off x="3901916" y="39099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63"/>
            <p:cNvSpPr/>
            <p:nvPr/>
          </p:nvSpPr>
          <p:spPr>
            <a:xfrm>
              <a:off x="3993639" y="37687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5" name="Google Shape;4035;p63"/>
            <p:cNvSpPr/>
            <p:nvPr/>
          </p:nvSpPr>
          <p:spPr>
            <a:xfrm>
              <a:off x="3992932" y="40914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6" name="Google Shape;4036;p63"/>
            <p:cNvSpPr/>
            <p:nvPr/>
          </p:nvSpPr>
          <p:spPr>
            <a:xfrm>
              <a:off x="4282916" y="39861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63"/>
            <p:cNvSpPr/>
            <p:nvPr/>
          </p:nvSpPr>
          <p:spPr>
            <a:xfrm>
              <a:off x="4374639" y="38449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4038;p63"/>
            <p:cNvSpPr/>
            <p:nvPr/>
          </p:nvSpPr>
          <p:spPr>
            <a:xfrm>
              <a:off x="4373932" y="41676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9" name="Google Shape;4039;p63"/>
            <p:cNvSpPr/>
            <p:nvPr/>
          </p:nvSpPr>
          <p:spPr>
            <a:xfrm>
              <a:off x="4206716" y="35289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63"/>
            <p:cNvSpPr/>
            <p:nvPr/>
          </p:nvSpPr>
          <p:spPr>
            <a:xfrm>
              <a:off x="4297732" y="37104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1" name="Google Shape;4041;p63"/>
            <p:cNvSpPr/>
            <p:nvPr/>
          </p:nvSpPr>
          <p:spPr>
            <a:xfrm>
              <a:off x="3978116" y="35289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2" name="Google Shape;4042;p63"/>
            <p:cNvSpPr/>
            <p:nvPr/>
          </p:nvSpPr>
          <p:spPr>
            <a:xfrm>
              <a:off x="3825716" y="34527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4043;p63"/>
            <p:cNvSpPr/>
            <p:nvPr/>
          </p:nvSpPr>
          <p:spPr>
            <a:xfrm>
              <a:off x="3917439" y="33115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4" name="Google Shape;4044;p63"/>
            <p:cNvSpPr/>
            <p:nvPr/>
          </p:nvSpPr>
          <p:spPr>
            <a:xfrm>
              <a:off x="3640857" y="3703713"/>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5" name="Google Shape;4045;p63"/>
            <p:cNvSpPr/>
            <p:nvPr/>
          </p:nvSpPr>
          <p:spPr>
            <a:xfrm>
              <a:off x="3673316" y="35289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6" name="Google Shape;4046;p63"/>
            <p:cNvSpPr/>
            <p:nvPr/>
          </p:nvSpPr>
          <p:spPr>
            <a:xfrm>
              <a:off x="3764332" y="37104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7" name="Google Shape;4047;p63"/>
            <p:cNvSpPr/>
            <p:nvPr/>
          </p:nvSpPr>
          <p:spPr>
            <a:xfrm>
              <a:off x="3841239" y="37687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8" name="Google Shape;4048;p63"/>
            <p:cNvSpPr/>
            <p:nvPr/>
          </p:nvSpPr>
          <p:spPr>
            <a:xfrm>
              <a:off x="4679439" y="37687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4049;p63"/>
            <p:cNvSpPr/>
            <p:nvPr/>
          </p:nvSpPr>
          <p:spPr>
            <a:xfrm>
              <a:off x="4511516" y="37575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63"/>
            <p:cNvSpPr/>
            <p:nvPr/>
          </p:nvSpPr>
          <p:spPr>
            <a:xfrm>
              <a:off x="4679439" y="35401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051;p63"/>
            <p:cNvSpPr/>
            <p:nvPr/>
          </p:nvSpPr>
          <p:spPr>
            <a:xfrm>
              <a:off x="4435316" y="42909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63"/>
            <p:cNvSpPr/>
            <p:nvPr/>
          </p:nvSpPr>
          <p:spPr>
            <a:xfrm>
              <a:off x="4603239" y="42259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4053;p63"/>
            <p:cNvSpPr/>
            <p:nvPr/>
          </p:nvSpPr>
          <p:spPr>
            <a:xfrm>
              <a:off x="4511516" y="41385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4" name="Google Shape;4054;p63"/>
            <p:cNvSpPr/>
            <p:nvPr/>
          </p:nvSpPr>
          <p:spPr>
            <a:xfrm>
              <a:off x="4603239" y="39973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5" name="Google Shape;4055;p63"/>
            <p:cNvSpPr/>
            <p:nvPr/>
          </p:nvSpPr>
          <p:spPr>
            <a:xfrm>
              <a:off x="4526332" y="44724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6" name="Google Shape;4056;p63"/>
            <p:cNvSpPr/>
            <p:nvPr/>
          </p:nvSpPr>
          <p:spPr>
            <a:xfrm>
              <a:off x="4298439" y="43021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7" name="Google Shape;4057;p63"/>
            <p:cNvSpPr/>
            <p:nvPr/>
          </p:nvSpPr>
          <p:spPr>
            <a:xfrm>
              <a:off x="4054316" y="33765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63"/>
            <p:cNvSpPr/>
            <p:nvPr/>
          </p:nvSpPr>
          <p:spPr>
            <a:xfrm>
              <a:off x="4222239" y="33115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59;p63"/>
            <p:cNvSpPr/>
            <p:nvPr/>
          </p:nvSpPr>
          <p:spPr>
            <a:xfrm>
              <a:off x="4587716" y="36051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63"/>
            <p:cNvSpPr/>
            <p:nvPr/>
          </p:nvSpPr>
          <p:spPr>
            <a:xfrm>
              <a:off x="4359116" y="36051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63"/>
            <p:cNvSpPr/>
            <p:nvPr/>
          </p:nvSpPr>
          <p:spPr>
            <a:xfrm>
              <a:off x="4206716" y="31479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2" name="Google Shape;4062;p63"/>
            <p:cNvSpPr/>
            <p:nvPr/>
          </p:nvSpPr>
          <p:spPr>
            <a:xfrm>
              <a:off x="4374639" y="31591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3" name="Google Shape;4063;p63"/>
            <p:cNvSpPr/>
            <p:nvPr/>
          </p:nvSpPr>
          <p:spPr>
            <a:xfrm>
              <a:off x="4130516" y="38337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63"/>
            <p:cNvSpPr/>
            <p:nvPr/>
          </p:nvSpPr>
          <p:spPr>
            <a:xfrm>
              <a:off x="4435316" y="34527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5" name="Google Shape;4065;p63"/>
            <p:cNvSpPr/>
            <p:nvPr/>
          </p:nvSpPr>
          <p:spPr>
            <a:xfrm>
              <a:off x="4527039" y="33115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6" name="Google Shape;4066;p63"/>
            <p:cNvSpPr/>
            <p:nvPr/>
          </p:nvSpPr>
          <p:spPr>
            <a:xfrm>
              <a:off x="3597116" y="42147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63"/>
            <p:cNvSpPr/>
            <p:nvPr/>
          </p:nvSpPr>
          <p:spPr>
            <a:xfrm>
              <a:off x="3841239" y="39973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8" name="Google Shape;4068;p63"/>
            <p:cNvSpPr/>
            <p:nvPr/>
          </p:nvSpPr>
          <p:spPr>
            <a:xfrm>
              <a:off x="3840532" y="43200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9" name="Google Shape;4069;p63"/>
            <p:cNvSpPr/>
            <p:nvPr/>
          </p:nvSpPr>
          <p:spPr>
            <a:xfrm>
              <a:off x="4146039" y="42259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63"/>
            <p:cNvSpPr/>
            <p:nvPr/>
          </p:nvSpPr>
          <p:spPr>
            <a:xfrm>
              <a:off x="3376256" y="3069614"/>
              <a:ext cx="1455725" cy="1573875"/>
            </a:xfrm>
            <a:custGeom>
              <a:avLst/>
              <a:gdLst/>
              <a:ahLst/>
              <a:cxnLst/>
              <a:rect l="l" t="t" r="r" b="b"/>
              <a:pathLst>
                <a:path w="58229" h="62955" extrusionOk="0">
                  <a:moveTo>
                    <a:pt x="5923" y="54508"/>
                  </a:moveTo>
                  <a:cubicBezTo>
                    <a:pt x="3903" y="50821"/>
                    <a:pt x="-1551" y="45671"/>
                    <a:pt x="469" y="37540"/>
                  </a:cubicBezTo>
                  <a:cubicBezTo>
                    <a:pt x="2489" y="29410"/>
                    <a:pt x="10418" y="11684"/>
                    <a:pt x="18044" y="5725"/>
                  </a:cubicBezTo>
                  <a:cubicBezTo>
                    <a:pt x="25670" y="-234"/>
                    <a:pt x="39557" y="-1345"/>
                    <a:pt x="46223" y="1786"/>
                  </a:cubicBezTo>
                  <a:cubicBezTo>
                    <a:pt x="52889" y="4917"/>
                    <a:pt x="57434" y="14764"/>
                    <a:pt x="58040" y="24511"/>
                  </a:cubicBezTo>
                  <a:cubicBezTo>
                    <a:pt x="58646" y="34258"/>
                    <a:pt x="57434" y="54408"/>
                    <a:pt x="49859" y="60266"/>
                  </a:cubicBezTo>
                  <a:cubicBezTo>
                    <a:pt x="42284" y="66124"/>
                    <a:pt x="19912" y="60620"/>
                    <a:pt x="12589" y="59660"/>
                  </a:cubicBezTo>
                  <a:cubicBezTo>
                    <a:pt x="5266" y="58700"/>
                    <a:pt x="7943" y="58195"/>
                    <a:pt x="5923" y="54508"/>
                  </a:cubicBezTo>
                  <a:close/>
                </a:path>
              </a:pathLst>
            </a:custGeom>
            <a:noFill/>
            <a:ln w="9525" cap="flat" cmpd="sng">
              <a:solidFill>
                <a:srgbClr val="0000FF"/>
              </a:solidFill>
              <a:prstDash val="dash"/>
              <a:round/>
              <a:headEnd type="none" w="med" len="med"/>
              <a:tailEnd type="none" w="med" len="med"/>
            </a:ln>
          </p:spPr>
        </p:sp>
      </p:grpSp>
      <p:sp>
        <p:nvSpPr>
          <p:cNvPr id="4071" name="Google Shape;4071;p63"/>
          <p:cNvSpPr/>
          <p:nvPr/>
        </p:nvSpPr>
        <p:spPr>
          <a:xfrm>
            <a:off x="4993025" y="2989225"/>
            <a:ext cx="1307700" cy="1307700"/>
          </a:xfrm>
          <a:prstGeom prst="ellipse">
            <a:avLst/>
          </a:prstGeom>
          <a:noFill/>
          <a:ln w="9525" cap="flat" cmpd="sng">
            <a:solidFill>
              <a:srgbClr val="FF00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2" name="Google Shape;4072;p63"/>
          <p:cNvSpPr txBox="1"/>
          <p:nvPr/>
        </p:nvSpPr>
        <p:spPr>
          <a:xfrm>
            <a:off x="5779375" y="2670828"/>
            <a:ext cx="5718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i="1">
                <a:solidFill>
                  <a:srgbClr val="0000FF"/>
                </a:solidFill>
                <a:latin typeface="Consolas"/>
                <a:ea typeface="Consolas"/>
                <a:cs typeface="Consolas"/>
                <a:sym typeface="Consolas"/>
              </a:rPr>
              <a:t>r=1</a:t>
            </a:r>
            <a:endParaRPr sz="1200" i="1">
              <a:solidFill>
                <a:srgbClr val="0000FF"/>
              </a:solidFill>
              <a:latin typeface="Consolas"/>
              <a:ea typeface="Consolas"/>
              <a:cs typeface="Consolas"/>
              <a:sym typeface="Consolas"/>
            </a:endParaRPr>
          </a:p>
        </p:txBody>
      </p:sp>
      <p:sp>
        <p:nvSpPr>
          <p:cNvPr id="4073" name="Google Shape;4073;p63"/>
          <p:cNvSpPr/>
          <p:nvPr/>
        </p:nvSpPr>
        <p:spPr>
          <a:xfrm>
            <a:off x="3816600" y="3566525"/>
            <a:ext cx="709800" cy="136500"/>
          </a:xfrm>
          <a:prstGeom prst="stripedRightArrow">
            <a:avLst>
              <a:gd name="adj1" fmla="val 50000"/>
              <a:gd name="adj2" fmla="val 50000"/>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4" name="Google Shape;4074;p63"/>
          <p:cNvSpPr txBox="1"/>
          <p:nvPr/>
        </p:nvSpPr>
        <p:spPr>
          <a:xfrm>
            <a:off x="6148775" y="3681328"/>
            <a:ext cx="5718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i="1">
                <a:latin typeface="Consolas"/>
                <a:ea typeface="Consolas"/>
                <a:cs typeface="Consolas"/>
                <a:sym typeface="Consolas"/>
              </a:rPr>
              <a:t>x1</a:t>
            </a:r>
            <a:endParaRPr sz="1000" i="1">
              <a:latin typeface="Consolas"/>
              <a:ea typeface="Consolas"/>
              <a:cs typeface="Consolas"/>
              <a:sym typeface="Consolas"/>
            </a:endParaRPr>
          </a:p>
        </p:txBody>
      </p:sp>
      <p:sp>
        <p:nvSpPr>
          <p:cNvPr id="4075" name="Google Shape;4075;p63"/>
          <p:cNvSpPr txBox="1"/>
          <p:nvPr/>
        </p:nvSpPr>
        <p:spPr>
          <a:xfrm rot="-5400000">
            <a:off x="5204275" y="2670825"/>
            <a:ext cx="4929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latin typeface="Consolas"/>
                <a:ea typeface="Consolas"/>
                <a:cs typeface="Consolas"/>
                <a:sym typeface="Consolas"/>
              </a:rPr>
              <a:t>x2</a:t>
            </a:r>
            <a:endParaRPr sz="1000">
              <a:latin typeface="Consolas"/>
              <a:ea typeface="Consolas"/>
              <a:cs typeface="Consolas"/>
              <a:sym typeface="Consolas"/>
            </a:endParaRPr>
          </a:p>
        </p:txBody>
      </p:sp>
      <p:sp>
        <p:nvSpPr>
          <p:cNvPr id="4076" name="Google Shape;4076;p63"/>
          <p:cNvSpPr txBox="1"/>
          <p:nvPr/>
        </p:nvSpPr>
        <p:spPr>
          <a:xfrm>
            <a:off x="7034925" y="932250"/>
            <a:ext cx="1522500" cy="2385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
                <a:latin typeface="Consolas"/>
                <a:ea typeface="Consolas"/>
                <a:cs typeface="Consolas"/>
                <a:sym typeface="Consolas"/>
              </a:rPr>
              <a:t>DropOut</a:t>
            </a:r>
            <a:endParaRPr>
              <a:latin typeface="Consolas"/>
              <a:ea typeface="Consolas"/>
              <a:cs typeface="Consolas"/>
              <a:sym typeface="Consolas"/>
            </a:endParaRPr>
          </a:p>
        </p:txBody>
      </p:sp>
      <p:sp>
        <p:nvSpPr>
          <p:cNvPr id="4077" name="Google Shape;4077;p63"/>
          <p:cNvSpPr txBox="1"/>
          <p:nvPr/>
        </p:nvSpPr>
        <p:spPr>
          <a:xfrm>
            <a:off x="7034925" y="3552950"/>
            <a:ext cx="1522500" cy="2385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
                <a:latin typeface="Consolas"/>
                <a:ea typeface="Consolas"/>
                <a:cs typeface="Consolas"/>
                <a:sym typeface="Consolas"/>
              </a:rPr>
              <a:t>Normalization</a:t>
            </a:r>
            <a:endParaRPr>
              <a:latin typeface="Consolas"/>
              <a:ea typeface="Consolas"/>
              <a:cs typeface="Consolas"/>
              <a:sym typeface="Consolas"/>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081"/>
        <p:cNvGrpSpPr/>
        <p:nvPr/>
      </p:nvGrpSpPr>
      <p:grpSpPr>
        <a:xfrm>
          <a:off x="0" y="0"/>
          <a:ext cx="0" cy="0"/>
          <a:chOff x="0" y="0"/>
          <a:chExt cx="0" cy="0"/>
        </a:xfrm>
      </p:grpSpPr>
      <p:cxnSp>
        <p:nvCxnSpPr>
          <p:cNvPr id="4082" name="Google Shape;4082;p64"/>
          <p:cNvCxnSpPr/>
          <p:nvPr/>
        </p:nvCxnSpPr>
        <p:spPr>
          <a:xfrm rot="10800000">
            <a:off x="1340938" y="1572925"/>
            <a:ext cx="1307700" cy="9300"/>
          </a:xfrm>
          <a:prstGeom prst="straightConnector1">
            <a:avLst/>
          </a:prstGeom>
          <a:noFill/>
          <a:ln w="9525" cap="flat" cmpd="sng">
            <a:solidFill>
              <a:schemeClr val="dk2"/>
            </a:solidFill>
            <a:prstDash val="solid"/>
            <a:round/>
            <a:headEnd type="stealth" w="med" len="med"/>
            <a:tailEnd type="none" w="med" len="med"/>
          </a:ln>
        </p:spPr>
      </p:cxnSp>
      <p:cxnSp>
        <p:nvCxnSpPr>
          <p:cNvPr id="4083" name="Google Shape;4083;p64"/>
          <p:cNvCxnSpPr/>
          <p:nvPr/>
        </p:nvCxnSpPr>
        <p:spPr>
          <a:xfrm rot="10800000" flipH="1">
            <a:off x="1375913" y="277665"/>
            <a:ext cx="2700" cy="1308000"/>
          </a:xfrm>
          <a:prstGeom prst="straightConnector1">
            <a:avLst/>
          </a:prstGeom>
          <a:noFill/>
          <a:ln w="9525" cap="flat" cmpd="sng">
            <a:solidFill>
              <a:schemeClr val="dk2"/>
            </a:solidFill>
            <a:prstDash val="solid"/>
            <a:round/>
            <a:headEnd type="none" w="med" len="med"/>
            <a:tailEnd type="stealth" w="med" len="med"/>
          </a:ln>
        </p:spPr>
      </p:cxnSp>
      <p:cxnSp>
        <p:nvCxnSpPr>
          <p:cNvPr id="4084" name="Google Shape;4084;p64"/>
          <p:cNvCxnSpPr/>
          <p:nvPr/>
        </p:nvCxnSpPr>
        <p:spPr>
          <a:xfrm rot="10800000" flipH="1">
            <a:off x="786950" y="1565125"/>
            <a:ext cx="588000" cy="676800"/>
          </a:xfrm>
          <a:prstGeom prst="straightConnector1">
            <a:avLst/>
          </a:prstGeom>
          <a:noFill/>
          <a:ln w="9525" cap="flat" cmpd="sng">
            <a:solidFill>
              <a:schemeClr val="dk2"/>
            </a:solidFill>
            <a:prstDash val="solid"/>
            <a:round/>
            <a:headEnd type="stealth" w="med" len="med"/>
            <a:tailEnd type="none" w="med" len="med"/>
          </a:ln>
        </p:spPr>
      </p:cxnSp>
      <p:sp>
        <p:nvSpPr>
          <p:cNvPr id="4085" name="Google Shape;4085;p64"/>
          <p:cNvSpPr/>
          <p:nvPr/>
        </p:nvSpPr>
        <p:spPr>
          <a:xfrm rot="-2308403">
            <a:off x="825188" y="1077218"/>
            <a:ext cx="1468775" cy="416564"/>
          </a:xfrm>
          <a:prstGeom prst="ellipse">
            <a:avLst/>
          </a:prstGeom>
          <a:noFill/>
          <a:ln w="9525" cap="flat" cmpd="sng">
            <a:solidFill>
              <a:srgbClr val="0000FF"/>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086" name="Google Shape;4086;p64"/>
          <p:cNvCxnSpPr>
            <a:stCxn id="4085" idx="2"/>
            <a:endCxn id="4085" idx="6"/>
          </p:cNvCxnSpPr>
          <p:nvPr/>
        </p:nvCxnSpPr>
        <p:spPr>
          <a:xfrm rot="10800000" flipH="1">
            <a:off x="984625" y="828600"/>
            <a:ext cx="1149900" cy="913800"/>
          </a:xfrm>
          <a:prstGeom prst="curvedConnector5">
            <a:avLst>
              <a:gd name="adj1" fmla="val 11366"/>
              <a:gd name="adj2" fmla="val -29162"/>
              <a:gd name="adj3" fmla="val 114793"/>
            </a:avLst>
          </a:prstGeom>
          <a:noFill/>
          <a:ln w="9525" cap="flat" cmpd="sng">
            <a:solidFill>
              <a:srgbClr val="0000FF"/>
            </a:solidFill>
            <a:prstDash val="lgDash"/>
            <a:round/>
            <a:headEnd type="none" w="med" len="med"/>
            <a:tailEnd type="none" w="med" len="med"/>
          </a:ln>
        </p:spPr>
      </p:cxnSp>
      <p:grpSp>
        <p:nvGrpSpPr>
          <p:cNvPr id="4087" name="Google Shape;4087;p64"/>
          <p:cNvGrpSpPr/>
          <p:nvPr/>
        </p:nvGrpSpPr>
        <p:grpSpPr>
          <a:xfrm>
            <a:off x="3272050" y="278965"/>
            <a:ext cx="1539900" cy="1307700"/>
            <a:chOff x="3642775" y="181165"/>
            <a:chExt cx="1539900" cy="1307700"/>
          </a:xfrm>
        </p:grpSpPr>
        <p:cxnSp>
          <p:nvCxnSpPr>
            <p:cNvPr id="4088" name="Google Shape;4088;p64"/>
            <p:cNvCxnSpPr/>
            <p:nvPr/>
          </p:nvCxnSpPr>
          <p:spPr>
            <a:xfrm rot="10800000">
              <a:off x="3662020" y="1469724"/>
              <a:ext cx="1463100" cy="14700"/>
            </a:xfrm>
            <a:prstGeom prst="straightConnector1">
              <a:avLst/>
            </a:prstGeom>
            <a:noFill/>
            <a:ln w="9525" cap="flat" cmpd="sng">
              <a:solidFill>
                <a:schemeClr val="dk2"/>
              </a:solidFill>
              <a:prstDash val="solid"/>
              <a:round/>
              <a:headEnd type="stealth" w="med" len="med"/>
              <a:tailEnd type="none" w="med" len="med"/>
            </a:ln>
          </p:spPr>
        </p:cxnSp>
        <p:cxnSp>
          <p:nvCxnSpPr>
            <p:cNvPr id="4089" name="Google Shape;4089;p64"/>
            <p:cNvCxnSpPr/>
            <p:nvPr/>
          </p:nvCxnSpPr>
          <p:spPr>
            <a:xfrm rot="10800000" flipH="1">
              <a:off x="3655713" y="181165"/>
              <a:ext cx="9300" cy="1307700"/>
            </a:xfrm>
            <a:prstGeom prst="straightConnector1">
              <a:avLst/>
            </a:prstGeom>
            <a:noFill/>
            <a:ln w="9525" cap="flat" cmpd="sng">
              <a:solidFill>
                <a:schemeClr val="dk2"/>
              </a:solidFill>
              <a:prstDash val="solid"/>
              <a:round/>
              <a:headEnd type="none" w="med" len="med"/>
              <a:tailEnd type="stealth" w="med" len="med"/>
            </a:ln>
          </p:spPr>
        </p:cxnSp>
        <p:sp>
          <p:nvSpPr>
            <p:cNvPr id="4090" name="Google Shape;4090;p64"/>
            <p:cNvSpPr/>
            <p:nvPr/>
          </p:nvSpPr>
          <p:spPr>
            <a:xfrm rot="-1694975">
              <a:off x="3650545" y="634758"/>
              <a:ext cx="1524360" cy="416490"/>
            </a:xfrm>
            <a:prstGeom prst="ellipse">
              <a:avLst/>
            </a:prstGeom>
            <a:noFill/>
            <a:ln w="9525" cap="flat" cmpd="sng">
              <a:solidFill>
                <a:srgbClr val="0000FF"/>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1" name="Google Shape;4091;p64"/>
            <p:cNvSpPr/>
            <p:nvPr/>
          </p:nvSpPr>
          <p:spPr>
            <a:xfrm rot="-1697709">
              <a:off x="3822041" y="672947"/>
              <a:ext cx="1244268" cy="275012"/>
            </a:xfrm>
            <a:prstGeom prst="ellipse">
              <a:avLst/>
            </a:prstGeom>
            <a:noFill/>
            <a:ln w="19050" cap="flat" cmpd="sng">
              <a:solidFill>
                <a:srgbClr val="6AA84F"/>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2" name="Google Shape;4092;p64"/>
            <p:cNvSpPr/>
            <p:nvPr/>
          </p:nvSpPr>
          <p:spPr>
            <a:xfrm rot="-1698362">
              <a:off x="4062372" y="757773"/>
              <a:ext cx="662406" cy="170453"/>
            </a:xfrm>
            <a:prstGeom prst="ellipse">
              <a:avLst/>
            </a:prstGeom>
            <a:noFill/>
            <a:ln w="9525" cap="flat" cmpd="sng">
              <a:solidFill>
                <a:srgbClr val="FF0000"/>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93" name="Google Shape;4093;p64"/>
          <p:cNvSpPr txBox="1"/>
          <p:nvPr/>
        </p:nvSpPr>
        <p:spPr>
          <a:xfrm>
            <a:off x="2319925" y="1572925"/>
            <a:ext cx="416700" cy="3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Consolas"/>
                <a:ea typeface="Consolas"/>
                <a:cs typeface="Consolas"/>
                <a:sym typeface="Consolas"/>
              </a:rPr>
              <a:t>w1</a:t>
            </a:r>
            <a:endParaRPr sz="1100">
              <a:latin typeface="Consolas"/>
              <a:ea typeface="Consolas"/>
              <a:cs typeface="Consolas"/>
              <a:sym typeface="Consolas"/>
            </a:endParaRPr>
          </a:p>
        </p:txBody>
      </p:sp>
      <p:sp>
        <p:nvSpPr>
          <p:cNvPr id="4094" name="Google Shape;4094;p64"/>
          <p:cNvSpPr txBox="1"/>
          <p:nvPr/>
        </p:nvSpPr>
        <p:spPr>
          <a:xfrm>
            <a:off x="4401425" y="1481175"/>
            <a:ext cx="416700" cy="3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Consolas"/>
                <a:ea typeface="Consolas"/>
                <a:cs typeface="Consolas"/>
                <a:sym typeface="Consolas"/>
              </a:rPr>
              <a:t>w1</a:t>
            </a:r>
            <a:endParaRPr sz="1100">
              <a:latin typeface="Consolas"/>
              <a:ea typeface="Consolas"/>
              <a:cs typeface="Consolas"/>
              <a:sym typeface="Consolas"/>
            </a:endParaRPr>
          </a:p>
        </p:txBody>
      </p:sp>
      <p:sp>
        <p:nvSpPr>
          <p:cNvPr id="4095" name="Google Shape;4095;p64"/>
          <p:cNvSpPr txBox="1"/>
          <p:nvPr/>
        </p:nvSpPr>
        <p:spPr>
          <a:xfrm>
            <a:off x="758700" y="2117363"/>
            <a:ext cx="378300" cy="3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Consolas"/>
                <a:ea typeface="Consolas"/>
                <a:cs typeface="Consolas"/>
                <a:sym typeface="Consolas"/>
              </a:rPr>
              <a:t>w2</a:t>
            </a:r>
            <a:endParaRPr sz="1100">
              <a:latin typeface="Consolas"/>
              <a:ea typeface="Consolas"/>
              <a:cs typeface="Consolas"/>
              <a:sym typeface="Consolas"/>
            </a:endParaRPr>
          </a:p>
        </p:txBody>
      </p:sp>
      <p:sp>
        <p:nvSpPr>
          <p:cNvPr id="4096" name="Google Shape;4096;p64"/>
          <p:cNvSpPr txBox="1"/>
          <p:nvPr/>
        </p:nvSpPr>
        <p:spPr>
          <a:xfrm>
            <a:off x="1007425" y="338500"/>
            <a:ext cx="378300" cy="3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Consolas"/>
                <a:ea typeface="Consolas"/>
                <a:cs typeface="Consolas"/>
                <a:sym typeface="Consolas"/>
              </a:rPr>
              <a:t>J</a:t>
            </a:r>
            <a:endParaRPr sz="1100">
              <a:latin typeface="Consolas"/>
              <a:ea typeface="Consolas"/>
              <a:cs typeface="Consolas"/>
              <a:sym typeface="Consolas"/>
            </a:endParaRPr>
          </a:p>
        </p:txBody>
      </p:sp>
      <p:grpSp>
        <p:nvGrpSpPr>
          <p:cNvPr id="4097" name="Google Shape;4097;p64"/>
          <p:cNvGrpSpPr/>
          <p:nvPr/>
        </p:nvGrpSpPr>
        <p:grpSpPr>
          <a:xfrm>
            <a:off x="987300" y="2793600"/>
            <a:ext cx="2014982" cy="2263650"/>
            <a:chOff x="758700" y="2412600"/>
            <a:chExt cx="2014982" cy="2263650"/>
          </a:xfrm>
        </p:grpSpPr>
        <p:grpSp>
          <p:nvGrpSpPr>
            <p:cNvPr id="4098" name="Google Shape;4098;p64"/>
            <p:cNvGrpSpPr/>
            <p:nvPr/>
          </p:nvGrpSpPr>
          <p:grpSpPr>
            <a:xfrm>
              <a:off x="778832" y="2481240"/>
              <a:ext cx="1994850" cy="1972060"/>
              <a:chOff x="777650" y="2639865"/>
              <a:chExt cx="1994850" cy="1972060"/>
            </a:xfrm>
          </p:grpSpPr>
          <p:cxnSp>
            <p:nvCxnSpPr>
              <p:cNvPr id="4099" name="Google Shape;4099;p64"/>
              <p:cNvCxnSpPr/>
              <p:nvPr/>
            </p:nvCxnSpPr>
            <p:spPr>
              <a:xfrm rot="10800000">
                <a:off x="1379600" y="3927325"/>
                <a:ext cx="1392900" cy="7800"/>
              </a:xfrm>
              <a:prstGeom prst="straightConnector1">
                <a:avLst/>
              </a:prstGeom>
              <a:noFill/>
              <a:ln w="9525" cap="flat" cmpd="sng">
                <a:solidFill>
                  <a:schemeClr val="dk2"/>
                </a:solidFill>
                <a:prstDash val="solid"/>
                <a:round/>
                <a:headEnd type="stealth" w="med" len="med"/>
                <a:tailEnd type="none" w="med" len="med"/>
              </a:ln>
            </p:spPr>
          </p:cxnSp>
          <p:cxnSp>
            <p:nvCxnSpPr>
              <p:cNvPr id="4100" name="Google Shape;4100;p64"/>
              <p:cNvCxnSpPr/>
              <p:nvPr/>
            </p:nvCxnSpPr>
            <p:spPr>
              <a:xfrm rot="10800000" flipH="1">
                <a:off x="1375913" y="2639865"/>
                <a:ext cx="2700" cy="1308000"/>
              </a:xfrm>
              <a:prstGeom prst="straightConnector1">
                <a:avLst/>
              </a:prstGeom>
              <a:noFill/>
              <a:ln w="9525" cap="flat" cmpd="sng">
                <a:solidFill>
                  <a:schemeClr val="dk2"/>
                </a:solidFill>
                <a:prstDash val="solid"/>
                <a:round/>
                <a:headEnd type="none" w="med" len="med"/>
                <a:tailEnd type="stealth" w="med" len="med"/>
              </a:ln>
            </p:spPr>
          </p:cxnSp>
          <p:cxnSp>
            <p:nvCxnSpPr>
              <p:cNvPr id="4101" name="Google Shape;4101;p64"/>
              <p:cNvCxnSpPr/>
              <p:nvPr/>
            </p:nvCxnSpPr>
            <p:spPr>
              <a:xfrm rot="10800000" flipH="1">
                <a:off x="777650" y="3935125"/>
                <a:ext cx="589800" cy="676800"/>
              </a:xfrm>
              <a:prstGeom prst="straightConnector1">
                <a:avLst/>
              </a:prstGeom>
              <a:noFill/>
              <a:ln w="9525" cap="flat" cmpd="sng">
                <a:solidFill>
                  <a:schemeClr val="dk2"/>
                </a:solidFill>
                <a:prstDash val="solid"/>
                <a:round/>
                <a:headEnd type="stealth" w="med" len="med"/>
                <a:tailEnd type="none" w="med" len="med"/>
              </a:ln>
            </p:spPr>
          </p:cxnSp>
        </p:grpSp>
        <p:sp>
          <p:nvSpPr>
            <p:cNvPr id="4102" name="Google Shape;4102;p64"/>
            <p:cNvSpPr/>
            <p:nvPr/>
          </p:nvSpPr>
          <p:spPr>
            <a:xfrm>
              <a:off x="901378" y="2753562"/>
              <a:ext cx="1468800" cy="416400"/>
            </a:xfrm>
            <a:prstGeom prst="ellipse">
              <a:avLst/>
            </a:prstGeom>
            <a:noFill/>
            <a:ln w="9525" cap="flat" cmpd="sng">
              <a:solidFill>
                <a:srgbClr val="0000FF"/>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03" name="Google Shape;4103;p64"/>
            <p:cNvCxnSpPr>
              <a:stCxn id="4102" idx="2"/>
              <a:endCxn id="4102" idx="6"/>
            </p:cNvCxnSpPr>
            <p:nvPr/>
          </p:nvCxnSpPr>
          <p:spPr>
            <a:xfrm>
              <a:off x="901378" y="2961762"/>
              <a:ext cx="1468800" cy="600"/>
            </a:xfrm>
            <a:prstGeom prst="curvedConnector5">
              <a:avLst>
                <a:gd name="adj1" fmla="val 6102"/>
                <a:gd name="adj2" fmla="val 213456378"/>
                <a:gd name="adj3" fmla="val 96870"/>
              </a:avLst>
            </a:prstGeom>
            <a:noFill/>
            <a:ln w="9525" cap="flat" cmpd="sng">
              <a:solidFill>
                <a:srgbClr val="0000FF"/>
              </a:solidFill>
              <a:prstDash val="lgDash"/>
              <a:round/>
              <a:headEnd type="none" w="med" len="med"/>
              <a:tailEnd type="none" w="med" len="med"/>
            </a:ln>
          </p:spPr>
        </p:cxnSp>
        <p:sp>
          <p:nvSpPr>
            <p:cNvPr id="4104" name="Google Shape;4104;p64"/>
            <p:cNvSpPr txBox="1"/>
            <p:nvPr/>
          </p:nvSpPr>
          <p:spPr>
            <a:xfrm>
              <a:off x="2318275" y="3796475"/>
              <a:ext cx="416700" cy="3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Consolas"/>
                  <a:ea typeface="Consolas"/>
                  <a:cs typeface="Consolas"/>
                  <a:sym typeface="Consolas"/>
                </a:rPr>
                <a:t>w1</a:t>
              </a:r>
              <a:endParaRPr sz="1100">
                <a:latin typeface="Consolas"/>
                <a:ea typeface="Consolas"/>
                <a:cs typeface="Consolas"/>
                <a:sym typeface="Consolas"/>
              </a:endParaRPr>
            </a:p>
          </p:txBody>
        </p:sp>
        <p:sp>
          <p:nvSpPr>
            <p:cNvPr id="4105" name="Google Shape;4105;p64"/>
            <p:cNvSpPr txBox="1"/>
            <p:nvPr/>
          </p:nvSpPr>
          <p:spPr>
            <a:xfrm>
              <a:off x="758700" y="4357950"/>
              <a:ext cx="378300" cy="3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Consolas"/>
                  <a:ea typeface="Consolas"/>
                  <a:cs typeface="Consolas"/>
                  <a:sym typeface="Consolas"/>
                </a:rPr>
                <a:t>w2</a:t>
              </a:r>
              <a:endParaRPr sz="1100">
                <a:latin typeface="Consolas"/>
                <a:ea typeface="Consolas"/>
                <a:cs typeface="Consolas"/>
                <a:sym typeface="Consolas"/>
              </a:endParaRPr>
            </a:p>
          </p:txBody>
        </p:sp>
        <p:sp>
          <p:nvSpPr>
            <p:cNvPr id="4106" name="Google Shape;4106;p64"/>
            <p:cNvSpPr txBox="1"/>
            <p:nvPr/>
          </p:nvSpPr>
          <p:spPr>
            <a:xfrm>
              <a:off x="1150025" y="2412600"/>
              <a:ext cx="378300" cy="3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Consolas"/>
                  <a:ea typeface="Consolas"/>
                  <a:cs typeface="Consolas"/>
                  <a:sym typeface="Consolas"/>
                </a:rPr>
                <a:t>J</a:t>
              </a:r>
              <a:endParaRPr sz="1100">
                <a:latin typeface="Consolas"/>
                <a:ea typeface="Consolas"/>
                <a:cs typeface="Consolas"/>
                <a:sym typeface="Consolas"/>
              </a:endParaRPr>
            </a:p>
          </p:txBody>
        </p:sp>
      </p:grpSp>
      <p:grpSp>
        <p:nvGrpSpPr>
          <p:cNvPr id="4107" name="Google Shape;4107;p64"/>
          <p:cNvGrpSpPr/>
          <p:nvPr/>
        </p:nvGrpSpPr>
        <p:grpSpPr>
          <a:xfrm>
            <a:off x="3258763" y="2862250"/>
            <a:ext cx="1934988" cy="1580500"/>
            <a:chOff x="2953963" y="2709850"/>
            <a:chExt cx="1934988" cy="1580500"/>
          </a:xfrm>
        </p:grpSpPr>
        <p:grpSp>
          <p:nvGrpSpPr>
            <p:cNvPr id="4108" name="Google Shape;4108;p64"/>
            <p:cNvGrpSpPr/>
            <p:nvPr/>
          </p:nvGrpSpPr>
          <p:grpSpPr>
            <a:xfrm>
              <a:off x="3361188" y="2717365"/>
              <a:ext cx="1463108" cy="1307700"/>
              <a:chOff x="3655713" y="257365"/>
              <a:chExt cx="1463108" cy="1307700"/>
            </a:xfrm>
          </p:grpSpPr>
          <p:cxnSp>
            <p:nvCxnSpPr>
              <p:cNvPr id="4109" name="Google Shape;4109;p64"/>
              <p:cNvCxnSpPr/>
              <p:nvPr/>
            </p:nvCxnSpPr>
            <p:spPr>
              <a:xfrm rot="10800000">
                <a:off x="3655720" y="1512053"/>
                <a:ext cx="1463100" cy="14700"/>
              </a:xfrm>
              <a:prstGeom prst="straightConnector1">
                <a:avLst/>
              </a:prstGeom>
              <a:noFill/>
              <a:ln w="9525" cap="flat" cmpd="sng">
                <a:solidFill>
                  <a:schemeClr val="dk2"/>
                </a:solidFill>
                <a:prstDash val="solid"/>
                <a:round/>
                <a:headEnd type="stealth" w="med" len="med"/>
                <a:tailEnd type="none" w="med" len="med"/>
              </a:ln>
            </p:spPr>
          </p:cxnSp>
          <p:cxnSp>
            <p:nvCxnSpPr>
              <p:cNvPr id="4110" name="Google Shape;4110;p64"/>
              <p:cNvCxnSpPr/>
              <p:nvPr/>
            </p:nvCxnSpPr>
            <p:spPr>
              <a:xfrm rot="10800000" flipH="1">
                <a:off x="3655713" y="257365"/>
                <a:ext cx="9300" cy="1307700"/>
              </a:xfrm>
              <a:prstGeom prst="straightConnector1">
                <a:avLst/>
              </a:prstGeom>
              <a:noFill/>
              <a:ln w="9525" cap="flat" cmpd="sng">
                <a:solidFill>
                  <a:schemeClr val="dk2"/>
                </a:solidFill>
                <a:prstDash val="solid"/>
                <a:round/>
                <a:headEnd type="none" w="med" len="med"/>
                <a:tailEnd type="stealth" w="med" len="med"/>
              </a:ln>
            </p:spPr>
          </p:cxnSp>
        </p:grpSp>
        <p:sp>
          <p:nvSpPr>
            <p:cNvPr id="4111" name="Google Shape;4111;p64"/>
            <p:cNvSpPr/>
            <p:nvPr/>
          </p:nvSpPr>
          <p:spPr>
            <a:xfrm>
              <a:off x="3512550" y="2803925"/>
              <a:ext cx="1077600" cy="1070700"/>
            </a:xfrm>
            <a:prstGeom prst="ellipse">
              <a:avLst/>
            </a:prstGeom>
            <a:noFill/>
            <a:ln w="9525" cap="flat" cmpd="sng">
              <a:solidFill>
                <a:srgbClr val="0000FF"/>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4112;p64"/>
            <p:cNvSpPr/>
            <p:nvPr/>
          </p:nvSpPr>
          <p:spPr>
            <a:xfrm>
              <a:off x="3645150" y="2957375"/>
              <a:ext cx="812400" cy="763800"/>
            </a:xfrm>
            <a:prstGeom prst="ellipse">
              <a:avLst/>
            </a:prstGeom>
            <a:noFill/>
            <a:ln w="9525" cap="flat" cmpd="sng">
              <a:solidFill>
                <a:srgbClr val="6AA84F"/>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3" name="Google Shape;4113;p64"/>
            <p:cNvSpPr/>
            <p:nvPr/>
          </p:nvSpPr>
          <p:spPr>
            <a:xfrm>
              <a:off x="3843000" y="3112025"/>
              <a:ext cx="416700" cy="454500"/>
            </a:xfrm>
            <a:prstGeom prst="ellipse">
              <a:avLst/>
            </a:prstGeom>
            <a:noFill/>
            <a:ln w="9525" cap="flat" cmpd="sng">
              <a:solidFill>
                <a:srgbClr val="FF00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4114;p64"/>
            <p:cNvSpPr txBox="1"/>
            <p:nvPr/>
          </p:nvSpPr>
          <p:spPr>
            <a:xfrm>
              <a:off x="4510650" y="3972050"/>
              <a:ext cx="378300" cy="3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Consolas"/>
                  <a:ea typeface="Consolas"/>
                  <a:cs typeface="Consolas"/>
                  <a:sym typeface="Consolas"/>
                </a:rPr>
                <a:t>w1</a:t>
              </a:r>
              <a:endParaRPr sz="1100">
                <a:latin typeface="Consolas"/>
                <a:ea typeface="Consolas"/>
                <a:cs typeface="Consolas"/>
                <a:sym typeface="Consolas"/>
              </a:endParaRPr>
            </a:p>
          </p:txBody>
        </p:sp>
        <p:sp>
          <p:nvSpPr>
            <p:cNvPr id="4115" name="Google Shape;4115;p64"/>
            <p:cNvSpPr txBox="1"/>
            <p:nvPr/>
          </p:nvSpPr>
          <p:spPr>
            <a:xfrm>
              <a:off x="2953963" y="2709850"/>
              <a:ext cx="378300" cy="3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Consolas"/>
                  <a:ea typeface="Consolas"/>
                  <a:cs typeface="Consolas"/>
                  <a:sym typeface="Consolas"/>
                </a:rPr>
                <a:t>w2</a:t>
              </a:r>
              <a:endParaRPr sz="1100">
                <a:latin typeface="Consolas"/>
                <a:ea typeface="Consolas"/>
                <a:cs typeface="Consolas"/>
                <a:sym typeface="Consolas"/>
              </a:endParaRPr>
            </a:p>
          </p:txBody>
        </p:sp>
      </p:grpSp>
      <p:sp>
        <p:nvSpPr>
          <p:cNvPr id="4116" name="Google Shape;4116;p64"/>
          <p:cNvSpPr txBox="1"/>
          <p:nvPr/>
        </p:nvSpPr>
        <p:spPr>
          <a:xfrm>
            <a:off x="2864838" y="277675"/>
            <a:ext cx="378300" cy="3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Consolas"/>
                <a:ea typeface="Consolas"/>
                <a:cs typeface="Consolas"/>
                <a:sym typeface="Consolas"/>
              </a:rPr>
              <a:t>w2</a:t>
            </a:r>
            <a:endParaRPr sz="1100">
              <a:latin typeface="Consolas"/>
              <a:ea typeface="Consolas"/>
              <a:cs typeface="Consolas"/>
              <a:sym typeface="Consolas"/>
            </a:endParaRPr>
          </a:p>
        </p:txBody>
      </p:sp>
      <p:sp>
        <p:nvSpPr>
          <p:cNvPr id="4117" name="Google Shape;4117;p64"/>
          <p:cNvSpPr txBox="1"/>
          <p:nvPr/>
        </p:nvSpPr>
        <p:spPr>
          <a:xfrm>
            <a:off x="2264125" y="2070875"/>
            <a:ext cx="2307900" cy="2385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
                <a:latin typeface="Consolas"/>
                <a:ea typeface="Consolas"/>
                <a:cs typeface="Consolas"/>
                <a:sym typeface="Consolas"/>
              </a:rPr>
              <a:t>Before Normalization</a:t>
            </a:r>
            <a:endParaRPr>
              <a:latin typeface="Consolas"/>
              <a:ea typeface="Consolas"/>
              <a:cs typeface="Consolas"/>
              <a:sym typeface="Consolas"/>
            </a:endParaRPr>
          </a:p>
        </p:txBody>
      </p:sp>
      <p:sp>
        <p:nvSpPr>
          <p:cNvPr id="4118" name="Google Shape;4118;p64"/>
          <p:cNvSpPr txBox="1"/>
          <p:nvPr/>
        </p:nvSpPr>
        <p:spPr>
          <a:xfrm>
            <a:off x="2264125" y="4609450"/>
            <a:ext cx="2307900" cy="2385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
                <a:latin typeface="Consolas"/>
                <a:ea typeface="Consolas"/>
                <a:cs typeface="Consolas"/>
                <a:sym typeface="Consolas"/>
              </a:rPr>
              <a:t>After Normalization</a:t>
            </a:r>
            <a:endParaRPr>
              <a:latin typeface="Consolas"/>
              <a:ea typeface="Consolas"/>
              <a:cs typeface="Consolas"/>
              <a:sym typeface="Consolas"/>
            </a:endParaRPr>
          </a:p>
        </p:txBody>
      </p:sp>
      <p:sp>
        <p:nvSpPr>
          <p:cNvPr id="4119" name="Google Shape;4119;p64"/>
          <p:cNvSpPr txBox="1"/>
          <p:nvPr/>
        </p:nvSpPr>
        <p:spPr>
          <a:xfrm>
            <a:off x="6328613" y="282550"/>
            <a:ext cx="2307900" cy="2385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
                <a:latin typeface="Consolas"/>
                <a:ea typeface="Consolas"/>
                <a:cs typeface="Consolas"/>
                <a:sym typeface="Consolas"/>
              </a:rPr>
              <a:t>Early stopping</a:t>
            </a:r>
            <a:endParaRPr>
              <a:latin typeface="Consolas"/>
              <a:ea typeface="Consolas"/>
              <a:cs typeface="Consolas"/>
              <a:sym typeface="Consolas"/>
            </a:endParaRPr>
          </a:p>
        </p:txBody>
      </p:sp>
      <p:cxnSp>
        <p:nvCxnSpPr>
          <p:cNvPr id="4120" name="Google Shape;4120;p64"/>
          <p:cNvCxnSpPr/>
          <p:nvPr/>
        </p:nvCxnSpPr>
        <p:spPr>
          <a:xfrm rot="10800000">
            <a:off x="6030600" y="2810200"/>
            <a:ext cx="2593200" cy="20100"/>
          </a:xfrm>
          <a:prstGeom prst="straightConnector1">
            <a:avLst/>
          </a:prstGeom>
          <a:noFill/>
          <a:ln w="9525" cap="flat" cmpd="sng">
            <a:solidFill>
              <a:schemeClr val="dk2"/>
            </a:solidFill>
            <a:prstDash val="solid"/>
            <a:round/>
            <a:headEnd type="stealth" w="med" len="med"/>
            <a:tailEnd type="none" w="med" len="med"/>
          </a:ln>
        </p:spPr>
      </p:cxnSp>
      <p:cxnSp>
        <p:nvCxnSpPr>
          <p:cNvPr id="4121" name="Google Shape;4121;p64"/>
          <p:cNvCxnSpPr/>
          <p:nvPr/>
        </p:nvCxnSpPr>
        <p:spPr>
          <a:xfrm rot="10800000">
            <a:off x="6030744" y="700236"/>
            <a:ext cx="4200" cy="2109900"/>
          </a:xfrm>
          <a:prstGeom prst="straightConnector1">
            <a:avLst/>
          </a:prstGeom>
          <a:noFill/>
          <a:ln w="9525" cap="flat" cmpd="sng">
            <a:solidFill>
              <a:schemeClr val="dk2"/>
            </a:solidFill>
            <a:prstDash val="solid"/>
            <a:round/>
            <a:headEnd type="none" w="med" len="med"/>
            <a:tailEnd type="stealth" w="med" len="med"/>
          </a:ln>
        </p:spPr>
      </p:cxnSp>
      <p:cxnSp>
        <p:nvCxnSpPr>
          <p:cNvPr id="4122" name="Google Shape;4122;p64"/>
          <p:cNvCxnSpPr/>
          <p:nvPr/>
        </p:nvCxnSpPr>
        <p:spPr>
          <a:xfrm>
            <a:off x="6065750" y="970325"/>
            <a:ext cx="2336700" cy="1735500"/>
          </a:xfrm>
          <a:prstGeom prst="curvedConnector3">
            <a:avLst>
              <a:gd name="adj1" fmla="val 8289"/>
            </a:avLst>
          </a:prstGeom>
          <a:noFill/>
          <a:ln w="9525" cap="flat" cmpd="sng">
            <a:solidFill>
              <a:srgbClr val="0000FF"/>
            </a:solidFill>
            <a:prstDash val="lgDash"/>
            <a:round/>
            <a:headEnd type="none" w="med" len="med"/>
            <a:tailEnd type="none" w="med" len="med"/>
          </a:ln>
        </p:spPr>
      </p:cxnSp>
      <p:cxnSp>
        <p:nvCxnSpPr>
          <p:cNvPr id="4123" name="Google Shape;4123;p64"/>
          <p:cNvCxnSpPr/>
          <p:nvPr/>
        </p:nvCxnSpPr>
        <p:spPr>
          <a:xfrm>
            <a:off x="6030600" y="1054300"/>
            <a:ext cx="1812000" cy="1416600"/>
          </a:xfrm>
          <a:prstGeom prst="curvedConnector3">
            <a:avLst>
              <a:gd name="adj1" fmla="val 11104"/>
            </a:avLst>
          </a:prstGeom>
          <a:noFill/>
          <a:ln w="9525" cap="flat" cmpd="sng">
            <a:solidFill>
              <a:srgbClr val="FF0000"/>
            </a:solidFill>
            <a:prstDash val="lgDash"/>
            <a:round/>
            <a:headEnd type="none" w="med" len="med"/>
            <a:tailEnd type="none" w="med" len="med"/>
          </a:ln>
        </p:spPr>
      </p:cxnSp>
      <p:sp>
        <p:nvSpPr>
          <p:cNvPr id="4124" name="Google Shape;4124;p64"/>
          <p:cNvSpPr/>
          <p:nvPr/>
        </p:nvSpPr>
        <p:spPr>
          <a:xfrm rot="-818997">
            <a:off x="7856025" y="2255925"/>
            <a:ext cx="435545" cy="165933"/>
          </a:xfrm>
          <a:custGeom>
            <a:avLst/>
            <a:gdLst/>
            <a:ahLst/>
            <a:cxnLst/>
            <a:rect l="l" t="t" r="r" b="b"/>
            <a:pathLst>
              <a:path w="17421" h="6637" extrusionOk="0">
                <a:moveTo>
                  <a:pt x="0" y="6637"/>
                </a:moveTo>
                <a:cubicBezTo>
                  <a:pt x="1152" y="6545"/>
                  <a:pt x="4424" y="6729"/>
                  <a:pt x="6913" y="6084"/>
                </a:cubicBezTo>
                <a:cubicBezTo>
                  <a:pt x="9402" y="5439"/>
                  <a:pt x="13181" y="3779"/>
                  <a:pt x="14932" y="2765"/>
                </a:cubicBezTo>
                <a:cubicBezTo>
                  <a:pt x="16683" y="1751"/>
                  <a:pt x="17006" y="461"/>
                  <a:pt x="17421" y="0"/>
                </a:cubicBezTo>
              </a:path>
            </a:pathLst>
          </a:custGeom>
          <a:noFill/>
          <a:ln w="9525" cap="flat" cmpd="sng">
            <a:solidFill>
              <a:srgbClr val="FF0000"/>
            </a:solidFill>
            <a:prstDash val="lgDash"/>
            <a:round/>
            <a:headEnd type="none" w="med" len="med"/>
            <a:tailEnd type="none" w="med" len="med"/>
          </a:ln>
        </p:spPr>
      </p:sp>
      <p:sp>
        <p:nvSpPr>
          <p:cNvPr id="4125" name="Google Shape;4125;p64"/>
          <p:cNvSpPr txBox="1"/>
          <p:nvPr/>
        </p:nvSpPr>
        <p:spPr>
          <a:xfrm>
            <a:off x="8076400" y="2130663"/>
            <a:ext cx="787200" cy="376200"/>
          </a:xfrm>
          <a:prstGeom prst="rect">
            <a:avLst/>
          </a:prstGeom>
          <a:noFill/>
          <a:ln>
            <a:noFill/>
          </a:ln>
        </p:spPr>
        <p:txBody>
          <a:bodyPr spcFirstLastPara="1" wrap="square" lIns="91425" tIns="0" rIns="91425" bIns="91425" anchor="t" anchorCtr="0">
            <a:noAutofit/>
          </a:bodyPr>
          <a:lstStyle/>
          <a:p>
            <a:pPr marL="0" lvl="0" indent="0" algn="ctr" rtl="0">
              <a:spcBef>
                <a:spcPts val="0"/>
              </a:spcBef>
              <a:spcAft>
                <a:spcPts val="0"/>
              </a:spcAft>
              <a:buNone/>
            </a:pPr>
            <a:r>
              <a:rPr lang="en" sz="1100">
                <a:solidFill>
                  <a:srgbClr val="FF0000"/>
                </a:solidFill>
                <a:latin typeface="Consolas"/>
                <a:ea typeface="Consolas"/>
                <a:cs typeface="Consolas"/>
                <a:sym typeface="Consolas"/>
              </a:rPr>
              <a:t>Dev</a:t>
            </a:r>
            <a:endParaRPr sz="1100">
              <a:solidFill>
                <a:srgbClr val="FF0000"/>
              </a:solidFill>
              <a:latin typeface="Consolas"/>
              <a:ea typeface="Consolas"/>
              <a:cs typeface="Consolas"/>
              <a:sym typeface="Consolas"/>
            </a:endParaRPr>
          </a:p>
          <a:p>
            <a:pPr marL="0" lvl="0" indent="0" algn="ctr" rtl="0">
              <a:spcBef>
                <a:spcPts val="0"/>
              </a:spcBef>
              <a:spcAft>
                <a:spcPts val="0"/>
              </a:spcAft>
              <a:buNone/>
            </a:pPr>
            <a:endParaRPr sz="1100">
              <a:solidFill>
                <a:srgbClr val="FF0000"/>
              </a:solidFill>
              <a:latin typeface="Consolas"/>
              <a:ea typeface="Consolas"/>
              <a:cs typeface="Consolas"/>
              <a:sym typeface="Consolas"/>
            </a:endParaRPr>
          </a:p>
          <a:p>
            <a:pPr marL="0" lvl="0" indent="0" algn="ctr" rtl="0">
              <a:spcBef>
                <a:spcPts val="0"/>
              </a:spcBef>
              <a:spcAft>
                <a:spcPts val="0"/>
              </a:spcAft>
              <a:buClr>
                <a:schemeClr val="dk1"/>
              </a:buClr>
              <a:buSzPts val="1100"/>
              <a:buFont typeface="Arial"/>
              <a:buNone/>
            </a:pPr>
            <a:r>
              <a:rPr lang="en" sz="1100">
                <a:solidFill>
                  <a:srgbClr val="0000FF"/>
                </a:solidFill>
                <a:latin typeface="Consolas"/>
                <a:ea typeface="Consolas"/>
                <a:cs typeface="Consolas"/>
                <a:sym typeface="Consolas"/>
              </a:rPr>
              <a:t>Train</a:t>
            </a:r>
            <a:endParaRPr sz="1100">
              <a:solidFill>
                <a:srgbClr val="FF0000"/>
              </a:solidFill>
              <a:latin typeface="Consolas"/>
              <a:ea typeface="Consolas"/>
              <a:cs typeface="Consolas"/>
              <a:sym typeface="Consolas"/>
            </a:endParaRPr>
          </a:p>
        </p:txBody>
      </p:sp>
      <p:sp>
        <p:nvSpPr>
          <p:cNvPr id="4126" name="Google Shape;4126;p64"/>
          <p:cNvSpPr txBox="1"/>
          <p:nvPr/>
        </p:nvSpPr>
        <p:spPr>
          <a:xfrm>
            <a:off x="5618250" y="736000"/>
            <a:ext cx="416700" cy="3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Consolas"/>
                <a:ea typeface="Consolas"/>
                <a:cs typeface="Consolas"/>
                <a:sym typeface="Consolas"/>
              </a:rPr>
              <a:t>Err</a:t>
            </a:r>
            <a:endParaRPr sz="1100">
              <a:latin typeface="Consolas"/>
              <a:ea typeface="Consolas"/>
              <a:cs typeface="Consolas"/>
              <a:sym typeface="Consolas"/>
            </a:endParaRPr>
          </a:p>
        </p:txBody>
      </p:sp>
      <p:sp>
        <p:nvSpPr>
          <p:cNvPr id="4127" name="Google Shape;4127;p64"/>
          <p:cNvSpPr txBox="1"/>
          <p:nvPr/>
        </p:nvSpPr>
        <p:spPr>
          <a:xfrm>
            <a:off x="8636525" y="2529150"/>
            <a:ext cx="416700" cy="3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Consolas"/>
                <a:ea typeface="Consolas"/>
                <a:cs typeface="Consolas"/>
                <a:sym typeface="Consolas"/>
              </a:rPr>
              <a:t>it.</a:t>
            </a:r>
            <a:endParaRPr sz="1100">
              <a:latin typeface="Consolas"/>
              <a:ea typeface="Consolas"/>
              <a:cs typeface="Consolas"/>
              <a:sym typeface="Consolas"/>
            </a:endParaRPr>
          </a:p>
        </p:txBody>
      </p:sp>
      <p:cxnSp>
        <p:nvCxnSpPr>
          <p:cNvPr id="4128" name="Google Shape;4128;p64"/>
          <p:cNvCxnSpPr/>
          <p:nvPr/>
        </p:nvCxnSpPr>
        <p:spPr>
          <a:xfrm flipH="1">
            <a:off x="7914425" y="1760250"/>
            <a:ext cx="6600" cy="1017300"/>
          </a:xfrm>
          <a:prstGeom prst="straightConnector1">
            <a:avLst/>
          </a:prstGeom>
          <a:noFill/>
          <a:ln w="19050" cap="flat" cmpd="sng">
            <a:solidFill>
              <a:srgbClr val="6AA84F"/>
            </a:solidFill>
            <a:prstDash val="solid"/>
            <a:round/>
            <a:headEnd type="none" w="med" len="med"/>
            <a:tailEnd type="none" w="med" len="med"/>
          </a:ln>
        </p:spPr>
      </p:cxn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4132"/>
        <p:cNvGrpSpPr/>
        <p:nvPr/>
      </p:nvGrpSpPr>
      <p:grpSpPr>
        <a:xfrm>
          <a:off x="0" y="0"/>
          <a:ext cx="0" cy="0"/>
          <a:chOff x="0" y="0"/>
          <a:chExt cx="0" cy="0"/>
        </a:xfrm>
      </p:grpSpPr>
      <p:sp>
        <p:nvSpPr>
          <p:cNvPr id="4133" name="Google Shape;4133;p65"/>
          <p:cNvSpPr/>
          <p:nvPr/>
        </p:nvSpPr>
        <p:spPr>
          <a:xfrm>
            <a:off x="1895158" y="226588"/>
            <a:ext cx="533700" cy="5484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4134" name="Google Shape;4134;p65"/>
          <p:cNvSpPr/>
          <p:nvPr/>
        </p:nvSpPr>
        <p:spPr>
          <a:xfrm>
            <a:off x="1895158" y="1168739"/>
            <a:ext cx="533700" cy="5484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4135" name="Google Shape;4135;p65"/>
          <p:cNvSpPr txBox="1"/>
          <p:nvPr/>
        </p:nvSpPr>
        <p:spPr>
          <a:xfrm>
            <a:off x="926276" y="391650"/>
            <a:ext cx="5388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onsolas"/>
                <a:ea typeface="Consolas"/>
                <a:cs typeface="Consolas"/>
                <a:sym typeface="Consolas"/>
              </a:rPr>
              <a:t>x</a:t>
            </a:r>
            <a:r>
              <a:rPr lang="en" baseline="-25000">
                <a:latin typeface="Consolas"/>
                <a:ea typeface="Consolas"/>
                <a:cs typeface="Consolas"/>
                <a:sym typeface="Consolas"/>
              </a:rPr>
              <a:t>1</a:t>
            </a:r>
            <a:endParaRPr baseline="-25000">
              <a:latin typeface="Consolas"/>
              <a:ea typeface="Consolas"/>
              <a:cs typeface="Consolas"/>
              <a:sym typeface="Consolas"/>
            </a:endParaRPr>
          </a:p>
        </p:txBody>
      </p:sp>
      <p:sp>
        <p:nvSpPr>
          <p:cNvPr id="4136" name="Google Shape;4136;p65"/>
          <p:cNvSpPr/>
          <p:nvPr/>
        </p:nvSpPr>
        <p:spPr>
          <a:xfrm>
            <a:off x="6425247" y="692701"/>
            <a:ext cx="538800" cy="557700"/>
          </a:xfrm>
          <a:prstGeom prst="ellipse">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cxnSp>
        <p:nvCxnSpPr>
          <p:cNvPr id="4137" name="Google Shape;4137;p65"/>
          <p:cNvCxnSpPr>
            <a:stCxn id="4136" idx="6"/>
          </p:cNvCxnSpPr>
          <p:nvPr/>
        </p:nvCxnSpPr>
        <p:spPr>
          <a:xfrm>
            <a:off x="6964047" y="971551"/>
            <a:ext cx="501900" cy="0"/>
          </a:xfrm>
          <a:prstGeom prst="straightConnector1">
            <a:avLst/>
          </a:prstGeom>
          <a:noFill/>
          <a:ln w="9525" cap="flat" cmpd="sng">
            <a:solidFill>
              <a:schemeClr val="dk2"/>
            </a:solidFill>
            <a:prstDash val="solid"/>
            <a:round/>
            <a:headEnd type="none" w="med" len="med"/>
            <a:tailEnd type="triangle" w="med" len="med"/>
          </a:ln>
        </p:spPr>
      </p:cxnSp>
      <p:sp>
        <p:nvSpPr>
          <p:cNvPr id="4138" name="Google Shape;4138;p65"/>
          <p:cNvSpPr txBox="1"/>
          <p:nvPr/>
        </p:nvSpPr>
        <p:spPr>
          <a:xfrm>
            <a:off x="916876" y="1168750"/>
            <a:ext cx="5388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onsolas"/>
                <a:ea typeface="Consolas"/>
                <a:cs typeface="Consolas"/>
                <a:sym typeface="Consolas"/>
              </a:rPr>
              <a:t>x</a:t>
            </a:r>
            <a:r>
              <a:rPr lang="en" baseline="-25000">
                <a:latin typeface="Consolas"/>
                <a:ea typeface="Consolas"/>
                <a:cs typeface="Consolas"/>
                <a:sym typeface="Consolas"/>
              </a:rPr>
              <a:t>2</a:t>
            </a:r>
            <a:endParaRPr baseline="-25000">
              <a:latin typeface="Consolas"/>
              <a:ea typeface="Consolas"/>
              <a:cs typeface="Consolas"/>
              <a:sym typeface="Consolas"/>
            </a:endParaRPr>
          </a:p>
        </p:txBody>
      </p:sp>
      <p:grpSp>
        <p:nvGrpSpPr>
          <p:cNvPr id="4139" name="Google Shape;4139;p65"/>
          <p:cNvGrpSpPr/>
          <p:nvPr/>
        </p:nvGrpSpPr>
        <p:grpSpPr>
          <a:xfrm>
            <a:off x="1432449" y="496407"/>
            <a:ext cx="462868" cy="954948"/>
            <a:chOff x="837658" y="496313"/>
            <a:chExt cx="1057500" cy="954948"/>
          </a:xfrm>
        </p:grpSpPr>
        <p:cxnSp>
          <p:nvCxnSpPr>
            <p:cNvPr id="4140" name="Google Shape;4140;p65"/>
            <p:cNvCxnSpPr/>
            <p:nvPr/>
          </p:nvCxnSpPr>
          <p:spPr>
            <a:xfrm>
              <a:off x="837658" y="496313"/>
              <a:ext cx="1057500" cy="0"/>
            </a:xfrm>
            <a:prstGeom prst="straightConnector1">
              <a:avLst/>
            </a:prstGeom>
            <a:noFill/>
            <a:ln w="9525" cap="flat" cmpd="sng">
              <a:solidFill>
                <a:schemeClr val="dk2"/>
              </a:solidFill>
              <a:prstDash val="solid"/>
              <a:round/>
              <a:headEnd type="none" w="med" len="med"/>
              <a:tailEnd type="none" w="med" len="med"/>
            </a:ln>
          </p:spPr>
        </p:cxnSp>
        <p:cxnSp>
          <p:nvCxnSpPr>
            <p:cNvPr id="4141" name="Google Shape;4141;p65"/>
            <p:cNvCxnSpPr/>
            <p:nvPr/>
          </p:nvCxnSpPr>
          <p:spPr>
            <a:xfrm>
              <a:off x="837658" y="1438361"/>
              <a:ext cx="1057500" cy="12900"/>
            </a:xfrm>
            <a:prstGeom prst="straightConnector1">
              <a:avLst/>
            </a:prstGeom>
            <a:noFill/>
            <a:ln w="9525" cap="flat" cmpd="sng">
              <a:solidFill>
                <a:schemeClr val="dk2"/>
              </a:solidFill>
              <a:prstDash val="solid"/>
              <a:round/>
              <a:headEnd type="none" w="med" len="med"/>
              <a:tailEnd type="none" w="med" len="med"/>
            </a:ln>
          </p:spPr>
        </p:cxnSp>
        <p:cxnSp>
          <p:nvCxnSpPr>
            <p:cNvPr id="4142" name="Google Shape;4142;p65"/>
            <p:cNvCxnSpPr/>
            <p:nvPr/>
          </p:nvCxnSpPr>
          <p:spPr>
            <a:xfrm>
              <a:off x="837658" y="496361"/>
              <a:ext cx="1057500" cy="954900"/>
            </a:xfrm>
            <a:prstGeom prst="straightConnector1">
              <a:avLst/>
            </a:prstGeom>
            <a:noFill/>
            <a:ln w="9525" cap="flat" cmpd="sng">
              <a:solidFill>
                <a:schemeClr val="dk2"/>
              </a:solidFill>
              <a:prstDash val="solid"/>
              <a:round/>
              <a:headEnd type="none" w="med" len="med"/>
              <a:tailEnd type="none" w="med" len="med"/>
            </a:ln>
          </p:spPr>
        </p:cxnSp>
        <p:cxnSp>
          <p:nvCxnSpPr>
            <p:cNvPr id="4143" name="Google Shape;4143;p65"/>
            <p:cNvCxnSpPr/>
            <p:nvPr/>
          </p:nvCxnSpPr>
          <p:spPr>
            <a:xfrm rot="10800000" flipH="1">
              <a:off x="837658" y="496313"/>
              <a:ext cx="1057500" cy="942300"/>
            </a:xfrm>
            <a:prstGeom prst="straightConnector1">
              <a:avLst/>
            </a:prstGeom>
            <a:noFill/>
            <a:ln w="9525" cap="flat" cmpd="sng">
              <a:solidFill>
                <a:schemeClr val="dk2"/>
              </a:solidFill>
              <a:prstDash val="solid"/>
              <a:round/>
              <a:headEnd type="none" w="med" len="med"/>
              <a:tailEnd type="none" w="med" len="med"/>
            </a:ln>
          </p:spPr>
        </p:cxnSp>
      </p:grpSp>
      <p:grpSp>
        <p:nvGrpSpPr>
          <p:cNvPr id="4144" name="Google Shape;4144;p65"/>
          <p:cNvGrpSpPr/>
          <p:nvPr/>
        </p:nvGrpSpPr>
        <p:grpSpPr>
          <a:xfrm>
            <a:off x="2428836" y="496407"/>
            <a:ext cx="480634" cy="954948"/>
            <a:chOff x="837658" y="496313"/>
            <a:chExt cx="1057500" cy="954948"/>
          </a:xfrm>
        </p:grpSpPr>
        <p:cxnSp>
          <p:nvCxnSpPr>
            <p:cNvPr id="4145" name="Google Shape;4145;p65"/>
            <p:cNvCxnSpPr/>
            <p:nvPr/>
          </p:nvCxnSpPr>
          <p:spPr>
            <a:xfrm>
              <a:off x="837658" y="496313"/>
              <a:ext cx="1057500" cy="0"/>
            </a:xfrm>
            <a:prstGeom prst="straightConnector1">
              <a:avLst/>
            </a:prstGeom>
            <a:noFill/>
            <a:ln w="9525" cap="flat" cmpd="sng">
              <a:solidFill>
                <a:schemeClr val="dk2"/>
              </a:solidFill>
              <a:prstDash val="solid"/>
              <a:round/>
              <a:headEnd type="none" w="med" len="med"/>
              <a:tailEnd type="none" w="med" len="med"/>
            </a:ln>
          </p:spPr>
        </p:cxnSp>
        <p:cxnSp>
          <p:nvCxnSpPr>
            <p:cNvPr id="4146" name="Google Shape;4146;p65"/>
            <p:cNvCxnSpPr/>
            <p:nvPr/>
          </p:nvCxnSpPr>
          <p:spPr>
            <a:xfrm>
              <a:off x="837658" y="1438361"/>
              <a:ext cx="1057500" cy="12900"/>
            </a:xfrm>
            <a:prstGeom prst="straightConnector1">
              <a:avLst/>
            </a:prstGeom>
            <a:noFill/>
            <a:ln w="9525" cap="flat" cmpd="sng">
              <a:solidFill>
                <a:schemeClr val="dk2"/>
              </a:solidFill>
              <a:prstDash val="solid"/>
              <a:round/>
              <a:headEnd type="none" w="med" len="med"/>
              <a:tailEnd type="none" w="med" len="med"/>
            </a:ln>
          </p:spPr>
        </p:cxnSp>
        <p:cxnSp>
          <p:nvCxnSpPr>
            <p:cNvPr id="4147" name="Google Shape;4147;p65"/>
            <p:cNvCxnSpPr/>
            <p:nvPr/>
          </p:nvCxnSpPr>
          <p:spPr>
            <a:xfrm>
              <a:off x="837658" y="496361"/>
              <a:ext cx="1057500" cy="954900"/>
            </a:xfrm>
            <a:prstGeom prst="straightConnector1">
              <a:avLst/>
            </a:prstGeom>
            <a:noFill/>
            <a:ln w="9525" cap="flat" cmpd="sng">
              <a:solidFill>
                <a:schemeClr val="dk2"/>
              </a:solidFill>
              <a:prstDash val="solid"/>
              <a:round/>
              <a:headEnd type="none" w="med" len="med"/>
              <a:tailEnd type="none" w="med" len="med"/>
            </a:ln>
          </p:spPr>
        </p:cxnSp>
        <p:cxnSp>
          <p:nvCxnSpPr>
            <p:cNvPr id="4148" name="Google Shape;4148;p65"/>
            <p:cNvCxnSpPr/>
            <p:nvPr/>
          </p:nvCxnSpPr>
          <p:spPr>
            <a:xfrm rot="10800000" flipH="1">
              <a:off x="837658" y="496313"/>
              <a:ext cx="1057500" cy="942300"/>
            </a:xfrm>
            <a:prstGeom prst="straightConnector1">
              <a:avLst/>
            </a:prstGeom>
            <a:noFill/>
            <a:ln w="9525" cap="flat" cmpd="sng">
              <a:solidFill>
                <a:schemeClr val="dk2"/>
              </a:solidFill>
              <a:prstDash val="solid"/>
              <a:round/>
              <a:headEnd type="none" w="med" len="med"/>
              <a:tailEnd type="none" w="med" len="med"/>
            </a:ln>
          </p:spPr>
        </p:cxnSp>
      </p:grpSp>
      <p:sp>
        <p:nvSpPr>
          <p:cNvPr id="4149" name="Google Shape;4149;p65"/>
          <p:cNvSpPr/>
          <p:nvPr/>
        </p:nvSpPr>
        <p:spPr>
          <a:xfrm>
            <a:off x="2858933" y="226588"/>
            <a:ext cx="533700" cy="5484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4150" name="Google Shape;4150;p65"/>
          <p:cNvSpPr/>
          <p:nvPr/>
        </p:nvSpPr>
        <p:spPr>
          <a:xfrm>
            <a:off x="2868333" y="1168739"/>
            <a:ext cx="533700" cy="5484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grpSp>
        <p:nvGrpSpPr>
          <p:cNvPr id="4151" name="Google Shape;4151;p65"/>
          <p:cNvGrpSpPr/>
          <p:nvPr/>
        </p:nvGrpSpPr>
        <p:grpSpPr>
          <a:xfrm>
            <a:off x="3392636" y="494082"/>
            <a:ext cx="480634" cy="954948"/>
            <a:chOff x="837658" y="496313"/>
            <a:chExt cx="1057500" cy="954948"/>
          </a:xfrm>
        </p:grpSpPr>
        <p:cxnSp>
          <p:nvCxnSpPr>
            <p:cNvPr id="4152" name="Google Shape;4152;p65"/>
            <p:cNvCxnSpPr/>
            <p:nvPr/>
          </p:nvCxnSpPr>
          <p:spPr>
            <a:xfrm>
              <a:off x="837658" y="496313"/>
              <a:ext cx="1057500" cy="0"/>
            </a:xfrm>
            <a:prstGeom prst="straightConnector1">
              <a:avLst/>
            </a:prstGeom>
            <a:noFill/>
            <a:ln w="9525" cap="flat" cmpd="sng">
              <a:solidFill>
                <a:schemeClr val="dk2"/>
              </a:solidFill>
              <a:prstDash val="dash"/>
              <a:round/>
              <a:headEnd type="none" w="med" len="med"/>
              <a:tailEnd type="none" w="med" len="med"/>
            </a:ln>
          </p:spPr>
        </p:cxnSp>
        <p:cxnSp>
          <p:nvCxnSpPr>
            <p:cNvPr id="4153" name="Google Shape;4153;p65"/>
            <p:cNvCxnSpPr/>
            <p:nvPr/>
          </p:nvCxnSpPr>
          <p:spPr>
            <a:xfrm>
              <a:off x="837658" y="1438361"/>
              <a:ext cx="1057500" cy="12900"/>
            </a:xfrm>
            <a:prstGeom prst="straightConnector1">
              <a:avLst/>
            </a:prstGeom>
            <a:noFill/>
            <a:ln w="9525" cap="flat" cmpd="sng">
              <a:solidFill>
                <a:schemeClr val="dk2"/>
              </a:solidFill>
              <a:prstDash val="dash"/>
              <a:round/>
              <a:headEnd type="none" w="med" len="med"/>
              <a:tailEnd type="none" w="med" len="med"/>
            </a:ln>
          </p:spPr>
        </p:cxnSp>
        <p:cxnSp>
          <p:nvCxnSpPr>
            <p:cNvPr id="4154" name="Google Shape;4154;p65"/>
            <p:cNvCxnSpPr/>
            <p:nvPr/>
          </p:nvCxnSpPr>
          <p:spPr>
            <a:xfrm>
              <a:off x="837658" y="496361"/>
              <a:ext cx="1057500" cy="954900"/>
            </a:xfrm>
            <a:prstGeom prst="straightConnector1">
              <a:avLst/>
            </a:prstGeom>
            <a:noFill/>
            <a:ln w="9525" cap="flat" cmpd="sng">
              <a:solidFill>
                <a:schemeClr val="dk2"/>
              </a:solidFill>
              <a:prstDash val="dash"/>
              <a:round/>
              <a:headEnd type="none" w="med" len="med"/>
              <a:tailEnd type="none" w="med" len="med"/>
            </a:ln>
          </p:spPr>
        </p:cxnSp>
        <p:cxnSp>
          <p:nvCxnSpPr>
            <p:cNvPr id="4155" name="Google Shape;4155;p65"/>
            <p:cNvCxnSpPr/>
            <p:nvPr/>
          </p:nvCxnSpPr>
          <p:spPr>
            <a:xfrm rot="10800000" flipH="1">
              <a:off x="837658" y="496313"/>
              <a:ext cx="1057500" cy="942300"/>
            </a:xfrm>
            <a:prstGeom prst="straightConnector1">
              <a:avLst/>
            </a:prstGeom>
            <a:noFill/>
            <a:ln w="9525" cap="flat" cmpd="sng">
              <a:solidFill>
                <a:schemeClr val="dk2"/>
              </a:solidFill>
              <a:prstDash val="dash"/>
              <a:round/>
              <a:headEnd type="none" w="med" len="med"/>
              <a:tailEnd type="none" w="med" len="med"/>
            </a:ln>
          </p:spPr>
        </p:cxnSp>
      </p:grpSp>
      <p:cxnSp>
        <p:nvCxnSpPr>
          <p:cNvPr id="4156" name="Google Shape;4156;p65"/>
          <p:cNvCxnSpPr/>
          <p:nvPr/>
        </p:nvCxnSpPr>
        <p:spPr>
          <a:xfrm>
            <a:off x="3870849" y="999900"/>
            <a:ext cx="257700" cy="5700"/>
          </a:xfrm>
          <a:prstGeom prst="straightConnector1">
            <a:avLst/>
          </a:prstGeom>
          <a:noFill/>
          <a:ln w="28575" cap="flat" cmpd="sng">
            <a:solidFill>
              <a:schemeClr val="dk2"/>
            </a:solidFill>
            <a:prstDash val="dot"/>
            <a:round/>
            <a:headEnd type="none" w="med" len="med"/>
            <a:tailEnd type="none" w="med" len="med"/>
          </a:ln>
        </p:spPr>
      </p:cxnSp>
      <p:sp>
        <p:nvSpPr>
          <p:cNvPr id="4157" name="Google Shape;4157;p65"/>
          <p:cNvSpPr/>
          <p:nvPr/>
        </p:nvSpPr>
        <p:spPr>
          <a:xfrm>
            <a:off x="4618733" y="219456"/>
            <a:ext cx="533700" cy="5484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4158" name="Google Shape;4158;p65"/>
          <p:cNvSpPr/>
          <p:nvPr/>
        </p:nvSpPr>
        <p:spPr>
          <a:xfrm>
            <a:off x="4618733" y="1161607"/>
            <a:ext cx="533700" cy="5484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grpSp>
        <p:nvGrpSpPr>
          <p:cNvPr id="4159" name="Google Shape;4159;p65"/>
          <p:cNvGrpSpPr/>
          <p:nvPr/>
        </p:nvGrpSpPr>
        <p:grpSpPr>
          <a:xfrm>
            <a:off x="4156024" y="489275"/>
            <a:ext cx="462868" cy="954948"/>
            <a:chOff x="837658" y="496313"/>
            <a:chExt cx="1057500" cy="954948"/>
          </a:xfrm>
        </p:grpSpPr>
        <p:cxnSp>
          <p:nvCxnSpPr>
            <p:cNvPr id="4160" name="Google Shape;4160;p65"/>
            <p:cNvCxnSpPr/>
            <p:nvPr/>
          </p:nvCxnSpPr>
          <p:spPr>
            <a:xfrm>
              <a:off x="837658" y="496313"/>
              <a:ext cx="1057500" cy="0"/>
            </a:xfrm>
            <a:prstGeom prst="straightConnector1">
              <a:avLst/>
            </a:prstGeom>
            <a:noFill/>
            <a:ln w="9525" cap="flat" cmpd="sng">
              <a:solidFill>
                <a:schemeClr val="dk2"/>
              </a:solidFill>
              <a:prstDash val="dash"/>
              <a:round/>
              <a:headEnd type="none" w="med" len="med"/>
              <a:tailEnd type="none" w="med" len="med"/>
            </a:ln>
          </p:spPr>
        </p:cxnSp>
        <p:cxnSp>
          <p:nvCxnSpPr>
            <p:cNvPr id="4161" name="Google Shape;4161;p65"/>
            <p:cNvCxnSpPr/>
            <p:nvPr/>
          </p:nvCxnSpPr>
          <p:spPr>
            <a:xfrm>
              <a:off x="837658" y="1438361"/>
              <a:ext cx="1057500" cy="12900"/>
            </a:xfrm>
            <a:prstGeom prst="straightConnector1">
              <a:avLst/>
            </a:prstGeom>
            <a:noFill/>
            <a:ln w="9525" cap="flat" cmpd="sng">
              <a:solidFill>
                <a:schemeClr val="dk2"/>
              </a:solidFill>
              <a:prstDash val="dash"/>
              <a:round/>
              <a:headEnd type="none" w="med" len="med"/>
              <a:tailEnd type="none" w="med" len="med"/>
            </a:ln>
          </p:spPr>
        </p:cxnSp>
        <p:cxnSp>
          <p:nvCxnSpPr>
            <p:cNvPr id="4162" name="Google Shape;4162;p65"/>
            <p:cNvCxnSpPr/>
            <p:nvPr/>
          </p:nvCxnSpPr>
          <p:spPr>
            <a:xfrm>
              <a:off x="837658" y="496361"/>
              <a:ext cx="1057500" cy="954900"/>
            </a:xfrm>
            <a:prstGeom prst="straightConnector1">
              <a:avLst/>
            </a:prstGeom>
            <a:noFill/>
            <a:ln w="9525" cap="flat" cmpd="sng">
              <a:solidFill>
                <a:schemeClr val="dk2"/>
              </a:solidFill>
              <a:prstDash val="dash"/>
              <a:round/>
              <a:headEnd type="none" w="med" len="med"/>
              <a:tailEnd type="none" w="med" len="med"/>
            </a:ln>
          </p:spPr>
        </p:cxnSp>
        <p:cxnSp>
          <p:nvCxnSpPr>
            <p:cNvPr id="4163" name="Google Shape;4163;p65"/>
            <p:cNvCxnSpPr/>
            <p:nvPr/>
          </p:nvCxnSpPr>
          <p:spPr>
            <a:xfrm rot="10800000" flipH="1">
              <a:off x="837658" y="496313"/>
              <a:ext cx="1057500" cy="942300"/>
            </a:xfrm>
            <a:prstGeom prst="straightConnector1">
              <a:avLst/>
            </a:prstGeom>
            <a:noFill/>
            <a:ln w="9525" cap="flat" cmpd="sng">
              <a:solidFill>
                <a:schemeClr val="dk2"/>
              </a:solidFill>
              <a:prstDash val="dash"/>
              <a:round/>
              <a:headEnd type="none" w="med" len="med"/>
              <a:tailEnd type="none" w="med" len="med"/>
            </a:ln>
          </p:spPr>
        </p:cxnSp>
      </p:grpSp>
      <p:grpSp>
        <p:nvGrpSpPr>
          <p:cNvPr id="4164" name="Google Shape;4164;p65"/>
          <p:cNvGrpSpPr/>
          <p:nvPr/>
        </p:nvGrpSpPr>
        <p:grpSpPr>
          <a:xfrm>
            <a:off x="5152411" y="489275"/>
            <a:ext cx="480634" cy="954948"/>
            <a:chOff x="837658" y="496313"/>
            <a:chExt cx="1057500" cy="954948"/>
          </a:xfrm>
        </p:grpSpPr>
        <p:cxnSp>
          <p:nvCxnSpPr>
            <p:cNvPr id="4165" name="Google Shape;4165;p65"/>
            <p:cNvCxnSpPr/>
            <p:nvPr/>
          </p:nvCxnSpPr>
          <p:spPr>
            <a:xfrm>
              <a:off x="837658" y="496313"/>
              <a:ext cx="1057500" cy="0"/>
            </a:xfrm>
            <a:prstGeom prst="straightConnector1">
              <a:avLst/>
            </a:prstGeom>
            <a:noFill/>
            <a:ln w="9525" cap="flat" cmpd="sng">
              <a:solidFill>
                <a:schemeClr val="dk2"/>
              </a:solidFill>
              <a:prstDash val="solid"/>
              <a:round/>
              <a:headEnd type="none" w="med" len="med"/>
              <a:tailEnd type="none" w="med" len="med"/>
            </a:ln>
          </p:spPr>
        </p:cxnSp>
        <p:cxnSp>
          <p:nvCxnSpPr>
            <p:cNvPr id="4166" name="Google Shape;4166;p65"/>
            <p:cNvCxnSpPr/>
            <p:nvPr/>
          </p:nvCxnSpPr>
          <p:spPr>
            <a:xfrm>
              <a:off x="837658" y="1438361"/>
              <a:ext cx="1057500" cy="12900"/>
            </a:xfrm>
            <a:prstGeom prst="straightConnector1">
              <a:avLst/>
            </a:prstGeom>
            <a:noFill/>
            <a:ln w="9525" cap="flat" cmpd="sng">
              <a:solidFill>
                <a:schemeClr val="dk2"/>
              </a:solidFill>
              <a:prstDash val="solid"/>
              <a:round/>
              <a:headEnd type="none" w="med" len="med"/>
              <a:tailEnd type="none" w="med" len="med"/>
            </a:ln>
          </p:spPr>
        </p:cxnSp>
        <p:cxnSp>
          <p:nvCxnSpPr>
            <p:cNvPr id="4167" name="Google Shape;4167;p65"/>
            <p:cNvCxnSpPr/>
            <p:nvPr/>
          </p:nvCxnSpPr>
          <p:spPr>
            <a:xfrm>
              <a:off x="837658" y="496361"/>
              <a:ext cx="1057500" cy="954900"/>
            </a:xfrm>
            <a:prstGeom prst="straightConnector1">
              <a:avLst/>
            </a:prstGeom>
            <a:noFill/>
            <a:ln w="9525" cap="flat" cmpd="sng">
              <a:solidFill>
                <a:schemeClr val="dk2"/>
              </a:solidFill>
              <a:prstDash val="solid"/>
              <a:round/>
              <a:headEnd type="none" w="med" len="med"/>
              <a:tailEnd type="none" w="med" len="med"/>
            </a:ln>
          </p:spPr>
        </p:cxnSp>
        <p:cxnSp>
          <p:nvCxnSpPr>
            <p:cNvPr id="4168" name="Google Shape;4168;p65"/>
            <p:cNvCxnSpPr/>
            <p:nvPr/>
          </p:nvCxnSpPr>
          <p:spPr>
            <a:xfrm rot="10800000" flipH="1">
              <a:off x="837658" y="496313"/>
              <a:ext cx="1057500" cy="942300"/>
            </a:xfrm>
            <a:prstGeom prst="straightConnector1">
              <a:avLst/>
            </a:prstGeom>
            <a:noFill/>
            <a:ln w="9525" cap="flat" cmpd="sng">
              <a:solidFill>
                <a:schemeClr val="dk2"/>
              </a:solidFill>
              <a:prstDash val="solid"/>
              <a:round/>
              <a:headEnd type="none" w="med" len="med"/>
              <a:tailEnd type="none" w="med" len="med"/>
            </a:ln>
          </p:spPr>
        </p:cxnSp>
      </p:grpSp>
      <p:sp>
        <p:nvSpPr>
          <p:cNvPr id="4169" name="Google Shape;4169;p65"/>
          <p:cNvSpPr/>
          <p:nvPr/>
        </p:nvSpPr>
        <p:spPr>
          <a:xfrm>
            <a:off x="5582508" y="219456"/>
            <a:ext cx="533700" cy="5484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4170" name="Google Shape;4170;p65"/>
          <p:cNvSpPr/>
          <p:nvPr/>
        </p:nvSpPr>
        <p:spPr>
          <a:xfrm>
            <a:off x="5591908" y="1161607"/>
            <a:ext cx="533700" cy="5484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cxnSp>
        <p:nvCxnSpPr>
          <p:cNvPr id="4171" name="Google Shape;4171;p65"/>
          <p:cNvCxnSpPr>
            <a:stCxn id="4169" idx="6"/>
            <a:endCxn id="4136" idx="2"/>
          </p:cNvCxnSpPr>
          <p:nvPr/>
        </p:nvCxnSpPr>
        <p:spPr>
          <a:xfrm>
            <a:off x="6116208" y="493656"/>
            <a:ext cx="309000" cy="477900"/>
          </a:xfrm>
          <a:prstGeom prst="straightConnector1">
            <a:avLst/>
          </a:prstGeom>
          <a:noFill/>
          <a:ln w="9525" cap="flat" cmpd="sng">
            <a:solidFill>
              <a:schemeClr val="dk2"/>
            </a:solidFill>
            <a:prstDash val="solid"/>
            <a:round/>
            <a:headEnd type="none" w="med" len="med"/>
            <a:tailEnd type="none" w="med" len="med"/>
          </a:ln>
        </p:spPr>
      </p:cxnSp>
      <p:cxnSp>
        <p:nvCxnSpPr>
          <p:cNvPr id="4172" name="Google Shape;4172;p65"/>
          <p:cNvCxnSpPr>
            <a:stCxn id="4170" idx="6"/>
            <a:endCxn id="4136" idx="2"/>
          </p:cNvCxnSpPr>
          <p:nvPr/>
        </p:nvCxnSpPr>
        <p:spPr>
          <a:xfrm rot="10800000" flipH="1">
            <a:off x="6125608" y="971407"/>
            <a:ext cx="299700" cy="464400"/>
          </a:xfrm>
          <a:prstGeom prst="straightConnector1">
            <a:avLst/>
          </a:prstGeom>
          <a:noFill/>
          <a:ln w="9525" cap="flat" cmpd="sng">
            <a:solidFill>
              <a:schemeClr val="dk2"/>
            </a:solidFill>
            <a:prstDash val="solid"/>
            <a:round/>
            <a:headEnd type="none" w="med" len="med"/>
            <a:tailEnd type="none" w="med" len="med"/>
          </a:ln>
        </p:spPr>
      </p:cxnSp>
      <p:sp>
        <p:nvSpPr>
          <p:cNvPr id="4173" name="Google Shape;4173;p65"/>
          <p:cNvSpPr txBox="1"/>
          <p:nvPr/>
        </p:nvSpPr>
        <p:spPr>
          <a:xfrm>
            <a:off x="1892601" y="1717150"/>
            <a:ext cx="5388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latin typeface="Consolas"/>
                <a:ea typeface="Consolas"/>
                <a:cs typeface="Consolas"/>
                <a:sym typeface="Consolas"/>
              </a:rPr>
              <a:t>w[1]</a:t>
            </a:r>
            <a:endParaRPr sz="1100" baseline="-25000">
              <a:latin typeface="Consolas"/>
              <a:ea typeface="Consolas"/>
              <a:cs typeface="Consolas"/>
              <a:sym typeface="Consolas"/>
            </a:endParaRPr>
          </a:p>
        </p:txBody>
      </p:sp>
      <p:sp>
        <p:nvSpPr>
          <p:cNvPr id="4174" name="Google Shape;4174;p65"/>
          <p:cNvSpPr txBox="1"/>
          <p:nvPr/>
        </p:nvSpPr>
        <p:spPr>
          <a:xfrm>
            <a:off x="2856376" y="1717150"/>
            <a:ext cx="5388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latin typeface="Consolas"/>
                <a:ea typeface="Consolas"/>
                <a:cs typeface="Consolas"/>
                <a:sym typeface="Consolas"/>
              </a:rPr>
              <a:t>w[2]</a:t>
            </a:r>
            <a:endParaRPr sz="1100" baseline="-25000">
              <a:latin typeface="Consolas"/>
              <a:ea typeface="Consolas"/>
              <a:cs typeface="Consolas"/>
              <a:sym typeface="Consolas"/>
            </a:endParaRPr>
          </a:p>
        </p:txBody>
      </p:sp>
      <p:sp>
        <p:nvSpPr>
          <p:cNvPr id="4175" name="Google Shape;4175;p65"/>
          <p:cNvSpPr txBox="1"/>
          <p:nvPr/>
        </p:nvSpPr>
        <p:spPr>
          <a:xfrm>
            <a:off x="4616175" y="1717150"/>
            <a:ext cx="6534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latin typeface="Consolas"/>
                <a:ea typeface="Consolas"/>
                <a:cs typeface="Consolas"/>
                <a:sym typeface="Consolas"/>
              </a:rPr>
              <a:t>w[L-2]</a:t>
            </a:r>
            <a:endParaRPr sz="1100" baseline="-25000">
              <a:latin typeface="Consolas"/>
              <a:ea typeface="Consolas"/>
              <a:cs typeface="Consolas"/>
              <a:sym typeface="Consolas"/>
            </a:endParaRPr>
          </a:p>
        </p:txBody>
      </p:sp>
      <p:sp>
        <p:nvSpPr>
          <p:cNvPr id="4176" name="Google Shape;4176;p65"/>
          <p:cNvSpPr txBox="1"/>
          <p:nvPr/>
        </p:nvSpPr>
        <p:spPr>
          <a:xfrm>
            <a:off x="5532050" y="1717150"/>
            <a:ext cx="6534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latin typeface="Consolas"/>
                <a:ea typeface="Consolas"/>
                <a:cs typeface="Consolas"/>
                <a:sym typeface="Consolas"/>
              </a:rPr>
              <a:t>w[L-1]</a:t>
            </a:r>
            <a:endParaRPr sz="1100" baseline="-25000">
              <a:latin typeface="Consolas"/>
              <a:ea typeface="Consolas"/>
              <a:cs typeface="Consolas"/>
              <a:sym typeface="Consolas"/>
            </a:endParaRPr>
          </a:p>
        </p:txBody>
      </p:sp>
      <p:sp>
        <p:nvSpPr>
          <p:cNvPr id="4177" name="Google Shape;4177;p65"/>
          <p:cNvSpPr txBox="1"/>
          <p:nvPr/>
        </p:nvSpPr>
        <p:spPr>
          <a:xfrm>
            <a:off x="6369125" y="1254850"/>
            <a:ext cx="6534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latin typeface="Consolas"/>
                <a:ea typeface="Consolas"/>
                <a:cs typeface="Consolas"/>
                <a:sym typeface="Consolas"/>
              </a:rPr>
              <a:t>w[L]</a:t>
            </a:r>
            <a:endParaRPr sz="1100" baseline="-25000">
              <a:latin typeface="Consolas"/>
              <a:ea typeface="Consolas"/>
              <a:cs typeface="Consolas"/>
              <a:sym typeface="Consolas"/>
            </a:endParaRPr>
          </a:p>
        </p:txBody>
      </p:sp>
      <p:sp>
        <p:nvSpPr>
          <p:cNvPr id="4178" name="Google Shape;4178;p65"/>
          <p:cNvSpPr/>
          <p:nvPr/>
        </p:nvSpPr>
        <p:spPr>
          <a:xfrm>
            <a:off x="3315600" y="2583575"/>
            <a:ext cx="1097400" cy="21945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9" name="Google Shape;4179;p65"/>
          <p:cNvSpPr/>
          <p:nvPr/>
        </p:nvSpPr>
        <p:spPr>
          <a:xfrm>
            <a:off x="3687450" y="2949263"/>
            <a:ext cx="731400" cy="1463100"/>
          </a:xfrm>
          <a:prstGeom prst="rect">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0" name="Google Shape;4180;p65"/>
          <p:cNvSpPr/>
          <p:nvPr/>
        </p:nvSpPr>
        <p:spPr>
          <a:xfrm>
            <a:off x="4413000" y="2579075"/>
            <a:ext cx="1097400" cy="21945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1" name="Google Shape;4181;p65"/>
          <p:cNvSpPr/>
          <p:nvPr/>
        </p:nvSpPr>
        <p:spPr>
          <a:xfrm>
            <a:off x="4418850" y="2949263"/>
            <a:ext cx="731400" cy="1463100"/>
          </a:xfrm>
          <a:prstGeom prst="rect">
            <a:avLst/>
          </a:prstGeom>
          <a:solidFill>
            <a:srgbClr val="EA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2" name="Google Shape;4182;p65"/>
          <p:cNvSpPr txBox="1"/>
          <p:nvPr/>
        </p:nvSpPr>
        <p:spPr>
          <a:xfrm>
            <a:off x="3315600" y="2583575"/>
            <a:ext cx="4623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a:latin typeface="Consolas"/>
                <a:ea typeface="Consolas"/>
                <a:cs typeface="Consolas"/>
                <a:sym typeface="Consolas"/>
              </a:rPr>
              <a:t>FN</a:t>
            </a:r>
            <a:endParaRPr sz="1300">
              <a:latin typeface="Consolas"/>
              <a:ea typeface="Consolas"/>
              <a:cs typeface="Consolas"/>
              <a:sym typeface="Consolas"/>
            </a:endParaRPr>
          </a:p>
        </p:txBody>
      </p:sp>
      <p:sp>
        <p:nvSpPr>
          <p:cNvPr id="4183" name="Google Shape;4183;p65"/>
          <p:cNvSpPr txBox="1"/>
          <p:nvPr/>
        </p:nvSpPr>
        <p:spPr>
          <a:xfrm>
            <a:off x="5048100" y="2583575"/>
            <a:ext cx="4623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a:latin typeface="Consolas"/>
                <a:ea typeface="Consolas"/>
                <a:cs typeface="Consolas"/>
                <a:sym typeface="Consolas"/>
              </a:rPr>
              <a:t>TN</a:t>
            </a:r>
            <a:endParaRPr sz="1300">
              <a:latin typeface="Consolas"/>
              <a:ea typeface="Consolas"/>
              <a:cs typeface="Consolas"/>
              <a:sym typeface="Consolas"/>
            </a:endParaRPr>
          </a:p>
        </p:txBody>
      </p:sp>
      <p:sp>
        <p:nvSpPr>
          <p:cNvPr id="4184" name="Google Shape;4184;p65"/>
          <p:cNvSpPr txBox="1"/>
          <p:nvPr/>
        </p:nvSpPr>
        <p:spPr>
          <a:xfrm>
            <a:off x="3828900" y="3345575"/>
            <a:ext cx="4623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a:latin typeface="Consolas"/>
                <a:ea typeface="Consolas"/>
                <a:cs typeface="Consolas"/>
                <a:sym typeface="Consolas"/>
              </a:rPr>
              <a:t>TP</a:t>
            </a:r>
            <a:endParaRPr sz="1300">
              <a:latin typeface="Consolas"/>
              <a:ea typeface="Consolas"/>
              <a:cs typeface="Consolas"/>
              <a:sym typeface="Consolas"/>
            </a:endParaRPr>
          </a:p>
        </p:txBody>
      </p:sp>
      <p:sp>
        <p:nvSpPr>
          <p:cNvPr id="4185" name="Google Shape;4185;p65"/>
          <p:cNvSpPr txBox="1"/>
          <p:nvPr/>
        </p:nvSpPr>
        <p:spPr>
          <a:xfrm>
            <a:off x="4553400" y="3345575"/>
            <a:ext cx="4623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a:latin typeface="Consolas"/>
                <a:ea typeface="Consolas"/>
                <a:cs typeface="Consolas"/>
                <a:sym typeface="Consolas"/>
              </a:rPr>
              <a:t>FP</a:t>
            </a:r>
            <a:endParaRPr sz="1300">
              <a:latin typeface="Consolas"/>
              <a:ea typeface="Consolas"/>
              <a:cs typeface="Consolas"/>
              <a:sym typeface="Consolas"/>
            </a:endParaRPr>
          </a:p>
        </p:txBody>
      </p:sp>
      <p:sp>
        <p:nvSpPr>
          <p:cNvPr id="4186" name="Google Shape;4186;p65"/>
          <p:cNvSpPr txBox="1"/>
          <p:nvPr/>
        </p:nvSpPr>
        <p:spPr>
          <a:xfrm>
            <a:off x="6301175" y="1831225"/>
            <a:ext cx="2307900" cy="3048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
                <a:latin typeface="Consolas"/>
                <a:ea typeface="Consolas"/>
                <a:cs typeface="Consolas"/>
                <a:sym typeface="Consolas"/>
              </a:rPr>
              <a:t>Deep neural networks</a:t>
            </a:r>
            <a:endParaRPr>
              <a:latin typeface="Consolas"/>
              <a:ea typeface="Consolas"/>
              <a:cs typeface="Consolas"/>
              <a:sym typeface="Consolas"/>
            </a:endParaRPr>
          </a:p>
        </p:txBody>
      </p:sp>
      <p:sp>
        <p:nvSpPr>
          <p:cNvPr id="4187" name="Google Shape;4187;p65"/>
          <p:cNvSpPr txBox="1"/>
          <p:nvPr/>
        </p:nvSpPr>
        <p:spPr>
          <a:xfrm>
            <a:off x="6213450" y="3566825"/>
            <a:ext cx="2307900" cy="4779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
                <a:latin typeface="Consolas"/>
                <a:ea typeface="Consolas"/>
                <a:cs typeface="Consolas"/>
                <a:sym typeface="Consolas"/>
              </a:rPr>
              <a:t>Understanding</a:t>
            </a:r>
            <a:endParaRPr>
              <a:latin typeface="Consolas"/>
              <a:ea typeface="Consolas"/>
              <a:cs typeface="Consolas"/>
              <a:sym typeface="Consolas"/>
            </a:endParaRPr>
          </a:p>
          <a:p>
            <a:pPr marL="0" lvl="0" indent="0" algn="ctr" rtl="0">
              <a:spcBef>
                <a:spcPts val="0"/>
              </a:spcBef>
              <a:spcAft>
                <a:spcPts val="0"/>
              </a:spcAft>
              <a:buNone/>
            </a:pPr>
            <a:r>
              <a:rPr lang="en">
                <a:latin typeface="Consolas"/>
                <a:ea typeface="Consolas"/>
                <a:cs typeface="Consolas"/>
                <a:sym typeface="Consolas"/>
              </a:rPr>
              <a:t>Precision &amp; Recall </a:t>
            </a:r>
            <a:endParaRPr>
              <a:latin typeface="Consolas"/>
              <a:ea typeface="Consolas"/>
              <a:cs typeface="Consolas"/>
              <a:sym typeface="Consolas"/>
            </a:endParaRPr>
          </a:p>
          <a:p>
            <a:pPr marL="0" lvl="0" indent="0" algn="ctr" rtl="0">
              <a:spcBef>
                <a:spcPts val="0"/>
              </a:spcBef>
              <a:spcAft>
                <a:spcPts val="0"/>
              </a:spcAft>
              <a:buNone/>
            </a:pPr>
            <a:endParaRPr>
              <a:latin typeface="Consolas"/>
              <a:ea typeface="Consolas"/>
              <a:cs typeface="Consolas"/>
              <a:sym typeface="Consolas"/>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4191"/>
        <p:cNvGrpSpPr/>
        <p:nvPr/>
      </p:nvGrpSpPr>
      <p:grpSpPr>
        <a:xfrm>
          <a:off x="0" y="0"/>
          <a:ext cx="0" cy="0"/>
          <a:chOff x="0" y="0"/>
          <a:chExt cx="0" cy="0"/>
        </a:xfrm>
      </p:grpSpPr>
      <p:pic>
        <p:nvPicPr>
          <p:cNvPr id="4192" name="Google Shape;4192;p66"/>
          <p:cNvPicPr preferRelativeResize="0"/>
          <p:nvPr/>
        </p:nvPicPr>
        <p:blipFill>
          <a:blip r:embed="rId3">
            <a:alphaModFix/>
          </a:blip>
          <a:stretch>
            <a:fillRect/>
          </a:stretch>
        </p:blipFill>
        <p:spPr>
          <a:xfrm>
            <a:off x="127325" y="178650"/>
            <a:ext cx="3309099" cy="2263225"/>
          </a:xfrm>
          <a:prstGeom prst="rect">
            <a:avLst/>
          </a:prstGeom>
          <a:noFill/>
          <a:ln>
            <a:noFill/>
          </a:ln>
        </p:spPr>
      </p:pic>
      <p:pic>
        <p:nvPicPr>
          <p:cNvPr id="4193" name="Google Shape;4193;p66"/>
          <p:cNvPicPr preferRelativeResize="0"/>
          <p:nvPr/>
        </p:nvPicPr>
        <p:blipFill>
          <a:blip r:embed="rId4">
            <a:alphaModFix/>
          </a:blip>
          <a:stretch>
            <a:fillRect/>
          </a:stretch>
        </p:blipFill>
        <p:spPr>
          <a:xfrm>
            <a:off x="90225" y="102450"/>
            <a:ext cx="3309099" cy="2263225"/>
          </a:xfrm>
          <a:prstGeom prst="rect">
            <a:avLst/>
          </a:prstGeom>
          <a:noFill/>
          <a:ln>
            <a:noFill/>
          </a:ln>
        </p:spPr>
      </p:pic>
      <p:pic>
        <p:nvPicPr>
          <p:cNvPr id="4194" name="Google Shape;4194;p66"/>
          <p:cNvPicPr preferRelativeResize="0"/>
          <p:nvPr/>
        </p:nvPicPr>
        <p:blipFill>
          <a:blip r:embed="rId3">
            <a:alphaModFix/>
          </a:blip>
          <a:stretch>
            <a:fillRect/>
          </a:stretch>
        </p:blipFill>
        <p:spPr>
          <a:xfrm>
            <a:off x="3150900" y="159838"/>
            <a:ext cx="3222675" cy="2148450"/>
          </a:xfrm>
          <a:prstGeom prst="rect">
            <a:avLst/>
          </a:prstGeom>
          <a:noFill/>
          <a:ln>
            <a:noFill/>
          </a:ln>
        </p:spPr>
      </p:pic>
      <p:cxnSp>
        <p:nvCxnSpPr>
          <p:cNvPr id="4195" name="Google Shape;4195;p66"/>
          <p:cNvCxnSpPr/>
          <p:nvPr/>
        </p:nvCxnSpPr>
        <p:spPr>
          <a:xfrm rot="10800000" flipH="1">
            <a:off x="645593" y="2714160"/>
            <a:ext cx="12900" cy="2182500"/>
          </a:xfrm>
          <a:prstGeom prst="straightConnector1">
            <a:avLst/>
          </a:prstGeom>
          <a:noFill/>
          <a:ln w="9525" cap="flat" cmpd="sng">
            <a:solidFill>
              <a:schemeClr val="dk2"/>
            </a:solidFill>
            <a:prstDash val="solid"/>
            <a:round/>
            <a:headEnd type="none" w="med" len="med"/>
            <a:tailEnd type="stealth" w="med" len="med"/>
          </a:ln>
        </p:spPr>
      </p:cxnSp>
      <p:sp>
        <p:nvSpPr>
          <p:cNvPr id="4196" name="Google Shape;4196;p66"/>
          <p:cNvSpPr/>
          <p:nvPr/>
        </p:nvSpPr>
        <p:spPr>
          <a:xfrm rot="-789993">
            <a:off x="671490" y="3313413"/>
            <a:ext cx="2435217" cy="1221600"/>
          </a:xfrm>
          <a:prstGeom prst="ellipse">
            <a:avLst/>
          </a:prstGeom>
          <a:noFill/>
          <a:ln w="9525" cap="flat" cmpd="sng">
            <a:solidFill>
              <a:srgbClr val="0000FF"/>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7" name="Google Shape;4197;p66"/>
          <p:cNvSpPr txBox="1"/>
          <p:nvPr/>
        </p:nvSpPr>
        <p:spPr>
          <a:xfrm>
            <a:off x="2683500" y="4743600"/>
            <a:ext cx="4089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latin typeface="Consolas"/>
                <a:ea typeface="Consolas"/>
                <a:cs typeface="Consolas"/>
                <a:sym typeface="Consolas"/>
              </a:rPr>
              <a:t>w1</a:t>
            </a:r>
            <a:endParaRPr sz="1100">
              <a:latin typeface="Consolas"/>
              <a:ea typeface="Consolas"/>
              <a:cs typeface="Consolas"/>
              <a:sym typeface="Consolas"/>
            </a:endParaRPr>
          </a:p>
        </p:txBody>
      </p:sp>
      <p:sp>
        <p:nvSpPr>
          <p:cNvPr id="4198" name="Google Shape;4198;p66"/>
          <p:cNvSpPr txBox="1"/>
          <p:nvPr/>
        </p:nvSpPr>
        <p:spPr>
          <a:xfrm>
            <a:off x="331175" y="2714100"/>
            <a:ext cx="3708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latin typeface="Consolas"/>
                <a:ea typeface="Consolas"/>
                <a:cs typeface="Consolas"/>
                <a:sym typeface="Consolas"/>
              </a:rPr>
              <a:t>w2</a:t>
            </a:r>
            <a:endParaRPr sz="1100">
              <a:latin typeface="Consolas"/>
              <a:ea typeface="Consolas"/>
              <a:cs typeface="Consolas"/>
              <a:sym typeface="Consolas"/>
            </a:endParaRPr>
          </a:p>
        </p:txBody>
      </p:sp>
      <p:sp>
        <p:nvSpPr>
          <p:cNvPr id="4199" name="Google Shape;4199;p66"/>
          <p:cNvSpPr/>
          <p:nvPr/>
        </p:nvSpPr>
        <p:spPr>
          <a:xfrm rot="-789437">
            <a:off x="1073282" y="3512763"/>
            <a:ext cx="1631632" cy="822900"/>
          </a:xfrm>
          <a:prstGeom prst="ellipse">
            <a:avLst/>
          </a:prstGeom>
          <a:noFill/>
          <a:ln w="9525" cap="flat" cmpd="sng">
            <a:solidFill>
              <a:srgbClr val="FF0000"/>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0" name="Google Shape;4200;p66"/>
          <p:cNvSpPr/>
          <p:nvPr/>
        </p:nvSpPr>
        <p:spPr>
          <a:xfrm rot="-789496">
            <a:off x="1440367" y="3698613"/>
            <a:ext cx="897463" cy="451200"/>
          </a:xfrm>
          <a:prstGeom prst="ellipse">
            <a:avLst/>
          </a:prstGeom>
          <a:noFill/>
          <a:ln w="9525" cap="flat" cmpd="sng">
            <a:solidFill>
              <a:srgbClr val="6AA84F"/>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201" name="Google Shape;4201;p66"/>
          <p:cNvCxnSpPr/>
          <p:nvPr/>
        </p:nvCxnSpPr>
        <p:spPr>
          <a:xfrm rot="10800000" flipH="1">
            <a:off x="653150" y="4839250"/>
            <a:ext cx="2583000" cy="22200"/>
          </a:xfrm>
          <a:prstGeom prst="straightConnector1">
            <a:avLst/>
          </a:prstGeom>
          <a:noFill/>
          <a:ln w="9525" cap="flat" cmpd="sng">
            <a:solidFill>
              <a:schemeClr val="dk2"/>
            </a:solidFill>
            <a:prstDash val="solid"/>
            <a:round/>
            <a:headEnd type="none" w="med" len="med"/>
            <a:tailEnd type="triangle" w="med" len="med"/>
          </a:ln>
        </p:spPr>
      </p:cxnSp>
      <p:grpSp>
        <p:nvGrpSpPr>
          <p:cNvPr id="4202" name="Google Shape;4202;p66"/>
          <p:cNvGrpSpPr/>
          <p:nvPr/>
        </p:nvGrpSpPr>
        <p:grpSpPr>
          <a:xfrm>
            <a:off x="929750" y="3838435"/>
            <a:ext cx="829460" cy="867165"/>
            <a:chOff x="853550" y="3838435"/>
            <a:chExt cx="829460" cy="867165"/>
          </a:xfrm>
        </p:grpSpPr>
        <p:cxnSp>
          <p:nvCxnSpPr>
            <p:cNvPr id="4203" name="Google Shape;4203;p66"/>
            <p:cNvCxnSpPr/>
            <p:nvPr/>
          </p:nvCxnSpPr>
          <p:spPr>
            <a:xfrm>
              <a:off x="853550" y="4705600"/>
              <a:ext cx="200400" cy="0"/>
            </a:xfrm>
            <a:prstGeom prst="straightConnector1">
              <a:avLst/>
            </a:prstGeom>
            <a:noFill/>
            <a:ln w="19050" cap="flat" cmpd="sng">
              <a:solidFill>
                <a:schemeClr val="dk2"/>
              </a:solidFill>
              <a:prstDash val="solid"/>
              <a:round/>
              <a:headEnd type="none" w="med" len="med"/>
              <a:tailEnd type="none" w="med" len="med"/>
            </a:ln>
          </p:spPr>
        </p:cxnSp>
        <p:cxnSp>
          <p:nvCxnSpPr>
            <p:cNvPr id="4204" name="Google Shape;4204;p66"/>
            <p:cNvCxnSpPr/>
            <p:nvPr/>
          </p:nvCxnSpPr>
          <p:spPr>
            <a:xfrm rot="10800000" flipH="1">
              <a:off x="1053950" y="4575400"/>
              <a:ext cx="114900" cy="130200"/>
            </a:xfrm>
            <a:prstGeom prst="straightConnector1">
              <a:avLst/>
            </a:prstGeom>
            <a:noFill/>
            <a:ln w="19050" cap="flat" cmpd="sng">
              <a:solidFill>
                <a:schemeClr val="dk2"/>
              </a:solidFill>
              <a:prstDash val="solid"/>
              <a:round/>
              <a:headEnd type="none" w="med" len="med"/>
              <a:tailEnd type="none" w="med" len="med"/>
            </a:ln>
          </p:spPr>
        </p:cxnSp>
        <p:cxnSp>
          <p:nvCxnSpPr>
            <p:cNvPr id="4205" name="Google Shape;4205;p66"/>
            <p:cNvCxnSpPr/>
            <p:nvPr/>
          </p:nvCxnSpPr>
          <p:spPr>
            <a:xfrm rot="-5400000" flipH="1">
              <a:off x="1053950" y="4441750"/>
              <a:ext cx="114900" cy="130200"/>
            </a:xfrm>
            <a:prstGeom prst="straightConnector1">
              <a:avLst/>
            </a:prstGeom>
            <a:noFill/>
            <a:ln w="19050" cap="flat" cmpd="sng">
              <a:solidFill>
                <a:schemeClr val="dk2"/>
              </a:solidFill>
              <a:prstDash val="solid"/>
              <a:round/>
              <a:headEnd type="none" w="med" len="med"/>
              <a:tailEnd type="none" w="med" len="med"/>
            </a:ln>
          </p:spPr>
        </p:cxnSp>
        <p:cxnSp>
          <p:nvCxnSpPr>
            <p:cNvPr id="4206" name="Google Shape;4206;p66"/>
            <p:cNvCxnSpPr/>
            <p:nvPr/>
          </p:nvCxnSpPr>
          <p:spPr>
            <a:xfrm rot="5400000">
              <a:off x="1053950" y="4319200"/>
              <a:ext cx="114900" cy="130200"/>
            </a:xfrm>
            <a:prstGeom prst="straightConnector1">
              <a:avLst/>
            </a:prstGeom>
            <a:noFill/>
            <a:ln w="19050" cap="flat" cmpd="sng">
              <a:solidFill>
                <a:schemeClr val="dk2"/>
              </a:solidFill>
              <a:prstDash val="solid"/>
              <a:round/>
              <a:headEnd type="none" w="med" len="med"/>
              <a:tailEnd type="none" w="med" len="med"/>
            </a:ln>
          </p:spPr>
        </p:cxnSp>
        <p:cxnSp>
          <p:nvCxnSpPr>
            <p:cNvPr id="4207" name="Google Shape;4207;p66"/>
            <p:cNvCxnSpPr/>
            <p:nvPr/>
          </p:nvCxnSpPr>
          <p:spPr>
            <a:xfrm rot="3299010">
              <a:off x="1123446" y="4211860"/>
              <a:ext cx="115020" cy="130086"/>
            </a:xfrm>
            <a:prstGeom prst="straightConnector1">
              <a:avLst/>
            </a:prstGeom>
            <a:noFill/>
            <a:ln w="19050" cap="flat" cmpd="sng">
              <a:solidFill>
                <a:schemeClr val="dk2"/>
              </a:solidFill>
              <a:prstDash val="solid"/>
              <a:round/>
              <a:headEnd type="none" w="med" len="med"/>
              <a:tailEnd type="none" w="med" len="med"/>
            </a:ln>
          </p:spPr>
        </p:cxnSp>
        <p:cxnSp>
          <p:nvCxnSpPr>
            <p:cNvPr id="4208" name="Google Shape;4208;p66"/>
            <p:cNvCxnSpPr/>
            <p:nvPr/>
          </p:nvCxnSpPr>
          <p:spPr>
            <a:xfrm rot="9901224">
              <a:off x="1202337" y="4184084"/>
              <a:ext cx="114905" cy="130113"/>
            </a:xfrm>
            <a:prstGeom prst="straightConnector1">
              <a:avLst/>
            </a:prstGeom>
            <a:noFill/>
            <a:ln w="19050" cap="flat" cmpd="sng">
              <a:solidFill>
                <a:schemeClr val="dk2"/>
              </a:solidFill>
              <a:prstDash val="solid"/>
              <a:round/>
              <a:headEnd type="none" w="med" len="med"/>
              <a:tailEnd type="none" w="med" len="med"/>
            </a:ln>
          </p:spPr>
        </p:cxnSp>
        <p:cxnSp>
          <p:nvCxnSpPr>
            <p:cNvPr id="4209" name="Google Shape;4209;p66"/>
            <p:cNvCxnSpPr/>
            <p:nvPr/>
          </p:nvCxnSpPr>
          <p:spPr>
            <a:xfrm rot="8699010" flipH="1">
              <a:off x="1271847" y="4156200"/>
              <a:ext cx="115020" cy="130086"/>
            </a:xfrm>
            <a:prstGeom prst="straightConnector1">
              <a:avLst/>
            </a:prstGeom>
            <a:noFill/>
            <a:ln w="19050" cap="flat" cmpd="sng">
              <a:solidFill>
                <a:schemeClr val="dk2"/>
              </a:solidFill>
              <a:prstDash val="solid"/>
              <a:round/>
              <a:headEnd type="none" w="med" len="med"/>
              <a:tailEnd type="none" w="med" len="med"/>
            </a:ln>
          </p:spPr>
        </p:cxnSp>
        <p:cxnSp>
          <p:nvCxnSpPr>
            <p:cNvPr id="4210" name="Google Shape;4210;p66"/>
            <p:cNvCxnSpPr/>
            <p:nvPr/>
          </p:nvCxnSpPr>
          <p:spPr>
            <a:xfrm rot="-7500990" flipH="1">
              <a:off x="1371847" y="4075250"/>
              <a:ext cx="115020" cy="130086"/>
            </a:xfrm>
            <a:prstGeom prst="straightConnector1">
              <a:avLst/>
            </a:prstGeom>
            <a:noFill/>
            <a:ln w="19050" cap="flat" cmpd="sng">
              <a:solidFill>
                <a:schemeClr val="dk2"/>
              </a:solidFill>
              <a:prstDash val="solid"/>
              <a:round/>
              <a:headEnd type="none" w="med" len="med"/>
              <a:tailEnd type="none" w="med" len="med"/>
            </a:ln>
          </p:spPr>
        </p:cxnSp>
        <p:cxnSp>
          <p:nvCxnSpPr>
            <p:cNvPr id="4211" name="Google Shape;4211;p66"/>
            <p:cNvCxnSpPr/>
            <p:nvPr/>
          </p:nvCxnSpPr>
          <p:spPr>
            <a:xfrm rot="7384066" flipH="1">
              <a:off x="1419428" y="4022732"/>
              <a:ext cx="114913" cy="130055"/>
            </a:xfrm>
            <a:prstGeom prst="straightConnector1">
              <a:avLst/>
            </a:prstGeom>
            <a:noFill/>
            <a:ln w="19050" cap="flat" cmpd="sng">
              <a:solidFill>
                <a:schemeClr val="dk2"/>
              </a:solidFill>
              <a:prstDash val="solid"/>
              <a:round/>
              <a:headEnd type="none" w="med" len="med"/>
              <a:tailEnd type="none" w="med" len="med"/>
            </a:ln>
          </p:spPr>
        </p:cxnSp>
        <p:cxnSp>
          <p:nvCxnSpPr>
            <p:cNvPr id="4212" name="Google Shape;4212;p66"/>
            <p:cNvCxnSpPr/>
            <p:nvPr/>
          </p:nvCxnSpPr>
          <p:spPr>
            <a:xfrm rot="-7384066">
              <a:off x="1419428" y="3907132"/>
              <a:ext cx="114913" cy="130055"/>
            </a:xfrm>
            <a:prstGeom prst="straightConnector1">
              <a:avLst/>
            </a:prstGeom>
            <a:noFill/>
            <a:ln w="19050" cap="flat" cmpd="sng">
              <a:solidFill>
                <a:schemeClr val="dk2"/>
              </a:solidFill>
              <a:prstDash val="solid"/>
              <a:round/>
              <a:headEnd type="none" w="med" len="med"/>
              <a:tailEnd type="none" w="med" len="med"/>
            </a:ln>
          </p:spPr>
        </p:cxnSp>
        <p:cxnSp>
          <p:nvCxnSpPr>
            <p:cNvPr id="4213" name="Google Shape;4213;p66"/>
            <p:cNvCxnSpPr/>
            <p:nvPr/>
          </p:nvCxnSpPr>
          <p:spPr>
            <a:xfrm rot="-1984066">
              <a:off x="1541853" y="3859207"/>
              <a:ext cx="114913" cy="130055"/>
            </a:xfrm>
            <a:prstGeom prst="straightConnector1">
              <a:avLst/>
            </a:prstGeom>
            <a:noFill/>
            <a:ln w="19050" cap="flat" cmpd="sng">
              <a:solidFill>
                <a:schemeClr val="dk2"/>
              </a:solidFill>
              <a:prstDash val="solid"/>
              <a:round/>
              <a:headEnd type="none" w="med" len="med"/>
              <a:tailEnd type="none" w="med" len="med"/>
            </a:ln>
          </p:spPr>
        </p:cxnSp>
      </p:grpSp>
      <p:sp>
        <p:nvSpPr>
          <p:cNvPr id="4214" name="Google Shape;4214;p66"/>
          <p:cNvSpPr/>
          <p:nvPr/>
        </p:nvSpPr>
        <p:spPr>
          <a:xfrm>
            <a:off x="1881200" y="2990850"/>
            <a:ext cx="285750" cy="809625"/>
          </a:xfrm>
          <a:custGeom>
            <a:avLst/>
            <a:gdLst/>
            <a:ahLst/>
            <a:cxnLst/>
            <a:rect l="l" t="t" r="r" b="b"/>
            <a:pathLst>
              <a:path w="11430" h="32385" extrusionOk="0">
                <a:moveTo>
                  <a:pt x="11430" y="0"/>
                </a:moveTo>
                <a:cubicBezTo>
                  <a:pt x="9843" y="2254"/>
                  <a:pt x="3810" y="8129"/>
                  <a:pt x="1905" y="13526"/>
                </a:cubicBezTo>
                <a:cubicBezTo>
                  <a:pt x="0" y="18924"/>
                  <a:pt x="318" y="29242"/>
                  <a:pt x="0" y="32385"/>
                </a:cubicBezTo>
              </a:path>
            </a:pathLst>
          </a:custGeom>
          <a:noFill/>
          <a:ln w="19050" cap="flat" cmpd="sng">
            <a:solidFill>
              <a:srgbClr val="FF00FF"/>
            </a:solidFill>
            <a:prstDash val="solid"/>
            <a:round/>
            <a:headEnd type="none" w="med" len="med"/>
            <a:tailEnd type="none" w="med" len="med"/>
          </a:ln>
        </p:spPr>
      </p:sp>
      <p:sp>
        <p:nvSpPr>
          <p:cNvPr id="4215" name="Google Shape;4215;p66"/>
          <p:cNvSpPr txBox="1"/>
          <p:nvPr/>
        </p:nvSpPr>
        <p:spPr>
          <a:xfrm>
            <a:off x="1266825" y="4667250"/>
            <a:ext cx="492300" cy="171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SGD</a:t>
            </a:r>
            <a:endParaRPr sz="1100">
              <a:latin typeface="Consolas"/>
              <a:ea typeface="Consolas"/>
              <a:cs typeface="Consolas"/>
              <a:sym typeface="Consolas"/>
            </a:endParaRPr>
          </a:p>
        </p:txBody>
      </p:sp>
      <p:sp>
        <p:nvSpPr>
          <p:cNvPr id="4216" name="Google Shape;4216;p66"/>
          <p:cNvSpPr txBox="1"/>
          <p:nvPr/>
        </p:nvSpPr>
        <p:spPr>
          <a:xfrm>
            <a:off x="2085750" y="2933225"/>
            <a:ext cx="492300" cy="171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solidFill>
                  <a:srgbClr val="FF00FF"/>
                </a:solidFill>
                <a:latin typeface="Consolas"/>
                <a:ea typeface="Consolas"/>
                <a:cs typeface="Consolas"/>
                <a:sym typeface="Consolas"/>
              </a:rPr>
              <a:t>BGD</a:t>
            </a:r>
            <a:endParaRPr sz="1100">
              <a:solidFill>
                <a:srgbClr val="FF00FF"/>
              </a:solidFill>
              <a:latin typeface="Consolas"/>
              <a:ea typeface="Consolas"/>
              <a:cs typeface="Consolas"/>
              <a:sym typeface="Consolas"/>
            </a:endParaRPr>
          </a:p>
        </p:txBody>
      </p:sp>
      <p:cxnSp>
        <p:nvCxnSpPr>
          <p:cNvPr id="4217" name="Google Shape;4217;p66"/>
          <p:cNvCxnSpPr/>
          <p:nvPr/>
        </p:nvCxnSpPr>
        <p:spPr>
          <a:xfrm rot="10800000" flipH="1">
            <a:off x="3845993" y="2714160"/>
            <a:ext cx="12900" cy="2182500"/>
          </a:xfrm>
          <a:prstGeom prst="straightConnector1">
            <a:avLst/>
          </a:prstGeom>
          <a:noFill/>
          <a:ln w="9525" cap="flat" cmpd="sng">
            <a:solidFill>
              <a:schemeClr val="dk2"/>
            </a:solidFill>
            <a:prstDash val="solid"/>
            <a:round/>
            <a:headEnd type="none" w="med" len="med"/>
            <a:tailEnd type="stealth" w="med" len="med"/>
          </a:ln>
        </p:spPr>
      </p:cxnSp>
      <p:sp>
        <p:nvSpPr>
          <p:cNvPr id="4218" name="Google Shape;4218;p66"/>
          <p:cNvSpPr/>
          <p:nvPr/>
        </p:nvSpPr>
        <p:spPr>
          <a:xfrm rot="-789993">
            <a:off x="3871890" y="3313413"/>
            <a:ext cx="2435217" cy="1221600"/>
          </a:xfrm>
          <a:prstGeom prst="ellipse">
            <a:avLst/>
          </a:prstGeom>
          <a:noFill/>
          <a:ln w="9525" cap="flat" cmpd="sng">
            <a:solidFill>
              <a:srgbClr val="0000FF"/>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9" name="Google Shape;4219;p66"/>
          <p:cNvSpPr txBox="1"/>
          <p:nvPr/>
        </p:nvSpPr>
        <p:spPr>
          <a:xfrm>
            <a:off x="5883900" y="4743600"/>
            <a:ext cx="4089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latin typeface="Consolas"/>
                <a:ea typeface="Consolas"/>
                <a:cs typeface="Consolas"/>
                <a:sym typeface="Consolas"/>
              </a:rPr>
              <a:t>w1</a:t>
            </a:r>
            <a:endParaRPr sz="1100">
              <a:latin typeface="Consolas"/>
              <a:ea typeface="Consolas"/>
              <a:cs typeface="Consolas"/>
              <a:sym typeface="Consolas"/>
            </a:endParaRPr>
          </a:p>
        </p:txBody>
      </p:sp>
      <p:sp>
        <p:nvSpPr>
          <p:cNvPr id="4220" name="Google Shape;4220;p66"/>
          <p:cNvSpPr txBox="1"/>
          <p:nvPr/>
        </p:nvSpPr>
        <p:spPr>
          <a:xfrm>
            <a:off x="3531575" y="2714100"/>
            <a:ext cx="3708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latin typeface="Consolas"/>
                <a:ea typeface="Consolas"/>
                <a:cs typeface="Consolas"/>
                <a:sym typeface="Consolas"/>
              </a:rPr>
              <a:t>w2</a:t>
            </a:r>
            <a:endParaRPr sz="1100">
              <a:latin typeface="Consolas"/>
              <a:ea typeface="Consolas"/>
              <a:cs typeface="Consolas"/>
              <a:sym typeface="Consolas"/>
            </a:endParaRPr>
          </a:p>
        </p:txBody>
      </p:sp>
      <p:sp>
        <p:nvSpPr>
          <p:cNvPr id="4221" name="Google Shape;4221;p66"/>
          <p:cNvSpPr/>
          <p:nvPr/>
        </p:nvSpPr>
        <p:spPr>
          <a:xfrm rot="-789437">
            <a:off x="4273682" y="3512763"/>
            <a:ext cx="1631632" cy="822900"/>
          </a:xfrm>
          <a:prstGeom prst="ellipse">
            <a:avLst/>
          </a:prstGeom>
          <a:noFill/>
          <a:ln w="9525" cap="flat" cmpd="sng">
            <a:solidFill>
              <a:srgbClr val="FF0000"/>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2" name="Google Shape;4222;p66"/>
          <p:cNvSpPr/>
          <p:nvPr/>
        </p:nvSpPr>
        <p:spPr>
          <a:xfrm rot="-789496">
            <a:off x="4640767" y="3698613"/>
            <a:ext cx="897463" cy="451200"/>
          </a:xfrm>
          <a:prstGeom prst="ellipse">
            <a:avLst/>
          </a:prstGeom>
          <a:noFill/>
          <a:ln w="9525" cap="flat" cmpd="sng">
            <a:solidFill>
              <a:srgbClr val="6AA84F"/>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223" name="Google Shape;4223;p66"/>
          <p:cNvCxnSpPr/>
          <p:nvPr/>
        </p:nvCxnSpPr>
        <p:spPr>
          <a:xfrm rot="10800000" flipH="1">
            <a:off x="3853550" y="4839250"/>
            <a:ext cx="2583000" cy="22200"/>
          </a:xfrm>
          <a:prstGeom prst="straightConnector1">
            <a:avLst/>
          </a:prstGeom>
          <a:noFill/>
          <a:ln w="9525" cap="flat" cmpd="sng">
            <a:solidFill>
              <a:schemeClr val="dk2"/>
            </a:solidFill>
            <a:prstDash val="solid"/>
            <a:round/>
            <a:headEnd type="none" w="med" len="med"/>
            <a:tailEnd type="triangle" w="med" len="med"/>
          </a:ln>
        </p:spPr>
      </p:cxnSp>
      <p:grpSp>
        <p:nvGrpSpPr>
          <p:cNvPr id="4224" name="Google Shape;4224;p66"/>
          <p:cNvGrpSpPr/>
          <p:nvPr/>
        </p:nvGrpSpPr>
        <p:grpSpPr>
          <a:xfrm rot="6975666">
            <a:off x="4489084" y="3247977"/>
            <a:ext cx="750796" cy="767793"/>
            <a:chOff x="997923" y="3838435"/>
            <a:chExt cx="685087" cy="833107"/>
          </a:xfrm>
        </p:grpSpPr>
        <p:cxnSp>
          <p:nvCxnSpPr>
            <p:cNvPr id="4225" name="Google Shape;4225;p66"/>
            <p:cNvCxnSpPr/>
            <p:nvPr/>
          </p:nvCxnSpPr>
          <p:spPr>
            <a:xfrm rot="-6798293" flipH="1">
              <a:off x="1072807" y="4519380"/>
              <a:ext cx="21232" cy="188825"/>
            </a:xfrm>
            <a:prstGeom prst="straightConnector1">
              <a:avLst/>
            </a:prstGeom>
            <a:noFill/>
            <a:ln w="19050" cap="flat" cmpd="sng">
              <a:solidFill>
                <a:schemeClr val="dk2"/>
              </a:solidFill>
              <a:prstDash val="solid"/>
              <a:round/>
              <a:headEnd type="none" w="med" len="med"/>
              <a:tailEnd type="none" w="med" len="med"/>
            </a:ln>
          </p:spPr>
        </p:cxnSp>
        <p:cxnSp>
          <p:nvCxnSpPr>
            <p:cNvPr id="4226" name="Google Shape;4226;p66"/>
            <p:cNvCxnSpPr/>
            <p:nvPr/>
          </p:nvCxnSpPr>
          <p:spPr>
            <a:xfrm rot="-5400000" flipH="1">
              <a:off x="1053950" y="4441750"/>
              <a:ext cx="114900" cy="130200"/>
            </a:xfrm>
            <a:prstGeom prst="straightConnector1">
              <a:avLst/>
            </a:prstGeom>
            <a:noFill/>
            <a:ln w="19050" cap="flat" cmpd="sng">
              <a:solidFill>
                <a:schemeClr val="dk2"/>
              </a:solidFill>
              <a:prstDash val="solid"/>
              <a:round/>
              <a:headEnd type="none" w="med" len="med"/>
              <a:tailEnd type="none" w="med" len="med"/>
            </a:ln>
          </p:spPr>
        </p:cxnSp>
        <p:cxnSp>
          <p:nvCxnSpPr>
            <p:cNvPr id="4227" name="Google Shape;4227;p66"/>
            <p:cNvCxnSpPr/>
            <p:nvPr/>
          </p:nvCxnSpPr>
          <p:spPr>
            <a:xfrm rot="5400000">
              <a:off x="1053950" y="4319200"/>
              <a:ext cx="114900" cy="130200"/>
            </a:xfrm>
            <a:prstGeom prst="straightConnector1">
              <a:avLst/>
            </a:prstGeom>
            <a:noFill/>
            <a:ln w="19050" cap="flat" cmpd="sng">
              <a:solidFill>
                <a:schemeClr val="dk2"/>
              </a:solidFill>
              <a:prstDash val="solid"/>
              <a:round/>
              <a:headEnd type="none" w="med" len="med"/>
              <a:tailEnd type="none" w="med" len="med"/>
            </a:ln>
          </p:spPr>
        </p:cxnSp>
        <p:cxnSp>
          <p:nvCxnSpPr>
            <p:cNvPr id="4228" name="Google Shape;4228;p66"/>
            <p:cNvCxnSpPr/>
            <p:nvPr/>
          </p:nvCxnSpPr>
          <p:spPr>
            <a:xfrm rot="3299010">
              <a:off x="1123446" y="4211860"/>
              <a:ext cx="115020" cy="130086"/>
            </a:xfrm>
            <a:prstGeom prst="straightConnector1">
              <a:avLst/>
            </a:prstGeom>
            <a:noFill/>
            <a:ln w="19050" cap="flat" cmpd="sng">
              <a:solidFill>
                <a:schemeClr val="dk2"/>
              </a:solidFill>
              <a:prstDash val="solid"/>
              <a:round/>
              <a:headEnd type="none" w="med" len="med"/>
              <a:tailEnd type="none" w="med" len="med"/>
            </a:ln>
          </p:spPr>
        </p:cxnSp>
        <p:cxnSp>
          <p:nvCxnSpPr>
            <p:cNvPr id="4229" name="Google Shape;4229;p66"/>
            <p:cNvCxnSpPr/>
            <p:nvPr/>
          </p:nvCxnSpPr>
          <p:spPr>
            <a:xfrm rot="9901224">
              <a:off x="1202337" y="4184084"/>
              <a:ext cx="114905" cy="130113"/>
            </a:xfrm>
            <a:prstGeom prst="straightConnector1">
              <a:avLst/>
            </a:prstGeom>
            <a:noFill/>
            <a:ln w="19050" cap="flat" cmpd="sng">
              <a:solidFill>
                <a:schemeClr val="dk2"/>
              </a:solidFill>
              <a:prstDash val="solid"/>
              <a:round/>
              <a:headEnd type="none" w="med" len="med"/>
              <a:tailEnd type="none" w="med" len="med"/>
            </a:ln>
          </p:spPr>
        </p:cxnSp>
        <p:cxnSp>
          <p:nvCxnSpPr>
            <p:cNvPr id="4230" name="Google Shape;4230;p66"/>
            <p:cNvCxnSpPr/>
            <p:nvPr/>
          </p:nvCxnSpPr>
          <p:spPr>
            <a:xfrm rot="8699010" flipH="1">
              <a:off x="1271847" y="4156200"/>
              <a:ext cx="115020" cy="130086"/>
            </a:xfrm>
            <a:prstGeom prst="straightConnector1">
              <a:avLst/>
            </a:prstGeom>
            <a:noFill/>
            <a:ln w="19050" cap="flat" cmpd="sng">
              <a:solidFill>
                <a:schemeClr val="dk2"/>
              </a:solidFill>
              <a:prstDash val="solid"/>
              <a:round/>
              <a:headEnd type="none" w="med" len="med"/>
              <a:tailEnd type="none" w="med" len="med"/>
            </a:ln>
          </p:spPr>
        </p:cxnSp>
        <p:cxnSp>
          <p:nvCxnSpPr>
            <p:cNvPr id="4231" name="Google Shape;4231;p66"/>
            <p:cNvCxnSpPr/>
            <p:nvPr/>
          </p:nvCxnSpPr>
          <p:spPr>
            <a:xfrm rot="-7500990" flipH="1">
              <a:off x="1371847" y="4075250"/>
              <a:ext cx="115020" cy="130086"/>
            </a:xfrm>
            <a:prstGeom prst="straightConnector1">
              <a:avLst/>
            </a:prstGeom>
            <a:noFill/>
            <a:ln w="19050" cap="flat" cmpd="sng">
              <a:solidFill>
                <a:schemeClr val="dk2"/>
              </a:solidFill>
              <a:prstDash val="solid"/>
              <a:round/>
              <a:headEnd type="none" w="med" len="med"/>
              <a:tailEnd type="none" w="med" len="med"/>
            </a:ln>
          </p:spPr>
        </p:cxnSp>
        <p:cxnSp>
          <p:nvCxnSpPr>
            <p:cNvPr id="4232" name="Google Shape;4232;p66"/>
            <p:cNvCxnSpPr/>
            <p:nvPr/>
          </p:nvCxnSpPr>
          <p:spPr>
            <a:xfrm rot="7384066" flipH="1">
              <a:off x="1419428" y="4022732"/>
              <a:ext cx="114913" cy="130055"/>
            </a:xfrm>
            <a:prstGeom prst="straightConnector1">
              <a:avLst/>
            </a:prstGeom>
            <a:noFill/>
            <a:ln w="19050" cap="flat" cmpd="sng">
              <a:solidFill>
                <a:schemeClr val="dk2"/>
              </a:solidFill>
              <a:prstDash val="solid"/>
              <a:round/>
              <a:headEnd type="none" w="med" len="med"/>
              <a:tailEnd type="none" w="med" len="med"/>
            </a:ln>
          </p:spPr>
        </p:cxnSp>
        <p:cxnSp>
          <p:nvCxnSpPr>
            <p:cNvPr id="4233" name="Google Shape;4233;p66"/>
            <p:cNvCxnSpPr/>
            <p:nvPr/>
          </p:nvCxnSpPr>
          <p:spPr>
            <a:xfrm rot="-7384066">
              <a:off x="1419428" y="3907132"/>
              <a:ext cx="114913" cy="130055"/>
            </a:xfrm>
            <a:prstGeom prst="straightConnector1">
              <a:avLst/>
            </a:prstGeom>
            <a:noFill/>
            <a:ln w="19050" cap="flat" cmpd="sng">
              <a:solidFill>
                <a:schemeClr val="dk2"/>
              </a:solidFill>
              <a:prstDash val="solid"/>
              <a:round/>
              <a:headEnd type="none" w="med" len="med"/>
              <a:tailEnd type="none" w="med" len="med"/>
            </a:ln>
          </p:spPr>
        </p:cxnSp>
        <p:cxnSp>
          <p:nvCxnSpPr>
            <p:cNvPr id="4234" name="Google Shape;4234;p66"/>
            <p:cNvCxnSpPr/>
            <p:nvPr/>
          </p:nvCxnSpPr>
          <p:spPr>
            <a:xfrm rot="-1984066">
              <a:off x="1541853" y="3859207"/>
              <a:ext cx="114913" cy="130055"/>
            </a:xfrm>
            <a:prstGeom prst="straightConnector1">
              <a:avLst/>
            </a:prstGeom>
            <a:noFill/>
            <a:ln w="19050" cap="flat" cmpd="sng">
              <a:solidFill>
                <a:schemeClr val="dk2"/>
              </a:solidFill>
              <a:prstDash val="solid"/>
              <a:round/>
              <a:headEnd type="none" w="med" len="med"/>
              <a:tailEnd type="none" w="med" len="med"/>
            </a:ln>
          </p:spPr>
        </p:cxnSp>
      </p:grpSp>
      <p:sp>
        <p:nvSpPr>
          <p:cNvPr id="4235" name="Google Shape;4235;p66"/>
          <p:cNvSpPr txBox="1"/>
          <p:nvPr/>
        </p:nvSpPr>
        <p:spPr>
          <a:xfrm>
            <a:off x="5126850" y="3036075"/>
            <a:ext cx="492300" cy="171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SGD</a:t>
            </a:r>
            <a:endParaRPr sz="1100">
              <a:latin typeface="Consolas"/>
              <a:ea typeface="Consolas"/>
              <a:cs typeface="Consolas"/>
              <a:sym typeface="Consolas"/>
            </a:endParaRPr>
          </a:p>
        </p:txBody>
      </p:sp>
      <p:sp>
        <p:nvSpPr>
          <p:cNvPr id="4236" name="Google Shape;4236;p66"/>
          <p:cNvSpPr txBox="1"/>
          <p:nvPr/>
        </p:nvSpPr>
        <p:spPr>
          <a:xfrm>
            <a:off x="6275100" y="1558525"/>
            <a:ext cx="2307900" cy="4779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
                <a:latin typeface="Consolas"/>
                <a:ea typeface="Consolas"/>
                <a:cs typeface="Consolas"/>
                <a:sym typeface="Consolas"/>
              </a:rPr>
              <a:t>Batch vs. Mini-batch </a:t>
            </a:r>
            <a:br>
              <a:rPr lang="en">
                <a:latin typeface="Consolas"/>
                <a:ea typeface="Consolas"/>
                <a:cs typeface="Consolas"/>
                <a:sym typeface="Consolas"/>
              </a:rPr>
            </a:br>
            <a:r>
              <a:rPr lang="en">
                <a:latin typeface="Consolas"/>
                <a:ea typeface="Consolas"/>
                <a:cs typeface="Consolas"/>
                <a:sym typeface="Consolas"/>
              </a:rPr>
              <a:t>Gradient Descent</a:t>
            </a:r>
            <a:endParaRPr>
              <a:latin typeface="Consolas"/>
              <a:ea typeface="Consolas"/>
              <a:cs typeface="Consolas"/>
              <a:sym typeface="Consolas"/>
            </a:endParaRPr>
          </a:p>
        </p:txBody>
      </p:sp>
      <p:sp>
        <p:nvSpPr>
          <p:cNvPr id="4237" name="Google Shape;4237;p66"/>
          <p:cNvSpPr txBox="1"/>
          <p:nvPr/>
        </p:nvSpPr>
        <p:spPr>
          <a:xfrm>
            <a:off x="6518400" y="3566450"/>
            <a:ext cx="2307900" cy="6855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
                <a:latin typeface="Consolas"/>
                <a:ea typeface="Consolas"/>
                <a:cs typeface="Consolas"/>
                <a:sym typeface="Consolas"/>
              </a:rPr>
              <a:t>Batch </a:t>
            </a:r>
            <a:br>
              <a:rPr lang="en">
                <a:latin typeface="Consolas"/>
                <a:ea typeface="Consolas"/>
                <a:cs typeface="Consolas"/>
                <a:sym typeface="Consolas"/>
              </a:rPr>
            </a:br>
            <a:r>
              <a:rPr lang="en">
                <a:latin typeface="Consolas"/>
                <a:ea typeface="Consolas"/>
                <a:cs typeface="Consolas"/>
                <a:sym typeface="Consolas"/>
              </a:rPr>
              <a:t>Gradient Descent vs. SGD</a:t>
            </a:r>
            <a:endParaRPr>
              <a:latin typeface="Consolas"/>
              <a:ea typeface="Consolas"/>
              <a:cs typeface="Consolas"/>
              <a:sym typeface="Consolas"/>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4241"/>
        <p:cNvGrpSpPr/>
        <p:nvPr/>
      </p:nvGrpSpPr>
      <p:grpSpPr>
        <a:xfrm>
          <a:off x="0" y="0"/>
          <a:ext cx="0" cy="0"/>
          <a:chOff x="0" y="0"/>
          <a:chExt cx="0" cy="0"/>
        </a:xfrm>
      </p:grpSpPr>
      <p:grpSp>
        <p:nvGrpSpPr>
          <p:cNvPr id="4242" name="Google Shape;4242;p67"/>
          <p:cNvGrpSpPr/>
          <p:nvPr/>
        </p:nvGrpSpPr>
        <p:grpSpPr>
          <a:xfrm>
            <a:off x="521000" y="285753"/>
            <a:ext cx="6907150" cy="1733100"/>
            <a:chOff x="521000" y="285753"/>
            <a:chExt cx="6907150" cy="1733100"/>
          </a:xfrm>
        </p:grpSpPr>
        <p:grpSp>
          <p:nvGrpSpPr>
            <p:cNvPr id="4243" name="Google Shape;4243;p67"/>
            <p:cNvGrpSpPr/>
            <p:nvPr/>
          </p:nvGrpSpPr>
          <p:grpSpPr>
            <a:xfrm>
              <a:off x="521000" y="285753"/>
              <a:ext cx="6372277" cy="1733100"/>
              <a:chOff x="521000" y="285753"/>
              <a:chExt cx="6372277" cy="1733100"/>
            </a:xfrm>
          </p:grpSpPr>
          <p:sp>
            <p:nvSpPr>
              <p:cNvPr id="4244" name="Google Shape;4244;p67"/>
              <p:cNvSpPr/>
              <p:nvPr/>
            </p:nvSpPr>
            <p:spPr>
              <a:xfrm>
                <a:off x="1423252" y="2857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4245" name="Google Shape;4245;p67"/>
              <p:cNvSpPr/>
              <p:nvPr/>
            </p:nvSpPr>
            <p:spPr>
              <a:xfrm>
                <a:off x="1423252" y="91470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4246" name="Google Shape;4246;p67"/>
              <p:cNvSpPr/>
              <p:nvPr/>
            </p:nvSpPr>
            <p:spPr>
              <a:xfrm>
                <a:off x="1424602" y="15436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4247" name="Google Shape;4247;p67"/>
              <p:cNvSpPr/>
              <p:nvPr/>
            </p:nvSpPr>
            <p:spPr>
              <a:xfrm>
                <a:off x="2361571" y="2857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4248" name="Google Shape;4248;p67"/>
              <p:cNvSpPr/>
              <p:nvPr/>
            </p:nvSpPr>
            <p:spPr>
              <a:xfrm>
                <a:off x="2361571" y="91470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4249" name="Google Shape;4249;p67"/>
              <p:cNvSpPr/>
              <p:nvPr/>
            </p:nvSpPr>
            <p:spPr>
              <a:xfrm>
                <a:off x="2362921" y="15436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4250" name="Google Shape;4250;p67"/>
              <p:cNvSpPr/>
              <p:nvPr/>
            </p:nvSpPr>
            <p:spPr>
              <a:xfrm>
                <a:off x="4238208" y="2857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4251" name="Google Shape;4251;p67"/>
              <p:cNvSpPr/>
              <p:nvPr/>
            </p:nvSpPr>
            <p:spPr>
              <a:xfrm>
                <a:off x="4238208" y="91470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4252" name="Google Shape;4252;p67"/>
              <p:cNvSpPr/>
              <p:nvPr/>
            </p:nvSpPr>
            <p:spPr>
              <a:xfrm>
                <a:off x="4239558" y="15436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4253" name="Google Shape;4253;p67"/>
              <p:cNvSpPr/>
              <p:nvPr/>
            </p:nvSpPr>
            <p:spPr>
              <a:xfrm>
                <a:off x="5176527" y="2857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4254" name="Google Shape;4254;p67"/>
              <p:cNvSpPr/>
              <p:nvPr/>
            </p:nvSpPr>
            <p:spPr>
              <a:xfrm>
                <a:off x="5176527" y="91470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4255" name="Google Shape;4255;p67"/>
              <p:cNvSpPr/>
              <p:nvPr/>
            </p:nvSpPr>
            <p:spPr>
              <a:xfrm>
                <a:off x="5177877" y="15436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cxnSp>
            <p:nvCxnSpPr>
              <p:cNvPr id="4256" name="Google Shape;4256;p67"/>
              <p:cNvCxnSpPr>
                <a:stCxn id="4244" idx="6"/>
                <a:endCxn id="4247" idx="2"/>
              </p:cNvCxnSpPr>
              <p:nvPr/>
            </p:nvCxnSpPr>
            <p:spPr>
              <a:xfrm>
                <a:off x="1890652" y="52335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4257" name="Google Shape;4257;p67"/>
              <p:cNvCxnSpPr>
                <a:stCxn id="4244" idx="6"/>
                <a:endCxn id="4248" idx="2"/>
              </p:cNvCxnSpPr>
              <p:nvPr/>
            </p:nvCxnSpPr>
            <p:spPr>
              <a:xfrm>
                <a:off x="1890652" y="523353"/>
                <a:ext cx="471000" cy="629100"/>
              </a:xfrm>
              <a:prstGeom prst="straightConnector1">
                <a:avLst/>
              </a:prstGeom>
              <a:noFill/>
              <a:ln w="9525" cap="flat" cmpd="sng">
                <a:solidFill>
                  <a:schemeClr val="dk2"/>
                </a:solidFill>
                <a:prstDash val="solid"/>
                <a:round/>
                <a:headEnd type="none" w="med" len="med"/>
                <a:tailEnd type="triangle" w="med" len="med"/>
              </a:ln>
            </p:spPr>
          </p:cxnSp>
          <p:cxnSp>
            <p:nvCxnSpPr>
              <p:cNvPr id="4258" name="Google Shape;4258;p67"/>
              <p:cNvCxnSpPr>
                <a:endCxn id="4249" idx="2"/>
              </p:cNvCxnSpPr>
              <p:nvPr/>
            </p:nvCxnSpPr>
            <p:spPr>
              <a:xfrm>
                <a:off x="1890721" y="523353"/>
                <a:ext cx="472200" cy="1257900"/>
              </a:xfrm>
              <a:prstGeom prst="straightConnector1">
                <a:avLst/>
              </a:prstGeom>
              <a:noFill/>
              <a:ln w="9525" cap="flat" cmpd="sng">
                <a:solidFill>
                  <a:schemeClr val="dk2"/>
                </a:solidFill>
                <a:prstDash val="solid"/>
                <a:round/>
                <a:headEnd type="none" w="med" len="med"/>
                <a:tailEnd type="triangle" w="med" len="med"/>
              </a:ln>
            </p:spPr>
          </p:cxnSp>
          <p:cxnSp>
            <p:nvCxnSpPr>
              <p:cNvPr id="4259" name="Google Shape;4259;p67"/>
              <p:cNvCxnSpPr>
                <a:stCxn id="4245" idx="6"/>
                <a:endCxn id="4247" idx="2"/>
              </p:cNvCxnSpPr>
              <p:nvPr/>
            </p:nvCxnSpPr>
            <p:spPr>
              <a:xfrm rot="10800000" flipH="1">
                <a:off x="1890652" y="523503"/>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4260" name="Google Shape;4260;p67"/>
              <p:cNvCxnSpPr>
                <a:stCxn id="4245" idx="6"/>
                <a:endCxn id="4248" idx="2"/>
              </p:cNvCxnSpPr>
              <p:nvPr/>
            </p:nvCxnSpPr>
            <p:spPr>
              <a:xfrm>
                <a:off x="1890652" y="115230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4261" name="Google Shape;4261;p67"/>
              <p:cNvCxnSpPr>
                <a:stCxn id="4245" idx="6"/>
                <a:endCxn id="4249" idx="2"/>
              </p:cNvCxnSpPr>
              <p:nvPr/>
            </p:nvCxnSpPr>
            <p:spPr>
              <a:xfrm>
                <a:off x="1890652" y="1152303"/>
                <a:ext cx="472200" cy="629100"/>
              </a:xfrm>
              <a:prstGeom prst="straightConnector1">
                <a:avLst/>
              </a:prstGeom>
              <a:noFill/>
              <a:ln w="9525" cap="flat" cmpd="sng">
                <a:solidFill>
                  <a:schemeClr val="dk2"/>
                </a:solidFill>
                <a:prstDash val="solid"/>
                <a:round/>
                <a:headEnd type="none" w="med" len="med"/>
                <a:tailEnd type="triangle" w="med" len="med"/>
              </a:ln>
            </p:spPr>
          </p:cxnSp>
          <p:cxnSp>
            <p:nvCxnSpPr>
              <p:cNvPr id="4262" name="Google Shape;4262;p67"/>
              <p:cNvCxnSpPr>
                <a:stCxn id="4246" idx="6"/>
                <a:endCxn id="4247" idx="2"/>
              </p:cNvCxnSpPr>
              <p:nvPr/>
            </p:nvCxnSpPr>
            <p:spPr>
              <a:xfrm rot="10800000" flipH="1">
                <a:off x="1892002" y="523353"/>
                <a:ext cx="469500" cy="1257900"/>
              </a:xfrm>
              <a:prstGeom prst="straightConnector1">
                <a:avLst/>
              </a:prstGeom>
              <a:noFill/>
              <a:ln w="9525" cap="flat" cmpd="sng">
                <a:solidFill>
                  <a:schemeClr val="dk2"/>
                </a:solidFill>
                <a:prstDash val="solid"/>
                <a:round/>
                <a:headEnd type="none" w="med" len="med"/>
                <a:tailEnd type="triangle" w="med" len="med"/>
              </a:ln>
            </p:spPr>
          </p:cxnSp>
          <p:cxnSp>
            <p:nvCxnSpPr>
              <p:cNvPr id="4263" name="Google Shape;4263;p67"/>
              <p:cNvCxnSpPr>
                <a:stCxn id="4246" idx="6"/>
                <a:endCxn id="4248" idx="2"/>
              </p:cNvCxnSpPr>
              <p:nvPr/>
            </p:nvCxnSpPr>
            <p:spPr>
              <a:xfrm rot="10800000" flipH="1">
                <a:off x="1892002" y="1152153"/>
                <a:ext cx="469500" cy="629100"/>
              </a:xfrm>
              <a:prstGeom prst="straightConnector1">
                <a:avLst/>
              </a:prstGeom>
              <a:noFill/>
              <a:ln w="9525" cap="flat" cmpd="sng">
                <a:solidFill>
                  <a:schemeClr val="dk2"/>
                </a:solidFill>
                <a:prstDash val="solid"/>
                <a:round/>
                <a:headEnd type="none" w="med" len="med"/>
                <a:tailEnd type="triangle" w="med" len="med"/>
              </a:ln>
            </p:spPr>
          </p:cxnSp>
          <p:cxnSp>
            <p:nvCxnSpPr>
              <p:cNvPr id="4264" name="Google Shape;4264;p67"/>
              <p:cNvCxnSpPr>
                <a:stCxn id="4246" idx="6"/>
                <a:endCxn id="4249" idx="2"/>
              </p:cNvCxnSpPr>
              <p:nvPr/>
            </p:nvCxnSpPr>
            <p:spPr>
              <a:xfrm>
                <a:off x="1892002" y="178125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4265" name="Google Shape;4265;p67"/>
              <p:cNvCxnSpPr/>
              <p:nvPr/>
            </p:nvCxnSpPr>
            <p:spPr>
              <a:xfrm>
                <a:off x="2829602" y="523278"/>
                <a:ext cx="471000" cy="0"/>
              </a:xfrm>
              <a:prstGeom prst="straightConnector1">
                <a:avLst/>
              </a:prstGeom>
              <a:noFill/>
              <a:ln w="9525" cap="flat" cmpd="sng">
                <a:solidFill>
                  <a:schemeClr val="dk2"/>
                </a:solidFill>
                <a:prstDash val="lgDash"/>
                <a:round/>
                <a:headEnd type="none" w="med" len="med"/>
                <a:tailEnd type="none" w="med" len="med"/>
              </a:ln>
            </p:spPr>
          </p:cxnSp>
          <p:cxnSp>
            <p:nvCxnSpPr>
              <p:cNvPr id="4266" name="Google Shape;4266;p67"/>
              <p:cNvCxnSpPr/>
              <p:nvPr/>
            </p:nvCxnSpPr>
            <p:spPr>
              <a:xfrm>
                <a:off x="2829602" y="523278"/>
                <a:ext cx="471000" cy="628800"/>
              </a:xfrm>
              <a:prstGeom prst="straightConnector1">
                <a:avLst/>
              </a:prstGeom>
              <a:noFill/>
              <a:ln w="9525" cap="flat" cmpd="sng">
                <a:solidFill>
                  <a:schemeClr val="dk2"/>
                </a:solidFill>
                <a:prstDash val="lgDash"/>
                <a:round/>
                <a:headEnd type="none" w="med" len="med"/>
                <a:tailEnd type="none" w="med" len="med"/>
              </a:ln>
            </p:spPr>
          </p:cxnSp>
          <p:cxnSp>
            <p:nvCxnSpPr>
              <p:cNvPr id="4267" name="Google Shape;4267;p67"/>
              <p:cNvCxnSpPr/>
              <p:nvPr/>
            </p:nvCxnSpPr>
            <p:spPr>
              <a:xfrm>
                <a:off x="2829671" y="523278"/>
                <a:ext cx="472200" cy="1257900"/>
              </a:xfrm>
              <a:prstGeom prst="straightConnector1">
                <a:avLst/>
              </a:prstGeom>
              <a:noFill/>
              <a:ln w="9525" cap="flat" cmpd="sng">
                <a:solidFill>
                  <a:schemeClr val="dk2"/>
                </a:solidFill>
                <a:prstDash val="lgDash"/>
                <a:round/>
                <a:headEnd type="none" w="med" len="med"/>
                <a:tailEnd type="none" w="med" len="med"/>
              </a:ln>
            </p:spPr>
          </p:cxnSp>
          <p:cxnSp>
            <p:nvCxnSpPr>
              <p:cNvPr id="4268" name="Google Shape;4268;p67"/>
              <p:cNvCxnSpPr/>
              <p:nvPr/>
            </p:nvCxnSpPr>
            <p:spPr>
              <a:xfrm rot="10800000" flipH="1">
                <a:off x="2829602" y="523428"/>
                <a:ext cx="471000" cy="628800"/>
              </a:xfrm>
              <a:prstGeom prst="straightConnector1">
                <a:avLst/>
              </a:prstGeom>
              <a:noFill/>
              <a:ln w="9525" cap="flat" cmpd="sng">
                <a:solidFill>
                  <a:schemeClr val="dk2"/>
                </a:solidFill>
                <a:prstDash val="lgDash"/>
                <a:round/>
                <a:headEnd type="none" w="med" len="med"/>
                <a:tailEnd type="none" w="med" len="med"/>
              </a:ln>
            </p:spPr>
          </p:cxnSp>
          <p:cxnSp>
            <p:nvCxnSpPr>
              <p:cNvPr id="4269" name="Google Shape;4269;p67"/>
              <p:cNvCxnSpPr/>
              <p:nvPr/>
            </p:nvCxnSpPr>
            <p:spPr>
              <a:xfrm>
                <a:off x="2829602" y="1152228"/>
                <a:ext cx="471000" cy="0"/>
              </a:xfrm>
              <a:prstGeom prst="straightConnector1">
                <a:avLst/>
              </a:prstGeom>
              <a:noFill/>
              <a:ln w="9525" cap="flat" cmpd="sng">
                <a:solidFill>
                  <a:schemeClr val="dk2"/>
                </a:solidFill>
                <a:prstDash val="lgDash"/>
                <a:round/>
                <a:headEnd type="none" w="med" len="med"/>
                <a:tailEnd type="none" w="med" len="med"/>
              </a:ln>
            </p:spPr>
          </p:cxnSp>
          <p:cxnSp>
            <p:nvCxnSpPr>
              <p:cNvPr id="4270" name="Google Shape;4270;p67"/>
              <p:cNvCxnSpPr/>
              <p:nvPr/>
            </p:nvCxnSpPr>
            <p:spPr>
              <a:xfrm>
                <a:off x="2829602" y="1152228"/>
                <a:ext cx="472200" cy="629100"/>
              </a:xfrm>
              <a:prstGeom prst="straightConnector1">
                <a:avLst/>
              </a:prstGeom>
              <a:noFill/>
              <a:ln w="9525" cap="flat" cmpd="sng">
                <a:solidFill>
                  <a:schemeClr val="dk2"/>
                </a:solidFill>
                <a:prstDash val="lgDash"/>
                <a:round/>
                <a:headEnd type="none" w="med" len="med"/>
                <a:tailEnd type="none" w="med" len="med"/>
              </a:ln>
            </p:spPr>
          </p:cxnSp>
          <p:cxnSp>
            <p:nvCxnSpPr>
              <p:cNvPr id="4271" name="Google Shape;4271;p67"/>
              <p:cNvCxnSpPr/>
              <p:nvPr/>
            </p:nvCxnSpPr>
            <p:spPr>
              <a:xfrm rot="10800000" flipH="1">
                <a:off x="2830952" y="523278"/>
                <a:ext cx="469500" cy="1257900"/>
              </a:xfrm>
              <a:prstGeom prst="straightConnector1">
                <a:avLst/>
              </a:prstGeom>
              <a:noFill/>
              <a:ln w="9525" cap="flat" cmpd="sng">
                <a:solidFill>
                  <a:schemeClr val="dk2"/>
                </a:solidFill>
                <a:prstDash val="lgDash"/>
                <a:round/>
                <a:headEnd type="none" w="med" len="med"/>
                <a:tailEnd type="none" w="med" len="med"/>
              </a:ln>
            </p:spPr>
          </p:cxnSp>
          <p:cxnSp>
            <p:nvCxnSpPr>
              <p:cNvPr id="4272" name="Google Shape;4272;p67"/>
              <p:cNvCxnSpPr/>
              <p:nvPr/>
            </p:nvCxnSpPr>
            <p:spPr>
              <a:xfrm rot="10800000" flipH="1">
                <a:off x="2830952" y="1152078"/>
                <a:ext cx="469500" cy="629100"/>
              </a:xfrm>
              <a:prstGeom prst="straightConnector1">
                <a:avLst/>
              </a:prstGeom>
              <a:noFill/>
              <a:ln w="9525" cap="flat" cmpd="sng">
                <a:solidFill>
                  <a:schemeClr val="dk2"/>
                </a:solidFill>
                <a:prstDash val="lgDash"/>
                <a:round/>
                <a:headEnd type="none" w="med" len="med"/>
                <a:tailEnd type="none" w="med" len="med"/>
              </a:ln>
            </p:spPr>
          </p:cxnSp>
          <p:cxnSp>
            <p:nvCxnSpPr>
              <p:cNvPr id="4273" name="Google Shape;4273;p67"/>
              <p:cNvCxnSpPr/>
              <p:nvPr/>
            </p:nvCxnSpPr>
            <p:spPr>
              <a:xfrm>
                <a:off x="2830952" y="1781178"/>
                <a:ext cx="471000" cy="0"/>
              </a:xfrm>
              <a:prstGeom prst="straightConnector1">
                <a:avLst/>
              </a:prstGeom>
              <a:noFill/>
              <a:ln w="9525" cap="flat" cmpd="sng">
                <a:solidFill>
                  <a:schemeClr val="dk2"/>
                </a:solidFill>
                <a:prstDash val="lgDash"/>
                <a:round/>
                <a:headEnd type="none" w="med" len="med"/>
                <a:tailEnd type="none" w="med" len="med"/>
              </a:ln>
            </p:spPr>
          </p:cxnSp>
          <p:cxnSp>
            <p:nvCxnSpPr>
              <p:cNvPr id="4274" name="Google Shape;4274;p67"/>
              <p:cNvCxnSpPr/>
              <p:nvPr/>
            </p:nvCxnSpPr>
            <p:spPr>
              <a:xfrm>
                <a:off x="3767927" y="523278"/>
                <a:ext cx="471000" cy="0"/>
              </a:xfrm>
              <a:prstGeom prst="straightConnector1">
                <a:avLst/>
              </a:prstGeom>
              <a:noFill/>
              <a:ln w="9525" cap="flat" cmpd="sng">
                <a:solidFill>
                  <a:schemeClr val="dk2"/>
                </a:solidFill>
                <a:prstDash val="lgDash"/>
                <a:round/>
                <a:headEnd type="none" w="med" len="med"/>
                <a:tailEnd type="none" w="med" len="med"/>
              </a:ln>
            </p:spPr>
          </p:cxnSp>
          <p:cxnSp>
            <p:nvCxnSpPr>
              <p:cNvPr id="4275" name="Google Shape;4275;p67"/>
              <p:cNvCxnSpPr/>
              <p:nvPr/>
            </p:nvCxnSpPr>
            <p:spPr>
              <a:xfrm>
                <a:off x="3767927" y="523278"/>
                <a:ext cx="471000" cy="628800"/>
              </a:xfrm>
              <a:prstGeom prst="straightConnector1">
                <a:avLst/>
              </a:prstGeom>
              <a:noFill/>
              <a:ln w="9525" cap="flat" cmpd="sng">
                <a:solidFill>
                  <a:schemeClr val="dk2"/>
                </a:solidFill>
                <a:prstDash val="lgDash"/>
                <a:round/>
                <a:headEnd type="none" w="med" len="med"/>
                <a:tailEnd type="none" w="med" len="med"/>
              </a:ln>
            </p:spPr>
          </p:cxnSp>
          <p:cxnSp>
            <p:nvCxnSpPr>
              <p:cNvPr id="4276" name="Google Shape;4276;p67"/>
              <p:cNvCxnSpPr/>
              <p:nvPr/>
            </p:nvCxnSpPr>
            <p:spPr>
              <a:xfrm>
                <a:off x="3767996" y="523278"/>
                <a:ext cx="472200" cy="1257900"/>
              </a:xfrm>
              <a:prstGeom prst="straightConnector1">
                <a:avLst/>
              </a:prstGeom>
              <a:noFill/>
              <a:ln w="9525" cap="flat" cmpd="sng">
                <a:solidFill>
                  <a:schemeClr val="dk2"/>
                </a:solidFill>
                <a:prstDash val="lgDash"/>
                <a:round/>
                <a:headEnd type="none" w="med" len="med"/>
                <a:tailEnd type="none" w="med" len="med"/>
              </a:ln>
            </p:spPr>
          </p:cxnSp>
          <p:cxnSp>
            <p:nvCxnSpPr>
              <p:cNvPr id="4277" name="Google Shape;4277;p67"/>
              <p:cNvCxnSpPr/>
              <p:nvPr/>
            </p:nvCxnSpPr>
            <p:spPr>
              <a:xfrm rot="10800000" flipH="1">
                <a:off x="3767927" y="523428"/>
                <a:ext cx="471000" cy="628800"/>
              </a:xfrm>
              <a:prstGeom prst="straightConnector1">
                <a:avLst/>
              </a:prstGeom>
              <a:noFill/>
              <a:ln w="9525" cap="flat" cmpd="sng">
                <a:solidFill>
                  <a:schemeClr val="dk2"/>
                </a:solidFill>
                <a:prstDash val="lgDash"/>
                <a:round/>
                <a:headEnd type="none" w="med" len="med"/>
                <a:tailEnd type="none" w="med" len="med"/>
              </a:ln>
            </p:spPr>
          </p:cxnSp>
          <p:cxnSp>
            <p:nvCxnSpPr>
              <p:cNvPr id="4278" name="Google Shape;4278;p67"/>
              <p:cNvCxnSpPr/>
              <p:nvPr/>
            </p:nvCxnSpPr>
            <p:spPr>
              <a:xfrm>
                <a:off x="3767927" y="1152228"/>
                <a:ext cx="471000" cy="0"/>
              </a:xfrm>
              <a:prstGeom prst="straightConnector1">
                <a:avLst/>
              </a:prstGeom>
              <a:noFill/>
              <a:ln w="9525" cap="flat" cmpd="sng">
                <a:solidFill>
                  <a:schemeClr val="dk2"/>
                </a:solidFill>
                <a:prstDash val="lgDash"/>
                <a:round/>
                <a:headEnd type="none" w="med" len="med"/>
                <a:tailEnd type="none" w="med" len="med"/>
              </a:ln>
            </p:spPr>
          </p:cxnSp>
          <p:cxnSp>
            <p:nvCxnSpPr>
              <p:cNvPr id="4279" name="Google Shape;4279;p67"/>
              <p:cNvCxnSpPr/>
              <p:nvPr/>
            </p:nvCxnSpPr>
            <p:spPr>
              <a:xfrm>
                <a:off x="3767927" y="1152228"/>
                <a:ext cx="472200" cy="629100"/>
              </a:xfrm>
              <a:prstGeom prst="straightConnector1">
                <a:avLst/>
              </a:prstGeom>
              <a:noFill/>
              <a:ln w="9525" cap="flat" cmpd="sng">
                <a:solidFill>
                  <a:schemeClr val="dk2"/>
                </a:solidFill>
                <a:prstDash val="lgDash"/>
                <a:round/>
                <a:headEnd type="none" w="med" len="med"/>
                <a:tailEnd type="none" w="med" len="med"/>
              </a:ln>
            </p:spPr>
          </p:cxnSp>
          <p:cxnSp>
            <p:nvCxnSpPr>
              <p:cNvPr id="4280" name="Google Shape;4280;p67"/>
              <p:cNvCxnSpPr/>
              <p:nvPr/>
            </p:nvCxnSpPr>
            <p:spPr>
              <a:xfrm rot="10800000" flipH="1">
                <a:off x="3769277" y="523278"/>
                <a:ext cx="469500" cy="1257900"/>
              </a:xfrm>
              <a:prstGeom prst="straightConnector1">
                <a:avLst/>
              </a:prstGeom>
              <a:noFill/>
              <a:ln w="9525" cap="flat" cmpd="sng">
                <a:solidFill>
                  <a:schemeClr val="dk2"/>
                </a:solidFill>
                <a:prstDash val="lgDash"/>
                <a:round/>
                <a:headEnd type="none" w="med" len="med"/>
                <a:tailEnd type="none" w="med" len="med"/>
              </a:ln>
            </p:spPr>
          </p:cxnSp>
          <p:cxnSp>
            <p:nvCxnSpPr>
              <p:cNvPr id="4281" name="Google Shape;4281;p67"/>
              <p:cNvCxnSpPr/>
              <p:nvPr/>
            </p:nvCxnSpPr>
            <p:spPr>
              <a:xfrm rot="10800000" flipH="1">
                <a:off x="3769277" y="1152078"/>
                <a:ext cx="469500" cy="629100"/>
              </a:xfrm>
              <a:prstGeom prst="straightConnector1">
                <a:avLst/>
              </a:prstGeom>
              <a:noFill/>
              <a:ln w="9525" cap="flat" cmpd="sng">
                <a:solidFill>
                  <a:schemeClr val="dk2"/>
                </a:solidFill>
                <a:prstDash val="lgDash"/>
                <a:round/>
                <a:headEnd type="none" w="med" len="med"/>
                <a:tailEnd type="none" w="med" len="med"/>
              </a:ln>
            </p:spPr>
          </p:cxnSp>
          <p:cxnSp>
            <p:nvCxnSpPr>
              <p:cNvPr id="4282" name="Google Shape;4282;p67"/>
              <p:cNvCxnSpPr/>
              <p:nvPr/>
            </p:nvCxnSpPr>
            <p:spPr>
              <a:xfrm>
                <a:off x="3769277" y="1781178"/>
                <a:ext cx="471000" cy="0"/>
              </a:xfrm>
              <a:prstGeom prst="straightConnector1">
                <a:avLst/>
              </a:prstGeom>
              <a:noFill/>
              <a:ln w="9525" cap="flat" cmpd="sng">
                <a:solidFill>
                  <a:schemeClr val="dk2"/>
                </a:solidFill>
                <a:prstDash val="lgDash"/>
                <a:round/>
                <a:headEnd type="none" w="med" len="med"/>
                <a:tailEnd type="none" w="med" len="med"/>
              </a:ln>
            </p:spPr>
          </p:cxnSp>
          <p:cxnSp>
            <p:nvCxnSpPr>
              <p:cNvPr id="4283" name="Google Shape;4283;p67"/>
              <p:cNvCxnSpPr/>
              <p:nvPr/>
            </p:nvCxnSpPr>
            <p:spPr>
              <a:xfrm>
                <a:off x="4706327" y="52320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4284" name="Google Shape;4284;p67"/>
              <p:cNvCxnSpPr/>
              <p:nvPr/>
            </p:nvCxnSpPr>
            <p:spPr>
              <a:xfrm>
                <a:off x="4706327" y="523203"/>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4285" name="Google Shape;4285;p67"/>
              <p:cNvCxnSpPr/>
              <p:nvPr/>
            </p:nvCxnSpPr>
            <p:spPr>
              <a:xfrm>
                <a:off x="4706396" y="523203"/>
                <a:ext cx="472200" cy="1257900"/>
              </a:xfrm>
              <a:prstGeom prst="straightConnector1">
                <a:avLst/>
              </a:prstGeom>
              <a:noFill/>
              <a:ln w="9525" cap="flat" cmpd="sng">
                <a:solidFill>
                  <a:schemeClr val="dk2"/>
                </a:solidFill>
                <a:prstDash val="solid"/>
                <a:round/>
                <a:headEnd type="none" w="med" len="med"/>
                <a:tailEnd type="triangle" w="med" len="med"/>
              </a:ln>
            </p:spPr>
          </p:cxnSp>
          <p:cxnSp>
            <p:nvCxnSpPr>
              <p:cNvPr id="4286" name="Google Shape;4286;p67"/>
              <p:cNvCxnSpPr/>
              <p:nvPr/>
            </p:nvCxnSpPr>
            <p:spPr>
              <a:xfrm rot="10800000" flipH="1">
                <a:off x="4706327" y="523353"/>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4287" name="Google Shape;4287;p67"/>
              <p:cNvCxnSpPr/>
              <p:nvPr/>
            </p:nvCxnSpPr>
            <p:spPr>
              <a:xfrm>
                <a:off x="4706327" y="115215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4288" name="Google Shape;4288;p67"/>
              <p:cNvCxnSpPr/>
              <p:nvPr/>
            </p:nvCxnSpPr>
            <p:spPr>
              <a:xfrm>
                <a:off x="4706327" y="1152153"/>
                <a:ext cx="472200" cy="629100"/>
              </a:xfrm>
              <a:prstGeom prst="straightConnector1">
                <a:avLst/>
              </a:prstGeom>
              <a:noFill/>
              <a:ln w="9525" cap="flat" cmpd="sng">
                <a:solidFill>
                  <a:schemeClr val="dk2"/>
                </a:solidFill>
                <a:prstDash val="solid"/>
                <a:round/>
                <a:headEnd type="none" w="med" len="med"/>
                <a:tailEnd type="triangle" w="med" len="med"/>
              </a:ln>
            </p:spPr>
          </p:cxnSp>
          <p:cxnSp>
            <p:nvCxnSpPr>
              <p:cNvPr id="4289" name="Google Shape;4289;p67"/>
              <p:cNvCxnSpPr/>
              <p:nvPr/>
            </p:nvCxnSpPr>
            <p:spPr>
              <a:xfrm rot="10800000" flipH="1">
                <a:off x="4707677" y="523203"/>
                <a:ext cx="469500" cy="1257900"/>
              </a:xfrm>
              <a:prstGeom prst="straightConnector1">
                <a:avLst/>
              </a:prstGeom>
              <a:noFill/>
              <a:ln w="9525" cap="flat" cmpd="sng">
                <a:solidFill>
                  <a:schemeClr val="dk2"/>
                </a:solidFill>
                <a:prstDash val="solid"/>
                <a:round/>
                <a:headEnd type="none" w="med" len="med"/>
                <a:tailEnd type="triangle" w="med" len="med"/>
              </a:ln>
            </p:spPr>
          </p:cxnSp>
          <p:cxnSp>
            <p:nvCxnSpPr>
              <p:cNvPr id="4290" name="Google Shape;4290;p67"/>
              <p:cNvCxnSpPr/>
              <p:nvPr/>
            </p:nvCxnSpPr>
            <p:spPr>
              <a:xfrm rot="10800000" flipH="1">
                <a:off x="4707677" y="1152003"/>
                <a:ext cx="469500" cy="629100"/>
              </a:xfrm>
              <a:prstGeom prst="straightConnector1">
                <a:avLst/>
              </a:prstGeom>
              <a:noFill/>
              <a:ln w="9525" cap="flat" cmpd="sng">
                <a:solidFill>
                  <a:schemeClr val="dk2"/>
                </a:solidFill>
                <a:prstDash val="solid"/>
                <a:round/>
                <a:headEnd type="none" w="med" len="med"/>
                <a:tailEnd type="triangle" w="med" len="med"/>
              </a:ln>
            </p:spPr>
          </p:cxnSp>
          <p:cxnSp>
            <p:nvCxnSpPr>
              <p:cNvPr id="4291" name="Google Shape;4291;p67"/>
              <p:cNvCxnSpPr/>
              <p:nvPr/>
            </p:nvCxnSpPr>
            <p:spPr>
              <a:xfrm>
                <a:off x="4707677" y="178110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4292" name="Google Shape;4292;p67"/>
              <p:cNvCxnSpPr/>
              <p:nvPr/>
            </p:nvCxnSpPr>
            <p:spPr>
              <a:xfrm>
                <a:off x="950827" y="52327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4293" name="Google Shape;4293;p67"/>
              <p:cNvCxnSpPr/>
              <p:nvPr/>
            </p:nvCxnSpPr>
            <p:spPr>
              <a:xfrm>
                <a:off x="950827" y="523278"/>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4294" name="Google Shape;4294;p67"/>
              <p:cNvCxnSpPr/>
              <p:nvPr/>
            </p:nvCxnSpPr>
            <p:spPr>
              <a:xfrm>
                <a:off x="950896" y="523278"/>
                <a:ext cx="472200" cy="1257900"/>
              </a:xfrm>
              <a:prstGeom prst="straightConnector1">
                <a:avLst/>
              </a:prstGeom>
              <a:noFill/>
              <a:ln w="9525" cap="flat" cmpd="sng">
                <a:solidFill>
                  <a:schemeClr val="dk2"/>
                </a:solidFill>
                <a:prstDash val="solid"/>
                <a:round/>
                <a:headEnd type="none" w="med" len="med"/>
                <a:tailEnd type="triangle" w="med" len="med"/>
              </a:ln>
            </p:spPr>
          </p:cxnSp>
          <p:cxnSp>
            <p:nvCxnSpPr>
              <p:cNvPr id="4295" name="Google Shape;4295;p67"/>
              <p:cNvCxnSpPr/>
              <p:nvPr/>
            </p:nvCxnSpPr>
            <p:spPr>
              <a:xfrm rot="10800000" flipH="1">
                <a:off x="950827" y="523428"/>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4296" name="Google Shape;4296;p67"/>
              <p:cNvCxnSpPr/>
              <p:nvPr/>
            </p:nvCxnSpPr>
            <p:spPr>
              <a:xfrm>
                <a:off x="950827" y="115222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4297" name="Google Shape;4297;p67"/>
              <p:cNvCxnSpPr/>
              <p:nvPr/>
            </p:nvCxnSpPr>
            <p:spPr>
              <a:xfrm>
                <a:off x="950827" y="1152228"/>
                <a:ext cx="472200" cy="629100"/>
              </a:xfrm>
              <a:prstGeom prst="straightConnector1">
                <a:avLst/>
              </a:prstGeom>
              <a:noFill/>
              <a:ln w="9525" cap="flat" cmpd="sng">
                <a:solidFill>
                  <a:schemeClr val="dk2"/>
                </a:solidFill>
                <a:prstDash val="solid"/>
                <a:round/>
                <a:headEnd type="none" w="med" len="med"/>
                <a:tailEnd type="triangle" w="med" len="med"/>
              </a:ln>
            </p:spPr>
          </p:cxnSp>
          <p:cxnSp>
            <p:nvCxnSpPr>
              <p:cNvPr id="4298" name="Google Shape;4298;p67"/>
              <p:cNvCxnSpPr/>
              <p:nvPr/>
            </p:nvCxnSpPr>
            <p:spPr>
              <a:xfrm rot="10800000" flipH="1">
                <a:off x="952177" y="523278"/>
                <a:ext cx="469500" cy="1257900"/>
              </a:xfrm>
              <a:prstGeom prst="straightConnector1">
                <a:avLst/>
              </a:prstGeom>
              <a:noFill/>
              <a:ln w="9525" cap="flat" cmpd="sng">
                <a:solidFill>
                  <a:schemeClr val="dk2"/>
                </a:solidFill>
                <a:prstDash val="solid"/>
                <a:round/>
                <a:headEnd type="none" w="med" len="med"/>
                <a:tailEnd type="triangle" w="med" len="med"/>
              </a:ln>
            </p:spPr>
          </p:cxnSp>
          <p:cxnSp>
            <p:nvCxnSpPr>
              <p:cNvPr id="4299" name="Google Shape;4299;p67"/>
              <p:cNvCxnSpPr/>
              <p:nvPr/>
            </p:nvCxnSpPr>
            <p:spPr>
              <a:xfrm rot="10800000" flipH="1">
                <a:off x="952177" y="1152078"/>
                <a:ext cx="469500" cy="629100"/>
              </a:xfrm>
              <a:prstGeom prst="straightConnector1">
                <a:avLst/>
              </a:prstGeom>
              <a:noFill/>
              <a:ln w="9525" cap="flat" cmpd="sng">
                <a:solidFill>
                  <a:schemeClr val="dk2"/>
                </a:solidFill>
                <a:prstDash val="solid"/>
                <a:round/>
                <a:headEnd type="none" w="med" len="med"/>
                <a:tailEnd type="triangle" w="med" len="med"/>
              </a:ln>
            </p:spPr>
          </p:cxnSp>
          <p:cxnSp>
            <p:nvCxnSpPr>
              <p:cNvPr id="4300" name="Google Shape;4300;p67"/>
              <p:cNvCxnSpPr/>
              <p:nvPr/>
            </p:nvCxnSpPr>
            <p:spPr>
              <a:xfrm>
                <a:off x="952177" y="1781178"/>
                <a:ext cx="471000" cy="0"/>
              </a:xfrm>
              <a:prstGeom prst="straightConnector1">
                <a:avLst/>
              </a:prstGeom>
              <a:noFill/>
              <a:ln w="9525" cap="flat" cmpd="sng">
                <a:solidFill>
                  <a:schemeClr val="dk2"/>
                </a:solidFill>
                <a:prstDash val="solid"/>
                <a:round/>
                <a:headEnd type="none" w="med" len="med"/>
                <a:tailEnd type="triangle" w="med" len="med"/>
              </a:ln>
            </p:spPr>
          </p:cxnSp>
          <p:sp>
            <p:nvSpPr>
              <p:cNvPr id="4301" name="Google Shape;4301;p67"/>
              <p:cNvSpPr/>
              <p:nvPr/>
            </p:nvSpPr>
            <p:spPr>
              <a:xfrm>
                <a:off x="6208077" y="600303"/>
                <a:ext cx="467400" cy="475200"/>
              </a:xfrm>
              <a:prstGeom prst="ellipse">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cxnSp>
            <p:nvCxnSpPr>
              <p:cNvPr id="4302" name="Google Shape;4302;p67"/>
              <p:cNvCxnSpPr>
                <a:stCxn id="4253" idx="6"/>
                <a:endCxn id="4301" idx="2"/>
              </p:cNvCxnSpPr>
              <p:nvPr/>
            </p:nvCxnSpPr>
            <p:spPr>
              <a:xfrm>
                <a:off x="5643927" y="523353"/>
                <a:ext cx="564300" cy="314700"/>
              </a:xfrm>
              <a:prstGeom prst="straightConnector1">
                <a:avLst/>
              </a:prstGeom>
              <a:noFill/>
              <a:ln w="9525" cap="flat" cmpd="sng">
                <a:solidFill>
                  <a:schemeClr val="dk2"/>
                </a:solidFill>
                <a:prstDash val="solid"/>
                <a:round/>
                <a:headEnd type="none" w="med" len="med"/>
                <a:tailEnd type="triangle" w="med" len="med"/>
              </a:ln>
            </p:spPr>
          </p:cxnSp>
          <p:cxnSp>
            <p:nvCxnSpPr>
              <p:cNvPr id="4303" name="Google Shape;4303;p67"/>
              <p:cNvCxnSpPr>
                <a:stCxn id="4254" idx="6"/>
                <a:endCxn id="4301" idx="2"/>
              </p:cNvCxnSpPr>
              <p:nvPr/>
            </p:nvCxnSpPr>
            <p:spPr>
              <a:xfrm rot="10800000" flipH="1">
                <a:off x="5643927" y="837903"/>
                <a:ext cx="564300" cy="314400"/>
              </a:xfrm>
              <a:prstGeom prst="straightConnector1">
                <a:avLst/>
              </a:prstGeom>
              <a:noFill/>
              <a:ln w="9525" cap="flat" cmpd="sng">
                <a:solidFill>
                  <a:schemeClr val="dk2"/>
                </a:solidFill>
                <a:prstDash val="solid"/>
                <a:round/>
                <a:headEnd type="none" w="med" len="med"/>
                <a:tailEnd type="triangle" w="med" len="med"/>
              </a:ln>
            </p:spPr>
          </p:cxnSp>
          <p:cxnSp>
            <p:nvCxnSpPr>
              <p:cNvPr id="4304" name="Google Shape;4304;p67"/>
              <p:cNvCxnSpPr>
                <a:stCxn id="4301" idx="6"/>
              </p:cNvCxnSpPr>
              <p:nvPr/>
            </p:nvCxnSpPr>
            <p:spPr>
              <a:xfrm rot="10800000" flipH="1">
                <a:off x="6675477" y="833103"/>
                <a:ext cx="217800" cy="4800"/>
              </a:xfrm>
              <a:prstGeom prst="straightConnector1">
                <a:avLst/>
              </a:prstGeom>
              <a:noFill/>
              <a:ln w="9525" cap="flat" cmpd="sng">
                <a:solidFill>
                  <a:schemeClr val="dk2"/>
                </a:solidFill>
                <a:prstDash val="solid"/>
                <a:round/>
                <a:headEnd type="none" w="med" len="med"/>
                <a:tailEnd type="triangle" w="med" len="med"/>
              </a:ln>
            </p:spPr>
          </p:cxnSp>
          <p:sp>
            <p:nvSpPr>
              <p:cNvPr id="4305" name="Google Shape;4305;p67"/>
              <p:cNvSpPr txBox="1"/>
              <p:nvPr/>
            </p:nvSpPr>
            <p:spPr>
              <a:xfrm>
                <a:off x="521000" y="1081200"/>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x</a:t>
                </a:r>
                <a:r>
                  <a:rPr lang="en" sz="1100" baseline="-25000">
                    <a:latin typeface="Consolas"/>
                    <a:ea typeface="Consolas"/>
                    <a:cs typeface="Consolas"/>
                    <a:sym typeface="Consolas"/>
                  </a:rPr>
                  <a:t>[2]</a:t>
                </a:r>
                <a:endParaRPr sz="1100" baseline="-25000">
                  <a:latin typeface="Consolas"/>
                  <a:ea typeface="Consolas"/>
                  <a:cs typeface="Consolas"/>
                  <a:sym typeface="Consolas"/>
                </a:endParaRPr>
              </a:p>
            </p:txBody>
          </p:sp>
          <p:sp>
            <p:nvSpPr>
              <p:cNvPr id="4306" name="Google Shape;4306;p67"/>
              <p:cNvSpPr txBox="1"/>
              <p:nvPr/>
            </p:nvSpPr>
            <p:spPr>
              <a:xfrm>
                <a:off x="521000" y="1650225"/>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x</a:t>
                </a:r>
                <a:r>
                  <a:rPr lang="en" sz="1100" baseline="-25000">
                    <a:latin typeface="Consolas"/>
                    <a:ea typeface="Consolas"/>
                    <a:cs typeface="Consolas"/>
                    <a:sym typeface="Consolas"/>
                  </a:rPr>
                  <a:t>[3]</a:t>
                </a:r>
                <a:endParaRPr sz="1100" baseline="-25000">
                  <a:latin typeface="Consolas"/>
                  <a:ea typeface="Consolas"/>
                  <a:cs typeface="Consolas"/>
                  <a:sym typeface="Consolas"/>
                </a:endParaRPr>
              </a:p>
            </p:txBody>
          </p:sp>
          <p:sp>
            <p:nvSpPr>
              <p:cNvPr id="4307" name="Google Shape;4307;p67"/>
              <p:cNvSpPr txBox="1"/>
              <p:nvPr/>
            </p:nvSpPr>
            <p:spPr>
              <a:xfrm>
                <a:off x="521000" y="455700"/>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x</a:t>
                </a:r>
                <a:r>
                  <a:rPr lang="en" sz="1100" baseline="-25000">
                    <a:latin typeface="Consolas"/>
                    <a:ea typeface="Consolas"/>
                    <a:cs typeface="Consolas"/>
                    <a:sym typeface="Consolas"/>
                  </a:rPr>
                  <a:t>[1]</a:t>
                </a:r>
                <a:endParaRPr sz="1100" baseline="-25000">
                  <a:latin typeface="Consolas"/>
                  <a:ea typeface="Consolas"/>
                  <a:cs typeface="Consolas"/>
                  <a:sym typeface="Consolas"/>
                </a:endParaRPr>
              </a:p>
            </p:txBody>
          </p:sp>
          <p:sp>
            <p:nvSpPr>
              <p:cNvPr id="4308" name="Google Shape;4308;p67"/>
              <p:cNvSpPr/>
              <p:nvPr/>
            </p:nvSpPr>
            <p:spPr>
              <a:xfrm>
                <a:off x="6208077" y="1229253"/>
                <a:ext cx="467400" cy="475200"/>
              </a:xfrm>
              <a:prstGeom prst="ellipse">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cxnSp>
            <p:nvCxnSpPr>
              <p:cNvPr id="4309" name="Google Shape;4309;p67"/>
              <p:cNvCxnSpPr>
                <a:stCxn id="4253" idx="6"/>
                <a:endCxn id="4308" idx="2"/>
              </p:cNvCxnSpPr>
              <p:nvPr/>
            </p:nvCxnSpPr>
            <p:spPr>
              <a:xfrm>
                <a:off x="5643927" y="523353"/>
                <a:ext cx="564300" cy="943500"/>
              </a:xfrm>
              <a:prstGeom prst="straightConnector1">
                <a:avLst/>
              </a:prstGeom>
              <a:noFill/>
              <a:ln w="9525" cap="flat" cmpd="sng">
                <a:solidFill>
                  <a:schemeClr val="dk2"/>
                </a:solidFill>
                <a:prstDash val="solid"/>
                <a:round/>
                <a:headEnd type="none" w="med" len="med"/>
                <a:tailEnd type="triangle" w="med" len="med"/>
              </a:ln>
            </p:spPr>
          </p:cxnSp>
          <p:cxnSp>
            <p:nvCxnSpPr>
              <p:cNvPr id="4310" name="Google Shape;4310;p67"/>
              <p:cNvCxnSpPr>
                <a:stCxn id="4254" idx="6"/>
                <a:endCxn id="4308" idx="2"/>
              </p:cNvCxnSpPr>
              <p:nvPr/>
            </p:nvCxnSpPr>
            <p:spPr>
              <a:xfrm>
                <a:off x="5643927" y="1152303"/>
                <a:ext cx="564300" cy="314700"/>
              </a:xfrm>
              <a:prstGeom prst="straightConnector1">
                <a:avLst/>
              </a:prstGeom>
              <a:noFill/>
              <a:ln w="9525" cap="flat" cmpd="sng">
                <a:solidFill>
                  <a:schemeClr val="dk2"/>
                </a:solidFill>
                <a:prstDash val="solid"/>
                <a:round/>
                <a:headEnd type="none" w="med" len="med"/>
                <a:tailEnd type="triangle" w="med" len="med"/>
              </a:ln>
            </p:spPr>
          </p:cxnSp>
          <p:cxnSp>
            <p:nvCxnSpPr>
              <p:cNvPr id="4311" name="Google Shape;4311;p67"/>
              <p:cNvCxnSpPr>
                <a:stCxn id="4255" idx="6"/>
                <a:endCxn id="4308" idx="2"/>
              </p:cNvCxnSpPr>
              <p:nvPr/>
            </p:nvCxnSpPr>
            <p:spPr>
              <a:xfrm rot="10800000" flipH="1">
                <a:off x="5645277" y="1466853"/>
                <a:ext cx="562800" cy="314400"/>
              </a:xfrm>
              <a:prstGeom prst="straightConnector1">
                <a:avLst/>
              </a:prstGeom>
              <a:noFill/>
              <a:ln w="9525" cap="flat" cmpd="sng">
                <a:solidFill>
                  <a:schemeClr val="dk2"/>
                </a:solidFill>
                <a:prstDash val="solid"/>
                <a:round/>
                <a:headEnd type="none" w="med" len="med"/>
                <a:tailEnd type="triangle" w="med" len="med"/>
              </a:ln>
            </p:spPr>
          </p:cxnSp>
          <p:cxnSp>
            <p:nvCxnSpPr>
              <p:cNvPr id="4312" name="Google Shape;4312;p67"/>
              <p:cNvCxnSpPr>
                <a:stCxn id="4255" idx="6"/>
                <a:endCxn id="4301" idx="2"/>
              </p:cNvCxnSpPr>
              <p:nvPr/>
            </p:nvCxnSpPr>
            <p:spPr>
              <a:xfrm rot="10800000" flipH="1">
                <a:off x="5645277" y="837753"/>
                <a:ext cx="562800" cy="943500"/>
              </a:xfrm>
              <a:prstGeom prst="straightConnector1">
                <a:avLst/>
              </a:prstGeom>
              <a:noFill/>
              <a:ln w="9525" cap="flat" cmpd="sng">
                <a:solidFill>
                  <a:schemeClr val="dk2"/>
                </a:solidFill>
                <a:prstDash val="solid"/>
                <a:round/>
                <a:headEnd type="none" w="med" len="med"/>
                <a:tailEnd type="triangle" w="med" len="med"/>
              </a:ln>
            </p:spPr>
          </p:cxnSp>
          <p:cxnSp>
            <p:nvCxnSpPr>
              <p:cNvPr id="4313" name="Google Shape;4313;p67"/>
              <p:cNvCxnSpPr/>
              <p:nvPr/>
            </p:nvCxnSpPr>
            <p:spPr>
              <a:xfrm rot="10800000" flipH="1">
                <a:off x="6674752" y="1464453"/>
                <a:ext cx="217800" cy="4800"/>
              </a:xfrm>
              <a:prstGeom prst="straightConnector1">
                <a:avLst/>
              </a:prstGeom>
              <a:noFill/>
              <a:ln w="9525" cap="flat" cmpd="sng">
                <a:solidFill>
                  <a:schemeClr val="dk2"/>
                </a:solidFill>
                <a:prstDash val="solid"/>
                <a:round/>
                <a:headEnd type="none" w="med" len="med"/>
                <a:tailEnd type="triangle" w="med" len="med"/>
              </a:ln>
            </p:spPr>
          </p:cxnSp>
        </p:grpSp>
        <p:sp>
          <p:nvSpPr>
            <p:cNvPr id="4314" name="Google Shape;4314;p67"/>
            <p:cNvSpPr txBox="1"/>
            <p:nvPr/>
          </p:nvSpPr>
          <p:spPr>
            <a:xfrm>
              <a:off x="6960750" y="668700"/>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p</a:t>
              </a:r>
              <a:r>
                <a:rPr lang="en" sz="1100" baseline="-25000">
                  <a:latin typeface="Consolas"/>
                  <a:ea typeface="Consolas"/>
                  <a:cs typeface="Consolas"/>
                  <a:sym typeface="Consolas"/>
                </a:rPr>
                <a:t>[1]</a:t>
              </a:r>
              <a:endParaRPr sz="1100" baseline="-25000">
                <a:latin typeface="Consolas"/>
                <a:ea typeface="Consolas"/>
                <a:cs typeface="Consolas"/>
                <a:sym typeface="Consolas"/>
              </a:endParaRPr>
            </a:p>
          </p:txBody>
        </p:sp>
        <p:sp>
          <p:nvSpPr>
            <p:cNvPr id="4315" name="Google Shape;4315;p67"/>
            <p:cNvSpPr txBox="1"/>
            <p:nvPr/>
          </p:nvSpPr>
          <p:spPr>
            <a:xfrm>
              <a:off x="6960750" y="1321050"/>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p</a:t>
              </a:r>
              <a:r>
                <a:rPr lang="en" sz="1100" baseline="-25000">
                  <a:latin typeface="Consolas"/>
                  <a:ea typeface="Consolas"/>
                  <a:cs typeface="Consolas"/>
                  <a:sym typeface="Consolas"/>
                </a:rPr>
                <a:t>[2]</a:t>
              </a:r>
              <a:endParaRPr sz="1100" baseline="-25000">
                <a:latin typeface="Consolas"/>
                <a:ea typeface="Consolas"/>
                <a:cs typeface="Consolas"/>
                <a:sym typeface="Consolas"/>
              </a:endParaRPr>
            </a:p>
          </p:txBody>
        </p:sp>
      </p:grpSp>
      <p:sp>
        <p:nvSpPr>
          <p:cNvPr id="4316" name="Google Shape;4316;p67"/>
          <p:cNvSpPr txBox="1"/>
          <p:nvPr/>
        </p:nvSpPr>
        <p:spPr>
          <a:xfrm>
            <a:off x="2646600" y="2332800"/>
            <a:ext cx="2307900" cy="4779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
                <a:latin typeface="Consolas"/>
                <a:ea typeface="Consolas"/>
                <a:cs typeface="Consolas"/>
                <a:sym typeface="Consolas"/>
              </a:rPr>
              <a:t>Softmax Prediction with 2 outputs</a:t>
            </a:r>
            <a:endParaRPr>
              <a:latin typeface="Consolas"/>
              <a:ea typeface="Consolas"/>
              <a:cs typeface="Consolas"/>
              <a:sym typeface="Consolas"/>
            </a:endParaRPr>
          </a:p>
        </p:txBody>
      </p:sp>
      <p:cxnSp>
        <p:nvCxnSpPr>
          <p:cNvPr id="4317" name="Google Shape;4317;p67"/>
          <p:cNvCxnSpPr/>
          <p:nvPr/>
        </p:nvCxnSpPr>
        <p:spPr>
          <a:xfrm>
            <a:off x="3413649" y="1152300"/>
            <a:ext cx="257700" cy="5700"/>
          </a:xfrm>
          <a:prstGeom prst="straightConnector1">
            <a:avLst/>
          </a:prstGeom>
          <a:noFill/>
          <a:ln w="28575" cap="flat" cmpd="sng">
            <a:solidFill>
              <a:schemeClr val="dk2"/>
            </a:solidFill>
            <a:prstDash val="dot"/>
            <a:round/>
            <a:headEnd type="none" w="med" len="med"/>
            <a:tailEnd type="none" w="med" len="med"/>
          </a:ln>
        </p:spPr>
      </p:cxn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gradFill>
          <a:gsLst>
            <a:gs pos="0">
              <a:srgbClr val="00FFFF"/>
            </a:gs>
            <a:gs pos="100000">
              <a:srgbClr val="B0DAF1"/>
            </a:gs>
          </a:gsLst>
          <a:lin ang="0" scaled="0"/>
        </a:gradFill>
        <a:effectLst/>
      </p:bgPr>
    </p:bg>
    <p:spTree>
      <p:nvGrpSpPr>
        <p:cNvPr id="1" name="Shape 4321"/>
        <p:cNvGrpSpPr/>
        <p:nvPr/>
      </p:nvGrpSpPr>
      <p:grpSpPr>
        <a:xfrm>
          <a:off x="0" y="0"/>
          <a:ext cx="0" cy="0"/>
          <a:chOff x="0" y="0"/>
          <a:chExt cx="0" cy="0"/>
        </a:xfrm>
      </p:grpSpPr>
      <p:sp>
        <p:nvSpPr>
          <p:cNvPr id="4322" name="Google Shape;4322;p68"/>
          <p:cNvSpPr txBox="1">
            <a:spLocks noGrp="1"/>
          </p:cNvSpPr>
          <p:nvPr>
            <p:ph type="title"/>
          </p:nvPr>
        </p:nvSpPr>
        <p:spPr>
          <a:xfrm>
            <a:off x="311700" y="21214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FFFF"/>
                </a:solidFill>
              </a:rPr>
              <a:t>Abstract backgrounds</a:t>
            </a:r>
            <a:endParaRPr>
              <a:solidFill>
                <a:srgbClr val="FFFFFF"/>
              </a:solidFill>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gradFill>
          <a:gsLst>
            <a:gs pos="0">
              <a:srgbClr val="00FFFF"/>
            </a:gs>
            <a:gs pos="80000">
              <a:srgbClr val="228AD5"/>
            </a:gs>
            <a:gs pos="100000">
              <a:srgbClr val="225AD5"/>
            </a:gs>
          </a:gsLst>
          <a:lin ang="0" scaled="0"/>
        </a:gradFill>
        <a:effectLst/>
      </p:bgPr>
    </p:bg>
    <p:spTree>
      <p:nvGrpSpPr>
        <p:cNvPr id="1" name="Shape 4326"/>
        <p:cNvGrpSpPr/>
        <p:nvPr/>
      </p:nvGrpSpPr>
      <p:grpSpPr>
        <a:xfrm>
          <a:off x="0" y="0"/>
          <a:ext cx="0" cy="0"/>
          <a:chOff x="0" y="0"/>
          <a:chExt cx="0" cy="0"/>
        </a:xfrm>
      </p:grpSpPr>
      <p:sp>
        <p:nvSpPr>
          <p:cNvPr id="4327" name="Google Shape;4327;p69"/>
          <p:cNvSpPr/>
          <p:nvPr/>
        </p:nvSpPr>
        <p:spPr>
          <a:xfrm>
            <a:off x="75400" y="2437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8" name="Google Shape;4328;p69"/>
          <p:cNvSpPr/>
          <p:nvPr/>
        </p:nvSpPr>
        <p:spPr>
          <a:xfrm>
            <a:off x="1199025" y="2437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9" name="Google Shape;4329;p69"/>
          <p:cNvSpPr/>
          <p:nvPr/>
        </p:nvSpPr>
        <p:spPr>
          <a:xfrm>
            <a:off x="1829450" y="2437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0" name="Google Shape;4330;p69"/>
          <p:cNvSpPr/>
          <p:nvPr/>
        </p:nvSpPr>
        <p:spPr>
          <a:xfrm>
            <a:off x="2459875" y="24375"/>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1" name="Google Shape;4331;p69"/>
          <p:cNvSpPr/>
          <p:nvPr/>
        </p:nvSpPr>
        <p:spPr>
          <a:xfrm>
            <a:off x="3418800" y="2437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2" name="Google Shape;4332;p69"/>
          <p:cNvSpPr/>
          <p:nvPr/>
        </p:nvSpPr>
        <p:spPr>
          <a:xfrm>
            <a:off x="4542425" y="2437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3" name="Google Shape;4333;p69"/>
          <p:cNvSpPr/>
          <p:nvPr/>
        </p:nvSpPr>
        <p:spPr>
          <a:xfrm>
            <a:off x="5172850" y="24375"/>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4" name="Google Shape;4334;p69"/>
          <p:cNvSpPr/>
          <p:nvPr/>
        </p:nvSpPr>
        <p:spPr>
          <a:xfrm>
            <a:off x="6352275" y="2437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5" name="Google Shape;4335;p69"/>
          <p:cNvSpPr/>
          <p:nvPr/>
        </p:nvSpPr>
        <p:spPr>
          <a:xfrm>
            <a:off x="7255400" y="2437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6" name="Google Shape;4336;p69"/>
          <p:cNvSpPr/>
          <p:nvPr/>
        </p:nvSpPr>
        <p:spPr>
          <a:xfrm>
            <a:off x="8106325" y="24375"/>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7" name="Google Shape;4337;p69"/>
          <p:cNvSpPr/>
          <p:nvPr/>
        </p:nvSpPr>
        <p:spPr>
          <a:xfrm>
            <a:off x="75713" y="29570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8" name="Google Shape;4338;p69"/>
          <p:cNvSpPr/>
          <p:nvPr/>
        </p:nvSpPr>
        <p:spPr>
          <a:xfrm>
            <a:off x="1199338" y="29570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9" name="Google Shape;4339;p69"/>
          <p:cNvSpPr/>
          <p:nvPr/>
        </p:nvSpPr>
        <p:spPr>
          <a:xfrm>
            <a:off x="1829763" y="29570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0" name="Google Shape;4340;p69"/>
          <p:cNvSpPr/>
          <p:nvPr/>
        </p:nvSpPr>
        <p:spPr>
          <a:xfrm>
            <a:off x="2460188" y="295700"/>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1" name="Google Shape;4341;p69"/>
          <p:cNvSpPr/>
          <p:nvPr/>
        </p:nvSpPr>
        <p:spPr>
          <a:xfrm>
            <a:off x="3419113" y="29570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2" name="Google Shape;4342;p69"/>
          <p:cNvSpPr/>
          <p:nvPr/>
        </p:nvSpPr>
        <p:spPr>
          <a:xfrm>
            <a:off x="4542738" y="29570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3" name="Google Shape;4343;p69"/>
          <p:cNvSpPr/>
          <p:nvPr/>
        </p:nvSpPr>
        <p:spPr>
          <a:xfrm>
            <a:off x="5173163" y="295700"/>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4" name="Google Shape;4344;p69"/>
          <p:cNvSpPr/>
          <p:nvPr/>
        </p:nvSpPr>
        <p:spPr>
          <a:xfrm>
            <a:off x="6352588" y="29570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5" name="Google Shape;4345;p69"/>
          <p:cNvSpPr/>
          <p:nvPr/>
        </p:nvSpPr>
        <p:spPr>
          <a:xfrm>
            <a:off x="7255713" y="29570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6" name="Google Shape;4346;p69"/>
          <p:cNvSpPr/>
          <p:nvPr/>
        </p:nvSpPr>
        <p:spPr>
          <a:xfrm>
            <a:off x="8106638" y="295700"/>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7" name="Google Shape;4347;p69"/>
          <p:cNvSpPr/>
          <p:nvPr/>
        </p:nvSpPr>
        <p:spPr>
          <a:xfrm>
            <a:off x="75700" y="56702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8" name="Google Shape;4348;p69"/>
          <p:cNvSpPr/>
          <p:nvPr/>
        </p:nvSpPr>
        <p:spPr>
          <a:xfrm>
            <a:off x="1199325" y="56702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9" name="Google Shape;4349;p69"/>
          <p:cNvSpPr/>
          <p:nvPr/>
        </p:nvSpPr>
        <p:spPr>
          <a:xfrm>
            <a:off x="1829750" y="56702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0" name="Google Shape;4350;p69"/>
          <p:cNvSpPr/>
          <p:nvPr/>
        </p:nvSpPr>
        <p:spPr>
          <a:xfrm>
            <a:off x="2460175" y="567025"/>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1" name="Google Shape;4351;p69"/>
          <p:cNvSpPr/>
          <p:nvPr/>
        </p:nvSpPr>
        <p:spPr>
          <a:xfrm>
            <a:off x="3419100" y="56702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2" name="Google Shape;4352;p69"/>
          <p:cNvSpPr/>
          <p:nvPr/>
        </p:nvSpPr>
        <p:spPr>
          <a:xfrm>
            <a:off x="4542725" y="56702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3" name="Google Shape;4353;p69"/>
          <p:cNvSpPr/>
          <p:nvPr/>
        </p:nvSpPr>
        <p:spPr>
          <a:xfrm>
            <a:off x="5173150" y="567025"/>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4" name="Google Shape;4354;p69"/>
          <p:cNvSpPr/>
          <p:nvPr/>
        </p:nvSpPr>
        <p:spPr>
          <a:xfrm>
            <a:off x="6352575" y="56702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5" name="Google Shape;4355;p69"/>
          <p:cNvSpPr/>
          <p:nvPr/>
        </p:nvSpPr>
        <p:spPr>
          <a:xfrm>
            <a:off x="7255700" y="56702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6" name="Google Shape;4356;p69"/>
          <p:cNvSpPr/>
          <p:nvPr/>
        </p:nvSpPr>
        <p:spPr>
          <a:xfrm>
            <a:off x="8106625" y="567025"/>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7" name="Google Shape;4357;p69"/>
          <p:cNvSpPr/>
          <p:nvPr/>
        </p:nvSpPr>
        <p:spPr>
          <a:xfrm>
            <a:off x="75713" y="83835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8" name="Google Shape;4358;p69"/>
          <p:cNvSpPr/>
          <p:nvPr/>
        </p:nvSpPr>
        <p:spPr>
          <a:xfrm>
            <a:off x="1199338" y="83835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9" name="Google Shape;4359;p69"/>
          <p:cNvSpPr/>
          <p:nvPr/>
        </p:nvSpPr>
        <p:spPr>
          <a:xfrm>
            <a:off x="1829763" y="83835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0" name="Google Shape;4360;p69"/>
          <p:cNvSpPr/>
          <p:nvPr/>
        </p:nvSpPr>
        <p:spPr>
          <a:xfrm>
            <a:off x="2460188" y="838350"/>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1" name="Google Shape;4361;p69"/>
          <p:cNvSpPr/>
          <p:nvPr/>
        </p:nvSpPr>
        <p:spPr>
          <a:xfrm>
            <a:off x="3419113" y="83835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2" name="Google Shape;4362;p69"/>
          <p:cNvSpPr/>
          <p:nvPr/>
        </p:nvSpPr>
        <p:spPr>
          <a:xfrm>
            <a:off x="4542738" y="83835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3" name="Google Shape;4363;p69"/>
          <p:cNvSpPr/>
          <p:nvPr/>
        </p:nvSpPr>
        <p:spPr>
          <a:xfrm>
            <a:off x="5173163" y="838350"/>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4" name="Google Shape;4364;p69"/>
          <p:cNvSpPr/>
          <p:nvPr/>
        </p:nvSpPr>
        <p:spPr>
          <a:xfrm>
            <a:off x="6352588" y="83835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5" name="Google Shape;4365;p69"/>
          <p:cNvSpPr/>
          <p:nvPr/>
        </p:nvSpPr>
        <p:spPr>
          <a:xfrm>
            <a:off x="7255713" y="83835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6" name="Google Shape;4366;p69"/>
          <p:cNvSpPr/>
          <p:nvPr/>
        </p:nvSpPr>
        <p:spPr>
          <a:xfrm>
            <a:off x="8106638" y="838350"/>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7" name="Google Shape;4367;p69"/>
          <p:cNvSpPr/>
          <p:nvPr/>
        </p:nvSpPr>
        <p:spPr>
          <a:xfrm>
            <a:off x="75700" y="110967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8" name="Google Shape;4368;p69"/>
          <p:cNvSpPr/>
          <p:nvPr/>
        </p:nvSpPr>
        <p:spPr>
          <a:xfrm>
            <a:off x="1199325" y="110967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9" name="Google Shape;4369;p69"/>
          <p:cNvSpPr/>
          <p:nvPr/>
        </p:nvSpPr>
        <p:spPr>
          <a:xfrm>
            <a:off x="1829750" y="110967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0" name="Google Shape;4370;p69"/>
          <p:cNvSpPr/>
          <p:nvPr/>
        </p:nvSpPr>
        <p:spPr>
          <a:xfrm>
            <a:off x="2460175" y="1109675"/>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1" name="Google Shape;4371;p69"/>
          <p:cNvSpPr/>
          <p:nvPr/>
        </p:nvSpPr>
        <p:spPr>
          <a:xfrm>
            <a:off x="3419100" y="110967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69"/>
          <p:cNvSpPr/>
          <p:nvPr/>
        </p:nvSpPr>
        <p:spPr>
          <a:xfrm>
            <a:off x="4542725" y="110967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3" name="Google Shape;4373;p69"/>
          <p:cNvSpPr/>
          <p:nvPr/>
        </p:nvSpPr>
        <p:spPr>
          <a:xfrm>
            <a:off x="5173150" y="1109675"/>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4" name="Google Shape;4374;p69"/>
          <p:cNvSpPr/>
          <p:nvPr/>
        </p:nvSpPr>
        <p:spPr>
          <a:xfrm>
            <a:off x="6352575" y="110967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69"/>
          <p:cNvSpPr/>
          <p:nvPr/>
        </p:nvSpPr>
        <p:spPr>
          <a:xfrm>
            <a:off x="7255700" y="110967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6" name="Google Shape;4376;p69"/>
          <p:cNvSpPr/>
          <p:nvPr/>
        </p:nvSpPr>
        <p:spPr>
          <a:xfrm>
            <a:off x="8106625" y="1109675"/>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7" name="Google Shape;4377;p69"/>
          <p:cNvSpPr/>
          <p:nvPr/>
        </p:nvSpPr>
        <p:spPr>
          <a:xfrm>
            <a:off x="75713" y="138100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8" name="Google Shape;4378;p69"/>
          <p:cNvSpPr/>
          <p:nvPr/>
        </p:nvSpPr>
        <p:spPr>
          <a:xfrm>
            <a:off x="1199338" y="138100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9" name="Google Shape;4379;p69"/>
          <p:cNvSpPr/>
          <p:nvPr/>
        </p:nvSpPr>
        <p:spPr>
          <a:xfrm>
            <a:off x="1829763" y="138100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0" name="Google Shape;4380;p69"/>
          <p:cNvSpPr/>
          <p:nvPr/>
        </p:nvSpPr>
        <p:spPr>
          <a:xfrm>
            <a:off x="2460188" y="1381000"/>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1" name="Google Shape;4381;p69"/>
          <p:cNvSpPr/>
          <p:nvPr/>
        </p:nvSpPr>
        <p:spPr>
          <a:xfrm>
            <a:off x="3419113" y="138100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2" name="Google Shape;4382;p69"/>
          <p:cNvSpPr/>
          <p:nvPr/>
        </p:nvSpPr>
        <p:spPr>
          <a:xfrm>
            <a:off x="4542738" y="138100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3" name="Google Shape;4383;p69"/>
          <p:cNvSpPr/>
          <p:nvPr/>
        </p:nvSpPr>
        <p:spPr>
          <a:xfrm>
            <a:off x="5173163" y="1381000"/>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4" name="Google Shape;4384;p69"/>
          <p:cNvSpPr/>
          <p:nvPr/>
        </p:nvSpPr>
        <p:spPr>
          <a:xfrm>
            <a:off x="6352588" y="138100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5" name="Google Shape;4385;p69"/>
          <p:cNvSpPr/>
          <p:nvPr/>
        </p:nvSpPr>
        <p:spPr>
          <a:xfrm>
            <a:off x="7255713" y="138100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6" name="Google Shape;4386;p69"/>
          <p:cNvSpPr/>
          <p:nvPr/>
        </p:nvSpPr>
        <p:spPr>
          <a:xfrm>
            <a:off x="8106638" y="1381000"/>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7" name="Google Shape;4387;p69"/>
          <p:cNvSpPr/>
          <p:nvPr/>
        </p:nvSpPr>
        <p:spPr>
          <a:xfrm>
            <a:off x="75550" y="165232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8" name="Google Shape;4388;p69"/>
          <p:cNvSpPr/>
          <p:nvPr/>
        </p:nvSpPr>
        <p:spPr>
          <a:xfrm>
            <a:off x="1199175" y="165232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9" name="Google Shape;4389;p69"/>
          <p:cNvSpPr/>
          <p:nvPr/>
        </p:nvSpPr>
        <p:spPr>
          <a:xfrm>
            <a:off x="1829600" y="165232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0" name="Google Shape;4390;p69"/>
          <p:cNvSpPr/>
          <p:nvPr/>
        </p:nvSpPr>
        <p:spPr>
          <a:xfrm>
            <a:off x="2460025" y="1652325"/>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1" name="Google Shape;4391;p69"/>
          <p:cNvSpPr/>
          <p:nvPr/>
        </p:nvSpPr>
        <p:spPr>
          <a:xfrm>
            <a:off x="3418950" y="165232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2" name="Google Shape;4392;p69"/>
          <p:cNvSpPr/>
          <p:nvPr/>
        </p:nvSpPr>
        <p:spPr>
          <a:xfrm>
            <a:off x="4542575" y="165232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4393;p69"/>
          <p:cNvSpPr/>
          <p:nvPr/>
        </p:nvSpPr>
        <p:spPr>
          <a:xfrm>
            <a:off x="5173000" y="1652325"/>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4" name="Google Shape;4394;p69"/>
          <p:cNvSpPr/>
          <p:nvPr/>
        </p:nvSpPr>
        <p:spPr>
          <a:xfrm>
            <a:off x="6352425" y="165232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5" name="Google Shape;4395;p69"/>
          <p:cNvSpPr/>
          <p:nvPr/>
        </p:nvSpPr>
        <p:spPr>
          <a:xfrm>
            <a:off x="7255550" y="165232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69"/>
          <p:cNvSpPr/>
          <p:nvPr/>
        </p:nvSpPr>
        <p:spPr>
          <a:xfrm>
            <a:off x="8106475" y="1652325"/>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7" name="Google Shape;4397;p69"/>
          <p:cNvSpPr/>
          <p:nvPr/>
        </p:nvSpPr>
        <p:spPr>
          <a:xfrm>
            <a:off x="75863" y="192365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8" name="Google Shape;4398;p69"/>
          <p:cNvSpPr/>
          <p:nvPr/>
        </p:nvSpPr>
        <p:spPr>
          <a:xfrm>
            <a:off x="1199488" y="192365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9" name="Google Shape;4399;p69"/>
          <p:cNvSpPr/>
          <p:nvPr/>
        </p:nvSpPr>
        <p:spPr>
          <a:xfrm>
            <a:off x="1829913" y="192365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0" name="Google Shape;4400;p69"/>
          <p:cNvSpPr/>
          <p:nvPr/>
        </p:nvSpPr>
        <p:spPr>
          <a:xfrm>
            <a:off x="2460338" y="1923650"/>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1" name="Google Shape;4401;p69"/>
          <p:cNvSpPr/>
          <p:nvPr/>
        </p:nvSpPr>
        <p:spPr>
          <a:xfrm>
            <a:off x="3419263" y="192365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2" name="Google Shape;4402;p69"/>
          <p:cNvSpPr/>
          <p:nvPr/>
        </p:nvSpPr>
        <p:spPr>
          <a:xfrm>
            <a:off x="4542888" y="192365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3" name="Google Shape;4403;p69"/>
          <p:cNvSpPr/>
          <p:nvPr/>
        </p:nvSpPr>
        <p:spPr>
          <a:xfrm>
            <a:off x="5173313" y="1923650"/>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4" name="Google Shape;4404;p69"/>
          <p:cNvSpPr/>
          <p:nvPr/>
        </p:nvSpPr>
        <p:spPr>
          <a:xfrm>
            <a:off x="6352738" y="192365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5" name="Google Shape;4405;p69"/>
          <p:cNvSpPr/>
          <p:nvPr/>
        </p:nvSpPr>
        <p:spPr>
          <a:xfrm>
            <a:off x="7255863" y="192365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6" name="Google Shape;4406;p69"/>
          <p:cNvSpPr/>
          <p:nvPr/>
        </p:nvSpPr>
        <p:spPr>
          <a:xfrm>
            <a:off x="8106788" y="1923650"/>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7" name="Google Shape;4407;p69"/>
          <p:cNvSpPr/>
          <p:nvPr/>
        </p:nvSpPr>
        <p:spPr>
          <a:xfrm>
            <a:off x="75850" y="219497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8" name="Google Shape;4408;p69"/>
          <p:cNvSpPr/>
          <p:nvPr/>
        </p:nvSpPr>
        <p:spPr>
          <a:xfrm>
            <a:off x="1199475" y="219497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9" name="Google Shape;4409;p69"/>
          <p:cNvSpPr/>
          <p:nvPr/>
        </p:nvSpPr>
        <p:spPr>
          <a:xfrm>
            <a:off x="1829900" y="219497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0" name="Google Shape;4410;p69"/>
          <p:cNvSpPr/>
          <p:nvPr/>
        </p:nvSpPr>
        <p:spPr>
          <a:xfrm>
            <a:off x="2460325" y="2194975"/>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1" name="Google Shape;4411;p69"/>
          <p:cNvSpPr/>
          <p:nvPr/>
        </p:nvSpPr>
        <p:spPr>
          <a:xfrm>
            <a:off x="3419250" y="219497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2" name="Google Shape;4412;p69"/>
          <p:cNvSpPr/>
          <p:nvPr/>
        </p:nvSpPr>
        <p:spPr>
          <a:xfrm>
            <a:off x="4542875" y="219497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3" name="Google Shape;4413;p69"/>
          <p:cNvSpPr/>
          <p:nvPr/>
        </p:nvSpPr>
        <p:spPr>
          <a:xfrm>
            <a:off x="5173300" y="2194975"/>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4" name="Google Shape;4414;p69"/>
          <p:cNvSpPr/>
          <p:nvPr/>
        </p:nvSpPr>
        <p:spPr>
          <a:xfrm>
            <a:off x="6352725" y="219497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5" name="Google Shape;4415;p69"/>
          <p:cNvSpPr/>
          <p:nvPr/>
        </p:nvSpPr>
        <p:spPr>
          <a:xfrm>
            <a:off x="7255850" y="219497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6" name="Google Shape;4416;p69"/>
          <p:cNvSpPr/>
          <p:nvPr/>
        </p:nvSpPr>
        <p:spPr>
          <a:xfrm>
            <a:off x="8106775" y="2194975"/>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7" name="Google Shape;4417;p69"/>
          <p:cNvSpPr/>
          <p:nvPr/>
        </p:nvSpPr>
        <p:spPr>
          <a:xfrm>
            <a:off x="75863" y="246630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8" name="Google Shape;4418;p69"/>
          <p:cNvSpPr/>
          <p:nvPr/>
        </p:nvSpPr>
        <p:spPr>
          <a:xfrm>
            <a:off x="1199488" y="246630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9" name="Google Shape;4419;p69"/>
          <p:cNvSpPr/>
          <p:nvPr/>
        </p:nvSpPr>
        <p:spPr>
          <a:xfrm>
            <a:off x="1829913" y="246630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0" name="Google Shape;4420;p69"/>
          <p:cNvSpPr/>
          <p:nvPr/>
        </p:nvSpPr>
        <p:spPr>
          <a:xfrm>
            <a:off x="2460338" y="2466300"/>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1" name="Google Shape;4421;p69"/>
          <p:cNvSpPr/>
          <p:nvPr/>
        </p:nvSpPr>
        <p:spPr>
          <a:xfrm>
            <a:off x="3419263" y="246630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2" name="Google Shape;4422;p69"/>
          <p:cNvSpPr/>
          <p:nvPr/>
        </p:nvSpPr>
        <p:spPr>
          <a:xfrm>
            <a:off x="4542888" y="246630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3" name="Google Shape;4423;p69"/>
          <p:cNvSpPr/>
          <p:nvPr/>
        </p:nvSpPr>
        <p:spPr>
          <a:xfrm>
            <a:off x="5173313" y="2466300"/>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4" name="Google Shape;4424;p69"/>
          <p:cNvSpPr/>
          <p:nvPr/>
        </p:nvSpPr>
        <p:spPr>
          <a:xfrm>
            <a:off x="6352738" y="246630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5" name="Google Shape;4425;p69"/>
          <p:cNvSpPr/>
          <p:nvPr/>
        </p:nvSpPr>
        <p:spPr>
          <a:xfrm>
            <a:off x="7255863" y="246630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6" name="Google Shape;4426;p69"/>
          <p:cNvSpPr/>
          <p:nvPr/>
        </p:nvSpPr>
        <p:spPr>
          <a:xfrm>
            <a:off x="8106788" y="2466300"/>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7" name="Google Shape;4427;p69"/>
          <p:cNvSpPr/>
          <p:nvPr/>
        </p:nvSpPr>
        <p:spPr>
          <a:xfrm>
            <a:off x="75850" y="273762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8" name="Google Shape;4428;p69"/>
          <p:cNvSpPr/>
          <p:nvPr/>
        </p:nvSpPr>
        <p:spPr>
          <a:xfrm>
            <a:off x="1199475" y="273762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9" name="Google Shape;4429;p69"/>
          <p:cNvSpPr/>
          <p:nvPr/>
        </p:nvSpPr>
        <p:spPr>
          <a:xfrm>
            <a:off x="1829900" y="273762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0" name="Google Shape;4430;p69"/>
          <p:cNvSpPr/>
          <p:nvPr/>
        </p:nvSpPr>
        <p:spPr>
          <a:xfrm>
            <a:off x="2460325" y="2737625"/>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1" name="Google Shape;4431;p69"/>
          <p:cNvSpPr/>
          <p:nvPr/>
        </p:nvSpPr>
        <p:spPr>
          <a:xfrm>
            <a:off x="3419250" y="273762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2" name="Google Shape;4432;p69"/>
          <p:cNvSpPr/>
          <p:nvPr/>
        </p:nvSpPr>
        <p:spPr>
          <a:xfrm>
            <a:off x="4542875" y="273762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3" name="Google Shape;4433;p69"/>
          <p:cNvSpPr/>
          <p:nvPr/>
        </p:nvSpPr>
        <p:spPr>
          <a:xfrm>
            <a:off x="5173300" y="2737625"/>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4" name="Google Shape;4434;p69"/>
          <p:cNvSpPr/>
          <p:nvPr/>
        </p:nvSpPr>
        <p:spPr>
          <a:xfrm>
            <a:off x="6352725" y="273762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5" name="Google Shape;4435;p69"/>
          <p:cNvSpPr/>
          <p:nvPr/>
        </p:nvSpPr>
        <p:spPr>
          <a:xfrm>
            <a:off x="7255850" y="273762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6" name="Google Shape;4436;p69"/>
          <p:cNvSpPr/>
          <p:nvPr/>
        </p:nvSpPr>
        <p:spPr>
          <a:xfrm>
            <a:off x="8106775" y="2737625"/>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7" name="Google Shape;4437;p69"/>
          <p:cNvSpPr/>
          <p:nvPr/>
        </p:nvSpPr>
        <p:spPr>
          <a:xfrm>
            <a:off x="75863" y="300895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8" name="Google Shape;4438;p69"/>
          <p:cNvSpPr/>
          <p:nvPr/>
        </p:nvSpPr>
        <p:spPr>
          <a:xfrm>
            <a:off x="1199488" y="300895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9" name="Google Shape;4439;p69"/>
          <p:cNvSpPr/>
          <p:nvPr/>
        </p:nvSpPr>
        <p:spPr>
          <a:xfrm>
            <a:off x="1829913" y="300895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0" name="Google Shape;4440;p69"/>
          <p:cNvSpPr/>
          <p:nvPr/>
        </p:nvSpPr>
        <p:spPr>
          <a:xfrm>
            <a:off x="2460338" y="3008950"/>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1" name="Google Shape;4441;p69"/>
          <p:cNvSpPr/>
          <p:nvPr/>
        </p:nvSpPr>
        <p:spPr>
          <a:xfrm>
            <a:off x="3419263" y="300895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2" name="Google Shape;4442;p69"/>
          <p:cNvSpPr/>
          <p:nvPr/>
        </p:nvSpPr>
        <p:spPr>
          <a:xfrm>
            <a:off x="4542888" y="300895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3" name="Google Shape;4443;p69"/>
          <p:cNvSpPr/>
          <p:nvPr/>
        </p:nvSpPr>
        <p:spPr>
          <a:xfrm>
            <a:off x="5173313" y="3008950"/>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4" name="Google Shape;4444;p69"/>
          <p:cNvSpPr/>
          <p:nvPr/>
        </p:nvSpPr>
        <p:spPr>
          <a:xfrm>
            <a:off x="6352738" y="300895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5" name="Google Shape;4445;p69"/>
          <p:cNvSpPr/>
          <p:nvPr/>
        </p:nvSpPr>
        <p:spPr>
          <a:xfrm>
            <a:off x="7255863" y="300895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6" name="Google Shape;4446;p69"/>
          <p:cNvSpPr/>
          <p:nvPr/>
        </p:nvSpPr>
        <p:spPr>
          <a:xfrm>
            <a:off x="8106788" y="3008950"/>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7" name="Google Shape;4447;p69"/>
          <p:cNvSpPr/>
          <p:nvPr/>
        </p:nvSpPr>
        <p:spPr>
          <a:xfrm>
            <a:off x="75550" y="328027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8" name="Google Shape;4448;p69"/>
          <p:cNvSpPr/>
          <p:nvPr/>
        </p:nvSpPr>
        <p:spPr>
          <a:xfrm>
            <a:off x="1199175" y="328027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9" name="Google Shape;4449;p69"/>
          <p:cNvSpPr/>
          <p:nvPr/>
        </p:nvSpPr>
        <p:spPr>
          <a:xfrm>
            <a:off x="1829600" y="328027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0" name="Google Shape;4450;p69"/>
          <p:cNvSpPr/>
          <p:nvPr/>
        </p:nvSpPr>
        <p:spPr>
          <a:xfrm>
            <a:off x="2460025" y="3280275"/>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1" name="Google Shape;4451;p69"/>
          <p:cNvSpPr/>
          <p:nvPr/>
        </p:nvSpPr>
        <p:spPr>
          <a:xfrm>
            <a:off x="3418950" y="328027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2" name="Google Shape;4452;p69"/>
          <p:cNvSpPr/>
          <p:nvPr/>
        </p:nvSpPr>
        <p:spPr>
          <a:xfrm>
            <a:off x="4542575" y="328027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3" name="Google Shape;4453;p69"/>
          <p:cNvSpPr/>
          <p:nvPr/>
        </p:nvSpPr>
        <p:spPr>
          <a:xfrm>
            <a:off x="5173000" y="3280275"/>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4" name="Google Shape;4454;p69"/>
          <p:cNvSpPr/>
          <p:nvPr/>
        </p:nvSpPr>
        <p:spPr>
          <a:xfrm>
            <a:off x="6352425" y="328027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5" name="Google Shape;4455;p69"/>
          <p:cNvSpPr/>
          <p:nvPr/>
        </p:nvSpPr>
        <p:spPr>
          <a:xfrm>
            <a:off x="7255550" y="328027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6" name="Google Shape;4456;p69"/>
          <p:cNvSpPr/>
          <p:nvPr/>
        </p:nvSpPr>
        <p:spPr>
          <a:xfrm>
            <a:off x="8106475" y="3280275"/>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7" name="Google Shape;4457;p69"/>
          <p:cNvSpPr/>
          <p:nvPr/>
        </p:nvSpPr>
        <p:spPr>
          <a:xfrm>
            <a:off x="75863" y="355160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8" name="Google Shape;4458;p69"/>
          <p:cNvSpPr/>
          <p:nvPr/>
        </p:nvSpPr>
        <p:spPr>
          <a:xfrm>
            <a:off x="1199488" y="355160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9" name="Google Shape;4459;p69"/>
          <p:cNvSpPr/>
          <p:nvPr/>
        </p:nvSpPr>
        <p:spPr>
          <a:xfrm>
            <a:off x="1829913" y="355160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0" name="Google Shape;4460;p69"/>
          <p:cNvSpPr/>
          <p:nvPr/>
        </p:nvSpPr>
        <p:spPr>
          <a:xfrm>
            <a:off x="2460338" y="3551600"/>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1" name="Google Shape;4461;p69"/>
          <p:cNvSpPr/>
          <p:nvPr/>
        </p:nvSpPr>
        <p:spPr>
          <a:xfrm>
            <a:off x="3419263" y="355160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2" name="Google Shape;4462;p69"/>
          <p:cNvSpPr/>
          <p:nvPr/>
        </p:nvSpPr>
        <p:spPr>
          <a:xfrm>
            <a:off x="4542888" y="355160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3" name="Google Shape;4463;p69"/>
          <p:cNvSpPr/>
          <p:nvPr/>
        </p:nvSpPr>
        <p:spPr>
          <a:xfrm>
            <a:off x="5173313" y="3551600"/>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4" name="Google Shape;4464;p69"/>
          <p:cNvSpPr/>
          <p:nvPr/>
        </p:nvSpPr>
        <p:spPr>
          <a:xfrm>
            <a:off x="6352738" y="355160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5" name="Google Shape;4465;p69"/>
          <p:cNvSpPr/>
          <p:nvPr/>
        </p:nvSpPr>
        <p:spPr>
          <a:xfrm>
            <a:off x="7255863" y="355160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6" name="Google Shape;4466;p69"/>
          <p:cNvSpPr/>
          <p:nvPr/>
        </p:nvSpPr>
        <p:spPr>
          <a:xfrm>
            <a:off x="8106788" y="3551600"/>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7" name="Google Shape;4467;p69"/>
          <p:cNvSpPr/>
          <p:nvPr/>
        </p:nvSpPr>
        <p:spPr>
          <a:xfrm>
            <a:off x="75850" y="382292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8" name="Google Shape;4468;p69"/>
          <p:cNvSpPr/>
          <p:nvPr/>
        </p:nvSpPr>
        <p:spPr>
          <a:xfrm>
            <a:off x="1199475" y="382292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9" name="Google Shape;4469;p69"/>
          <p:cNvSpPr/>
          <p:nvPr/>
        </p:nvSpPr>
        <p:spPr>
          <a:xfrm>
            <a:off x="1829900" y="382292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0" name="Google Shape;4470;p69"/>
          <p:cNvSpPr/>
          <p:nvPr/>
        </p:nvSpPr>
        <p:spPr>
          <a:xfrm>
            <a:off x="2460325" y="3822925"/>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1" name="Google Shape;4471;p69"/>
          <p:cNvSpPr/>
          <p:nvPr/>
        </p:nvSpPr>
        <p:spPr>
          <a:xfrm>
            <a:off x="3419250" y="382292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2" name="Google Shape;4472;p69"/>
          <p:cNvSpPr/>
          <p:nvPr/>
        </p:nvSpPr>
        <p:spPr>
          <a:xfrm>
            <a:off x="4542875" y="382292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3" name="Google Shape;4473;p69"/>
          <p:cNvSpPr/>
          <p:nvPr/>
        </p:nvSpPr>
        <p:spPr>
          <a:xfrm>
            <a:off x="5173300" y="3822925"/>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4" name="Google Shape;4474;p69"/>
          <p:cNvSpPr/>
          <p:nvPr/>
        </p:nvSpPr>
        <p:spPr>
          <a:xfrm>
            <a:off x="6352725" y="382292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5" name="Google Shape;4475;p69"/>
          <p:cNvSpPr/>
          <p:nvPr/>
        </p:nvSpPr>
        <p:spPr>
          <a:xfrm>
            <a:off x="7255850" y="382292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6" name="Google Shape;4476;p69"/>
          <p:cNvSpPr/>
          <p:nvPr/>
        </p:nvSpPr>
        <p:spPr>
          <a:xfrm>
            <a:off x="8106775" y="3822925"/>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7" name="Google Shape;4477;p69"/>
          <p:cNvSpPr/>
          <p:nvPr/>
        </p:nvSpPr>
        <p:spPr>
          <a:xfrm>
            <a:off x="75863" y="409425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8" name="Google Shape;4478;p69"/>
          <p:cNvSpPr/>
          <p:nvPr/>
        </p:nvSpPr>
        <p:spPr>
          <a:xfrm>
            <a:off x="1199488" y="409425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9" name="Google Shape;4479;p69"/>
          <p:cNvSpPr/>
          <p:nvPr/>
        </p:nvSpPr>
        <p:spPr>
          <a:xfrm>
            <a:off x="1829913" y="409425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0" name="Google Shape;4480;p69"/>
          <p:cNvSpPr/>
          <p:nvPr/>
        </p:nvSpPr>
        <p:spPr>
          <a:xfrm>
            <a:off x="2460338" y="4094250"/>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1" name="Google Shape;4481;p69"/>
          <p:cNvSpPr/>
          <p:nvPr/>
        </p:nvSpPr>
        <p:spPr>
          <a:xfrm>
            <a:off x="3419263" y="409425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2" name="Google Shape;4482;p69"/>
          <p:cNvSpPr/>
          <p:nvPr/>
        </p:nvSpPr>
        <p:spPr>
          <a:xfrm>
            <a:off x="4542888" y="409425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69"/>
          <p:cNvSpPr/>
          <p:nvPr/>
        </p:nvSpPr>
        <p:spPr>
          <a:xfrm>
            <a:off x="5173313" y="4094250"/>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4" name="Google Shape;4484;p69"/>
          <p:cNvSpPr/>
          <p:nvPr/>
        </p:nvSpPr>
        <p:spPr>
          <a:xfrm>
            <a:off x="6352738" y="409425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5" name="Google Shape;4485;p69"/>
          <p:cNvSpPr/>
          <p:nvPr/>
        </p:nvSpPr>
        <p:spPr>
          <a:xfrm>
            <a:off x="7255863" y="409425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69"/>
          <p:cNvSpPr/>
          <p:nvPr/>
        </p:nvSpPr>
        <p:spPr>
          <a:xfrm>
            <a:off x="8106788" y="4094250"/>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7" name="Google Shape;4487;p69"/>
          <p:cNvSpPr/>
          <p:nvPr/>
        </p:nvSpPr>
        <p:spPr>
          <a:xfrm>
            <a:off x="75850" y="436557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8" name="Google Shape;4488;p69"/>
          <p:cNvSpPr/>
          <p:nvPr/>
        </p:nvSpPr>
        <p:spPr>
          <a:xfrm>
            <a:off x="1199475" y="436557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9" name="Google Shape;4489;p69"/>
          <p:cNvSpPr/>
          <p:nvPr/>
        </p:nvSpPr>
        <p:spPr>
          <a:xfrm>
            <a:off x="1829900" y="436557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0" name="Google Shape;4490;p69"/>
          <p:cNvSpPr/>
          <p:nvPr/>
        </p:nvSpPr>
        <p:spPr>
          <a:xfrm>
            <a:off x="2460325" y="4365575"/>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1" name="Google Shape;4491;p69"/>
          <p:cNvSpPr/>
          <p:nvPr/>
        </p:nvSpPr>
        <p:spPr>
          <a:xfrm>
            <a:off x="3419250" y="436557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2" name="Google Shape;4492;p69"/>
          <p:cNvSpPr/>
          <p:nvPr/>
        </p:nvSpPr>
        <p:spPr>
          <a:xfrm>
            <a:off x="4542875" y="436557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3" name="Google Shape;4493;p69"/>
          <p:cNvSpPr/>
          <p:nvPr/>
        </p:nvSpPr>
        <p:spPr>
          <a:xfrm>
            <a:off x="5173300" y="4365575"/>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4" name="Google Shape;4494;p69"/>
          <p:cNvSpPr/>
          <p:nvPr/>
        </p:nvSpPr>
        <p:spPr>
          <a:xfrm>
            <a:off x="6352725" y="436557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5" name="Google Shape;4495;p69"/>
          <p:cNvSpPr/>
          <p:nvPr/>
        </p:nvSpPr>
        <p:spPr>
          <a:xfrm>
            <a:off x="7255850" y="436557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6" name="Google Shape;4496;p69"/>
          <p:cNvSpPr/>
          <p:nvPr/>
        </p:nvSpPr>
        <p:spPr>
          <a:xfrm>
            <a:off x="8106775" y="4365575"/>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7" name="Google Shape;4497;p69"/>
          <p:cNvSpPr/>
          <p:nvPr/>
        </p:nvSpPr>
        <p:spPr>
          <a:xfrm>
            <a:off x="75863" y="463690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8" name="Google Shape;4498;p69"/>
          <p:cNvSpPr/>
          <p:nvPr/>
        </p:nvSpPr>
        <p:spPr>
          <a:xfrm>
            <a:off x="1199488" y="463690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9" name="Google Shape;4499;p69"/>
          <p:cNvSpPr/>
          <p:nvPr/>
        </p:nvSpPr>
        <p:spPr>
          <a:xfrm>
            <a:off x="1829913" y="463690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0" name="Google Shape;4500;p69"/>
          <p:cNvSpPr/>
          <p:nvPr/>
        </p:nvSpPr>
        <p:spPr>
          <a:xfrm>
            <a:off x="2460338" y="4636900"/>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1" name="Google Shape;4501;p69"/>
          <p:cNvSpPr/>
          <p:nvPr/>
        </p:nvSpPr>
        <p:spPr>
          <a:xfrm>
            <a:off x="3419263" y="463690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2" name="Google Shape;4502;p69"/>
          <p:cNvSpPr/>
          <p:nvPr/>
        </p:nvSpPr>
        <p:spPr>
          <a:xfrm>
            <a:off x="4542888" y="463690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3" name="Google Shape;4503;p69"/>
          <p:cNvSpPr/>
          <p:nvPr/>
        </p:nvSpPr>
        <p:spPr>
          <a:xfrm>
            <a:off x="5173313" y="4636900"/>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4" name="Google Shape;4504;p69"/>
          <p:cNvSpPr/>
          <p:nvPr/>
        </p:nvSpPr>
        <p:spPr>
          <a:xfrm>
            <a:off x="6352738" y="463690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5" name="Google Shape;4505;p69"/>
          <p:cNvSpPr/>
          <p:nvPr/>
        </p:nvSpPr>
        <p:spPr>
          <a:xfrm>
            <a:off x="7255863" y="463690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6" name="Google Shape;4506;p69"/>
          <p:cNvSpPr/>
          <p:nvPr/>
        </p:nvSpPr>
        <p:spPr>
          <a:xfrm>
            <a:off x="8106788" y="4636900"/>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7" name="Google Shape;4507;p69"/>
          <p:cNvSpPr/>
          <p:nvPr/>
        </p:nvSpPr>
        <p:spPr>
          <a:xfrm>
            <a:off x="75625" y="490822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8" name="Google Shape;4508;p69"/>
          <p:cNvSpPr/>
          <p:nvPr/>
        </p:nvSpPr>
        <p:spPr>
          <a:xfrm>
            <a:off x="1199250" y="490822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9" name="Google Shape;4509;p69"/>
          <p:cNvSpPr/>
          <p:nvPr/>
        </p:nvSpPr>
        <p:spPr>
          <a:xfrm>
            <a:off x="1829675" y="490822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0" name="Google Shape;4510;p69"/>
          <p:cNvSpPr/>
          <p:nvPr/>
        </p:nvSpPr>
        <p:spPr>
          <a:xfrm>
            <a:off x="2460100" y="4908225"/>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1" name="Google Shape;4511;p69"/>
          <p:cNvSpPr/>
          <p:nvPr/>
        </p:nvSpPr>
        <p:spPr>
          <a:xfrm>
            <a:off x="3419025" y="490822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2" name="Google Shape;4512;p69"/>
          <p:cNvSpPr/>
          <p:nvPr/>
        </p:nvSpPr>
        <p:spPr>
          <a:xfrm>
            <a:off x="4542650" y="490822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3" name="Google Shape;4513;p69"/>
          <p:cNvSpPr/>
          <p:nvPr/>
        </p:nvSpPr>
        <p:spPr>
          <a:xfrm>
            <a:off x="5173075" y="4908225"/>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4" name="Google Shape;4514;p69"/>
          <p:cNvSpPr/>
          <p:nvPr/>
        </p:nvSpPr>
        <p:spPr>
          <a:xfrm>
            <a:off x="6352500" y="490822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5" name="Google Shape;4515;p69"/>
          <p:cNvSpPr/>
          <p:nvPr/>
        </p:nvSpPr>
        <p:spPr>
          <a:xfrm>
            <a:off x="7255625" y="490822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6" name="Google Shape;4516;p69"/>
          <p:cNvSpPr/>
          <p:nvPr/>
        </p:nvSpPr>
        <p:spPr>
          <a:xfrm>
            <a:off x="8106550" y="4908225"/>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gradFill>
          <a:gsLst>
            <a:gs pos="0">
              <a:srgbClr val="00FFFF"/>
            </a:gs>
            <a:gs pos="80000">
              <a:srgbClr val="228AD5"/>
            </a:gs>
            <a:gs pos="100000">
              <a:srgbClr val="225AD5"/>
            </a:gs>
          </a:gsLst>
          <a:lin ang="0" scaled="0"/>
        </a:gradFill>
        <a:effectLst/>
      </p:bgPr>
    </p:bg>
    <p:spTree>
      <p:nvGrpSpPr>
        <p:cNvPr id="1" name="Shape 4520"/>
        <p:cNvGrpSpPr/>
        <p:nvPr/>
      </p:nvGrpSpPr>
      <p:grpSpPr>
        <a:xfrm>
          <a:off x="0" y="0"/>
          <a:ext cx="0" cy="0"/>
          <a:chOff x="0" y="0"/>
          <a:chExt cx="0" cy="0"/>
        </a:xfrm>
      </p:grpSpPr>
      <p:sp>
        <p:nvSpPr>
          <p:cNvPr id="4521" name="Google Shape;4521;p70"/>
          <p:cNvSpPr/>
          <p:nvPr/>
        </p:nvSpPr>
        <p:spPr>
          <a:xfrm>
            <a:off x="75400" y="24375"/>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2" name="Google Shape;4522;p70"/>
          <p:cNvSpPr/>
          <p:nvPr/>
        </p:nvSpPr>
        <p:spPr>
          <a:xfrm>
            <a:off x="1206692" y="2437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3" name="Google Shape;4523;p70"/>
          <p:cNvSpPr/>
          <p:nvPr/>
        </p:nvSpPr>
        <p:spPr>
          <a:xfrm>
            <a:off x="1844783" y="2437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4" name="Google Shape;4524;p70"/>
          <p:cNvSpPr/>
          <p:nvPr/>
        </p:nvSpPr>
        <p:spPr>
          <a:xfrm>
            <a:off x="2482875" y="24375"/>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5" name="Google Shape;4525;p70"/>
          <p:cNvSpPr/>
          <p:nvPr/>
        </p:nvSpPr>
        <p:spPr>
          <a:xfrm>
            <a:off x="3449467" y="24375"/>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6" name="Google Shape;4526;p70"/>
          <p:cNvSpPr/>
          <p:nvPr/>
        </p:nvSpPr>
        <p:spPr>
          <a:xfrm>
            <a:off x="4580758" y="2437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7" name="Google Shape;4527;p70"/>
          <p:cNvSpPr/>
          <p:nvPr/>
        </p:nvSpPr>
        <p:spPr>
          <a:xfrm>
            <a:off x="5218850" y="24375"/>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8" name="Google Shape;4528;p70"/>
          <p:cNvSpPr/>
          <p:nvPr/>
        </p:nvSpPr>
        <p:spPr>
          <a:xfrm>
            <a:off x="6405942" y="243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9" name="Google Shape;4529;p70"/>
          <p:cNvSpPr/>
          <p:nvPr/>
        </p:nvSpPr>
        <p:spPr>
          <a:xfrm>
            <a:off x="7256133" y="243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0" name="Google Shape;4530;p70"/>
          <p:cNvSpPr/>
          <p:nvPr/>
        </p:nvSpPr>
        <p:spPr>
          <a:xfrm>
            <a:off x="8106325" y="24375"/>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1" name="Google Shape;4531;p70"/>
          <p:cNvSpPr/>
          <p:nvPr/>
        </p:nvSpPr>
        <p:spPr>
          <a:xfrm>
            <a:off x="75720" y="295700"/>
            <a:ext cx="608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2" name="Google Shape;4532;p70"/>
          <p:cNvSpPr/>
          <p:nvPr/>
        </p:nvSpPr>
        <p:spPr>
          <a:xfrm>
            <a:off x="797779" y="295700"/>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3" name="Google Shape;4533;p70"/>
          <p:cNvSpPr/>
          <p:nvPr/>
        </p:nvSpPr>
        <p:spPr>
          <a:xfrm>
            <a:off x="1738238" y="295700"/>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4" name="Google Shape;4534;p70"/>
          <p:cNvSpPr/>
          <p:nvPr/>
        </p:nvSpPr>
        <p:spPr>
          <a:xfrm>
            <a:off x="2482797" y="295700"/>
            <a:ext cx="1212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5" name="Google Shape;4535;p70"/>
          <p:cNvSpPr/>
          <p:nvPr/>
        </p:nvSpPr>
        <p:spPr>
          <a:xfrm>
            <a:off x="3809056" y="295700"/>
            <a:ext cx="466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6" name="Google Shape;4536;p70"/>
          <p:cNvSpPr/>
          <p:nvPr/>
        </p:nvSpPr>
        <p:spPr>
          <a:xfrm>
            <a:off x="4389815" y="295700"/>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7" name="Google Shape;4537;p70"/>
          <p:cNvSpPr/>
          <p:nvPr/>
        </p:nvSpPr>
        <p:spPr>
          <a:xfrm>
            <a:off x="5548374" y="2957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8" name="Google Shape;4538;p70"/>
          <p:cNvSpPr/>
          <p:nvPr/>
        </p:nvSpPr>
        <p:spPr>
          <a:xfrm>
            <a:off x="6213733" y="295700"/>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9" name="Google Shape;4539;p70"/>
          <p:cNvSpPr/>
          <p:nvPr/>
        </p:nvSpPr>
        <p:spPr>
          <a:xfrm>
            <a:off x="7154193" y="29570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0" name="Google Shape;4540;p70"/>
          <p:cNvSpPr/>
          <p:nvPr/>
        </p:nvSpPr>
        <p:spPr>
          <a:xfrm>
            <a:off x="7968052" y="29570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1" name="Google Shape;4541;p70"/>
          <p:cNvSpPr/>
          <p:nvPr/>
        </p:nvSpPr>
        <p:spPr>
          <a:xfrm>
            <a:off x="75700" y="56702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2" name="Google Shape;4542;p70"/>
          <p:cNvSpPr/>
          <p:nvPr/>
        </p:nvSpPr>
        <p:spPr>
          <a:xfrm>
            <a:off x="943258" y="56702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3" name="Google Shape;4543;p70"/>
          <p:cNvSpPr/>
          <p:nvPr/>
        </p:nvSpPr>
        <p:spPr>
          <a:xfrm>
            <a:off x="1810817" y="56702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4" name="Google Shape;4544;p70"/>
          <p:cNvSpPr/>
          <p:nvPr/>
        </p:nvSpPr>
        <p:spPr>
          <a:xfrm>
            <a:off x="2466275" y="567025"/>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5" name="Google Shape;4545;p70"/>
          <p:cNvSpPr/>
          <p:nvPr/>
        </p:nvSpPr>
        <p:spPr>
          <a:xfrm>
            <a:off x="3450233" y="56702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6" name="Google Shape;4546;p70"/>
          <p:cNvSpPr/>
          <p:nvPr/>
        </p:nvSpPr>
        <p:spPr>
          <a:xfrm>
            <a:off x="4105692" y="567025"/>
            <a:ext cx="1038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7" name="Google Shape;4547;p70"/>
          <p:cNvSpPr/>
          <p:nvPr/>
        </p:nvSpPr>
        <p:spPr>
          <a:xfrm>
            <a:off x="5248050" y="567025"/>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8" name="Google Shape;4548;p70"/>
          <p:cNvSpPr/>
          <p:nvPr/>
        </p:nvSpPr>
        <p:spPr>
          <a:xfrm>
            <a:off x="6396708" y="56702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9" name="Google Shape;4549;p70"/>
          <p:cNvSpPr/>
          <p:nvPr/>
        </p:nvSpPr>
        <p:spPr>
          <a:xfrm>
            <a:off x="7200667" y="56702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0" name="Google Shape;4550;p70"/>
          <p:cNvSpPr/>
          <p:nvPr/>
        </p:nvSpPr>
        <p:spPr>
          <a:xfrm>
            <a:off x="7856125" y="567025"/>
            <a:ext cx="1212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1" name="Google Shape;4551;p70"/>
          <p:cNvSpPr/>
          <p:nvPr/>
        </p:nvSpPr>
        <p:spPr>
          <a:xfrm>
            <a:off x="75719" y="8383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2" name="Google Shape;4552;p70"/>
          <p:cNvSpPr/>
          <p:nvPr/>
        </p:nvSpPr>
        <p:spPr>
          <a:xfrm>
            <a:off x="731677" y="838350"/>
            <a:ext cx="1038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3" name="Google Shape;4553;p70"/>
          <p:cNvSpPr/>
          <p:nvPr/>
        </p:nvSpPr>
        <p:spPr>
          <a:xfrm>
            <a:off x="1874534" y="83835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4" name="Google Shape;4554;p70"/>
          <p:cNvSpPr/>
          <p:nvPr/>
        </p:nvSpPr>
        <p:spPr>
          <a:xfrm>
            <a:off x="2678992" y="83835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5" name="Google Shape;4555;p70"/>
          <p:cNvSpPr/>
          <p:nvPr/>
        </p:nvSpPr>
        <p:spPr>
          <a:xfrm>
            <a:off x="3483449" y="838350"/>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6" name="Google Shape;4556;p70"/>
          <p:cNvSpPr/>
          <p:nvPr/>
        </p:nvSpPr>
        <p:spPr>
          <a:xfrm>
            <a:off x="4632607" y="838350"/>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7" name="Google Shape;4557;p70"/>
          <p:cNvSpPr/>
          <p:nvPr/>
        </p:nvSpPr>
        <p:spPr>
          <a:xfrm>
            <a:off x="5698965" y="838350"/>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8" name="Google Shape;4558;p70"/>
          <p:cNvSpPr/>
          <p:nvPr/>
        </p:nvSpPr>
        <p:spPr>
          <a:xfrm>
            <a:off x="6434122" y="83835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9" name="Google Shape;4559;p70"/>
          <p:cNvSpPr/>
          <p:nvPr/>
        </p:nvSpPr>
        <p:spPr>
          <a:xfrm>
            <a:off x="7302180" y="83835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0" name="Google Shape;4560;p70"/>
          <p:cNvSpPr/>
          <p:nvPr/>
        </p:nvSpPr>
        <p:spPr>
          <a:xfrm>
            <a:off x="8106638" y="838350"/>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1" name="Google Shape;4561;p70"/>
          <p:cNvSpPr/>
          <p:nvPr/>
        </p:nvSpPr>
        <p:spPr>
          <a:xfrm>
            <a:off x="75700" y="1109675"/>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2" name="Google Shape;4562;p70"/>
          <p:cNvSpPr/>
          <p:nvPr/>
        </p:nvSpPr>
        <p:spPr>
          <a:xfrm>
            <a:off x="1036058" y="110967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3" name="Google Shape;4563;p70"/>
          <p:cNvSpPr/>
          <p:nvPr/>
        </p:nvSpPr>
        <p:spPr>
          <a:xfrm>
            <a:off x="1816417" y="1109675"/>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4" name="Google Shape;4564;p70"/>
          <p:cNvSpPr/>
          <p:nvPr/>
        </p:nvSpPr>
        <p:spPr>
          <a:xfrm>
            <a:off x="2997275" y="11096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5" name="Google Shape;4565;p70"/>
          <p:cNvSpPr/>
          <p:nvPr/>
        </p:nvSpPr>
        <p:spPr>
          <a:xfrm>
            <a:off x="3904233" y="110967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6" name="Google Shape;4566;p70"/>
          <p:cNvSpPr/>
          <p:nvPr/>
        </p:nvSpPr>
        <p:spPr>
          <a:xfrm>
            <a:off x="4536092" y="11096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7" name="Google Shape;4567;p70"/>
          <p:cNvSpPr/>
          <p:nvPr/>
        </p:nvSpPr>
        <p:spPr>
          <a:xfrm>
            <a:off x="5443050" y="11096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8" name="Google Shape;4568;p70"/>
          <p:cNvSpPr/>
          <p:nvPr/>
        </p:nvSpPr>
        <p:spPr>
          <a:xfrm>
            <a:off x="6350008" y="11096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9" name="Google Shape;4569;p70"/>
          <p:cNvSpPr/>
          <p:nvPr/>
        </p:nvSpPr>
        <p:spPr>
          <a:xfrm>
            <a:off x="7256967" y="1109675"/>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0" name="Google Shape;4570;p70"/>
          <p:cNvSpPr/>
          <p:nvPr/>
        </p:nvSpPr>
        <p:spPr>
          <a:xfrm>
            <a:off x="8437825" y="1109675"/>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1" name="Google Shape;4571;p70"/>
          <p:cNvSpPr/>
          <p:nvPr/>
        </p:nvSpPr>
        <p:spPr>
          <a:xfrm>
            <a:off x="75713" y="1381000"/>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2" name="Google Shape;4572;p70"/>
          <p:cNvSpPr/>
          <p:nvPr/>
        </p:nvSpPr>
        <p:spPr>
          <a:xfrm>
            <a:off x="1218438" y="13810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3" name="Google Shape;4573;p70"/>
          <p:cNvSpPr/>
          <p:nvPr/>
        </p:nvSpPr>
        <p:spPr>
          <a:xfrm>
            <a:off x="1867963" y="13810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4" name="Google Shape;4574;p70"/>
          <p:cNvSpPr/>
          <p:nvPr/>
        </p:nvSpPr>
        <p:spPr>
          <a:xfrm>
            <a:off x="2517488" y="138100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5" name="Google Shape;4575;p70"/>
          <p:cNvSpPr/>
          <p:nvPr/>
        </p:nvSpPr>
        <p:spPr>
          <a:xfrm>
            <a:off x="3716013" y="1381000"/>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6" name="Google Shape;4576;p70"/>
          <p:cNvSpPr/>
          <p:nvPr/>
        </p:nvSpPr>
        <p:spPr>
          <a:xfrm>
            <a:off x="4640638" y="1381000"/>
            <a:ext cx="5097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7" name="Google Shape;4577;p70"/>
          <p:cNvSpPr/>
          <p:nvPr/>
        </p:nvSpPr>
        <p:spPr>
          <a:xfrm>
            <a:off x="5248463" y="138100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8" name="Google Shape;4578;p70"/>
          <p:cNvSpPr/>
          <p:nvPr/>
        </p:nvSpPr>
        <p:spPr>
          <a:xfrm>
            <a:off x="6446988" y="138100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9" name="Google Shape;4579;p70"/>
          <p:cNvSpPr/>
          <p:nvPr/>
        </p:nvSpPr>
        <p:spPr>
          <a:xfrm>
            <a:off x="7245013" y="138100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0" name="Google Shape;4580;p70"/>
          <p:cNvSpPr/>
          <p:nvPr/>
        </p:nvSpPr>
        <p:spPr>
          <a:xfrm>
            <a:off x="8106638" y="1381000"/>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1" name="Google Shape;4581;p70"/>
          <p:cNvSpPr/>
          <p:nvPr/>
        </p:nvSpPr>
        <p:spPr>
          <a:xfrm>
            <a:off x="75550" y="165232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2" name="Google Shape;4582;p70"/>
          <p:cNvSpPr/>
          <p:nvPr/>
        </p:nvSpPr>
        <p:spPr>
          <a:xfrm>
            <a:off x="928875" y="1652325"/>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3" name="Google Shape;4583;p70"/>
          <p:cNvSpPr/>
          <p:nvPr/>
        </p:nvSpPr>
        <p:spPr>
          <a:xfrm>
            <a:off x="1980500" y="165232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4" name="Google Shape;4584;p70"/>
          <p:cNvSpPr/>
          <p:nvPr/>
        </p:nvSpPr>
        <p:spPr>
          <a:xfrm>
            <a:off x="2770225" y="1652325"/>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5" name="Google Shape;4585;p70"/>
          <p:cNvSpPr/>
          <p:nvPr/>
        </p:nvSpPr>
        <p:spPr>
          <a:xfrm>
            <a:off x="3739950" y="165232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6" name="Google Shape;4586;p70"/>
          <p:cNvSpPr/>
          <p:nvPr/>
        </p:nvSpPr>
        <p:spPr>
          <a:xfrm>
            <a:off x="4593275" y="165232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7" name="Google Shape;4587;p70"/>
          <p:cNvSpPr/>
          <p:nvPr/>
        </p:nvSpPr>
        <p:spPr>
          <a:xfrm>
            <a:off x="5509600" y="1652325"/>
            <a:ext cx="5097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8" name="Google Shape;4588;p70"/>
          <p:cNvSpPr/>
          <p:nvPr/>
        </p:nvSpPr>
        <p:spPr>
          <a:xfrm>
            <a:off x="6109125" y="1652325"/>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9" name="Google Shape;4589;p70"/>
          <p:cNvSpPr/>
          <p:nvPr/>
        </p:nvSpPr>
        <p:spPr>
          <a:xfrm>
            <a:off x="7299350" y="1652325"/>
            <a:ext cx="1212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0" name="Google Shape;4590;p70"/>
          <p:cNvSpPr/>
          <p:nvPr/>
        </p:nvSpPr>
        <p:spPr>
          <a:xfrm>
            <a:off x="8601475" y="1652325"/>
            <a:ext cx="466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1" name="Google Shape;4591;p70"/>
          <p:cNvSpPr/>
          <p:nvPr/>
        </p:nvSpPr>
        <p:spPr>
          <a:xfrm>
            <a:off x="75869" y="19236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2" name="Google Shape;4592;p70"/>
          <p:cNvSpPr/>
          <p:nvPr/>
        </p:nvSpPr>
        <p:spPr>
          <a:xfrm>
            <a:off x="747094" y="1923650"/>
            <a:ext cx="1038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3" name="Google Shape;4593;p70"/>
          <p:cNvSpPr/>
          <p:nvPr/>
        </p:nvSpPr>
        <p:spPr>
          <a:xfrm>
            <a:off x="1905219" y="1923650"/>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4" name="Google Shape;4594;p70"/>
          <p:cNvSpPr/>
          <p:nvPr/>
        </p:nvSpPr>
        <p:spPr>
          <a:xfrm>
            <a:off x="2904944" y="192365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5" name="Google Shape;4595;p70"/>
          <p:cNvSpPr/>
          <p:nvPr/>
        </p:nvSpPr>
        <p:spPr>
          <a:xfrm>
            <a:off x="4125170" y="1923650"/>
            <a:ext cx="5097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6" name="Google Shape;4596;p70"/>
          <p:cNvSpPr/>
          <p:nvPr/>
        </p:nvSpPr>
        <p:spPr>
          <a:xfrm>
            <a:off x="4754695" y="1923650"/>
            <a:ext cx="304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7" name="Google Shape;4597;p70"/>
          <p:cNvSpPr/>
          <p:nvPr/>
        </p:nvSpPr>
        <p:spPr>
          <a:xfrm>
            <a:off x="5179320" y="192365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8" name="Google Shape;4598;p70"/>
          <p:cNvSpPr/>
          <p:nvPr/>
        </p:nvSpPr>
        <p:spPr>
          <a:xfrm>
            <a:off x="6399545" y="1923650"/>
            <a:ext cx="466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9" name="Google Shape;4599;p70"/>
          <p:cNvSpPr/>
          <p:nvPr/>
        </p:nvSpPr>
        <p:spPr>
          <a:xfrm>
            <a:off x="6986170" y="1923650"/>
            <a:ext cx="1411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0" name="Google Shape;4600;p70"/>
          <p:cNvSpPr/>
          <p:nvPr/>
        </p:nvSpPr>
        <p:spPr>
          <a:xfrm>
            <a:off x="8517195" y="19236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1" name="Google Shape;4601;p70"/>
          <p:cNvSpPr/>
          <p:nvPr/>
        </p:nvSpPr>
        <p:spPr>
          <a:xfrm>
            <a:off x="75850" y="2194975"/>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2" name="Google Shape;4602;p70"/>
          <p:cNvSpPr/>
          <p:nvPr/>
        </p:nvSpPr>
        <p:spPr>
          <a:xfrm>
            <a:off x="1206608" y="219497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3" name="Google Shape;4603;p70"/>
          <p:cNvSpPr/>
          <p:nvPr/>
        </p:nvSpPr>
        <p:spPr>
          <a:xfrm>
            <a:off x="1844167" y="219497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4" name="Google Shape;4604;p70"/>
          <p:cNvSpPr/>
          <p:nvPr/>
        </p:nvSpPr>
        <p:spPr>
          <a:xfrm>
            <a:off x="2481725" y="219497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5" name="Google Shape;4605;p70"/>
          <p:cNvSpPr/>
          <p:nvPr/>
        </p:nvSpPr>
        <p:spPr>
          <a:xfrm>
            <a:off x="3267783" y="219497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6" name="Google Shape;4606;p70"/>
          <p:cNvSpPr/>
          <p:nvPr/>
        </p:nvSpPr>
        <p:spPr>
          <a:xfrm>
            <a:off x="4053842" y="2194975"/>
            <a:ext cx="1038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7" name="Google Shape;4607;p70"/>
          <p:cNvSpPr/>
          <p:nvPr/>
        </p:nvSpPr>
        <p:spPr>
          <a:xfrm>
            <a:off x="5178300" y="21949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8" name="Google Shape;4608;p70"/>
          <p:cNvSpPr/>
          <p:nvPr/>
        </p:nvSpPr>
        <p:spPr>
          <a:xfrm>
            <a:off x="6027958" y="2194975"/>
            <a:ext cx="1411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9" name="Google Shape;4609;p70"/>
          <p:cNvSpPr/>
          <p:nvPr/>
        </p:nvSpPr>
        <p:spPr>
          <a:xfrm>
            <a:off x="7525317" y="21949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0" name="Google Shape;4610;p70"/>
          <p:cNvSpPr/>
          <p:nvPr/>
        </p:nvSpPr>
        <p:spPr>
          <a:xfrm>
            <a:off x="8437975" y="2194975"/>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1" name="Google Shape;4611;p70"/>
          <p:cNvSpPr/>
          <p:nvPr/>
        </p:nvSpPr>
        <p:spPr>
          <a:xfrm>
            <a:off x="75871" y="246630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2" name="Google Shape;4612;p70"/>
          <p:cNvSpPr/>
          <p:nvPr/>
        </p:nvSpPr>
        <p:spPr>
          <a:xfrm>
            <a:off x="865030" y="2466300"/>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3" name="Google Shape;4613;p70"/>
          <p:cNvSpPr/>
          <p:nvPr/>
        </p:nvSpPr>
        <p:spPr>
          <a:xfrm>
            <a:off x="1834188" y="24663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4" name="Google Shape;4614;p70"/>
          <p:cNvSpPr/>
          <p:nvPr/>
        </p:nvSpPr>
        <p:spPr>
          <a:xfrm>
            <a:off x="2474846" y="246630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5" name="Google Shape;4615;p70"/>
          <p:cNvSpPr/>
          <p:nvPr/>
        </p:nvSpPr>
        <p:spPr>
          <a:xfrm>
            <a:off x="3664505" y="246630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6" name="Google Shape;4616;p70"/>
          <p:cNvSpPr/>
          <p:nvPr/>
        </p:nvSpPr>
        <p:spPr>
          <a:xfrm>
            <a:off x="4517263" y="24663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7" name="Google Shape;4617;p70"/>
          <p:cNvSpPr/>
          <p:nvPr/>
        </p:nvSpPr>
        <p:spPr>
          <a:xfrm>
            <a:off x="5157922" y="246630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8" name="Google Shape;4618;p70"/>
          <p:cNvSpPr/>
          <p:nvPr/>
        </p:nvSpPr>
        <p:spPr>
          <a:xfrm>
            <a:off x="6347580" y="24663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9" name="Google Shape;4619;p70"/>
          <p:cNvSpPr/>
          <p:nvPr/>
        </p:nvSpPr>
        <p:spPr>
          <a:xfrm>
            <a:off x="6988238" y="2466300"/>
            <a:ext cx="1291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0" name="Google Shape;4620;p70"/>
          <p:cNvSpPr/>
          <p:nvPr/>
        </p:nvSpPr>
        <p:spPr>
          <a:xfrm>
            <a:off x="8368697" y="246630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1" name="Google Shape;4621;p70"/>
          <p:cNvSpPr/>
          <p:nvPr/>
        </p:nvSpPr>
        <p:spPr>
          <a:xfrm>
            <a:off x="75850" y="273762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2" name="Google Shape;4622;p70"/>
          <p:cNvSpPr/>
          <p:nvPr/>
        </p:nvSpPr>
        <p:spPr>
          <a:xfrm>
            <a:off x="946642" y="2737625"/>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3" name="Google Shape;4623;p70"/>
          <p:cNvSpPr/>
          <p:nvPr/>
        </p:nvSpPr>
        <p:spPr>
          <a:xfrm>
            <a:off x="2015733" y="2737625"/>
            <a:ext cx="418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4" name="Google Shape;4624;p70"/>
          <p:cNvSpPr/>
          <p:nvPr/>
        </p:nvSpPr>
        <p:spPr>
          <a:xfrm>
            <a:off x="2541225" y="2737625"/>
            <a:ext cx="466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5" name="Google Shape;4625;p70"/>
          <p:cNvSpPr/>
          <p:nvPr/>
        </p:nvSpPr>
        <p:spPr>
          <a:xfrm>
            <a:off x="3115317" y="2737625"/>
            <a:ext cx="1133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6" name="Google Shape;4626;p70"/>
          <p:cNvSpPr/>
          <p:nvPr/>
        </p:nvSpPr>
        <p:spPr>
          <a:xfrm>
            <a:off x="4355708" y="2737625"/>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7" name="Google Shape;4627;p70"/>
          <p:cNvSpPr/>
          <p:nvPr/>
        </p:nvSpPr>
        <p:spPr>
          <a:xfrm>
            <a:off x="5424800" y="273762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8" name="Google Shape;4628;p70"/>
          <p:cNvSpPr/>
          <p:nvPr/>
        </p:nvSpPr>
        <p:spPr>
          <a:xfrm>
            <a:off x="6358592" y="2737625"/>
            <a:ext cx="9030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9" name="Google Shape;4629;p70"/>
          <p:cNvSpPr/>
          <p:nvPr/>
        </p:nvSpPr>
        <p:spPr>
          <a:xfrm>
            <a:off x="7368883" y="2737625"/>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0" name="Google Shape;4630;p70"/>
          <p:cNvSpPr/>
          <p:nvPr/>
        </p:nvSpPr>
        <p:spPr>
          <a:xfrm>
            <a:off x="8106775" y="2737625"/>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1" name="Google Shape;4631;p70"/>
          <p:cNvSpPr/>
          <p:nvPr/>
        </p:nvSpPr>
        <p:spPr>
          <a:xfrm>
            <a:off x="75878" y="3008950"/>
            <a:ext cx="1291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2" name="Google Shape;4632;p70"/>
          <p:cNvSpPr/>
          <p:nvPr/>
        </p:nvSpPr>
        <p:spPr>
          <a:xfrm>
            <a:off x="1458002" y="3008950"/>
            <a:ext cx="304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3" name="Google Shape;4633;p70"/>
          <p:cNvSpPr/>
          <p:nvPr/>
        </p:nvSpPr>
        <p:spPr>
          <a:xfrm>
            <a:off x="1853726" y="30089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4" name="Google Shape;4634;p70"/>
          <p:cNvSpPr/>
          <p:nvPr/>
        </p:nvSpPr>
        <p:spPr>
          <a:xfrm>
            <a:off x="2496050" y="3008950"/>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5" name="Google Shape;4635;p70"/>
          <p:cNvSpPr/>
          <p:nvPr/>
        </p:nvSpPr>
        <p:spPr>
          <a:xfrm>
            <a:off x="3466875" y="3008950"/>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6" name="Google Shape;4636;p70"/>
          <p:cNvSpPr/>
          <p:nvPr/>
        </p:nvSpPr>
        <p:spPr>
          <a:xfrm>
            <a:off x="4602399" y="30089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7" name="Google Shape;4637;p70"/>
          <p:cNvSpPr/>
          <p:nvPr/>
        </p:nvSpPr>
        <p:spPr>
          <a:xfrm>
            <a:off x="5244723" y="30089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8" name="Google Shape;4638;p70"/>
          <p:cNvSpPr/>
          <p:nvPr/>
        </p:nvSpPr>
        <p:spPr>
          <a:xfrm>
            <a:off x="5887047" y="3008950"/>
            <a:ext cx="1291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9" name="Google Shape;4639;p70"/>
          <p:cNvSpPr/>
          <p:nvPr/>
        </p:nvSpPr>
        <p:spPr>
          <a:xfrm>
            <a:off x="7269171" y="300895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0" name="Google Shape;4640;p70"/>
          <p:cNvSpPr/>
          <p:nvPr/>
        </p:nvSpPr>
        <p:spPr>
          <a:xfrm>
            <a:off x="8460495" y="3008950"/>
            <a:ext cx="608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1" name="Google Shape;4641;p70"/>
          <p:cNvSpPr/>
          <p:nvPr/>
        </p:nvSpPr>
        <p:spPr>
          <a:xfrm>
            <a:off x="75550" y="3280275"/>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2" name="Google Shape;4642;p70"/>
          <p:cNvSpPr/>
          <p:nvPr/>
        </p:nvSpPr>
        <p:spPr>
          <a:xfrm>
            <a:off x="1207008" y="32802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3" name="Google Shape;4643;p70"/>
          <p:cNvSpPr/>
          <p:nvPr/>
        </p:nvSpPr>
        <p:spPr>
          <a:xfrm>
            <a:off x="2057367" y="32802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4" name="Google Shape;4644;p70"/>
          <p:cNvSpPr/>
          <p:nvPr/>
        </p:nvSpPr>
        <p:spPr>
          <a:xfrm>
            <a:off x="2907725" y="32802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5" name="Google Shape;4645;p70"/>
          <p:cNvSpPr/>
          <p:nvPr/>
        </p:nvSpPr>
        <p:spPr>
          <a:xfrm>
            <a:off x="3821083" y="3280275"/>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6" name="Google Shape;4646;p70"/>
          <p:cNvSpPr/>
          <p:nvPr/>
        </p:nvSpPr>
        <p:spPr>
          <a:xfrm>
            <a:off x="4538542" y="3280275"/>
            <a:ext cx="1212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7" name="Google Shape;4647;p70"/>
          <p:cNvSpPr/>
          <p:nvPr/>
        </p:nvSpPr>
        <p:spPr>
          <a:xfrm>
            <a:off x="5837700" y="3280275"/>
            <a:ext cx="418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8" name="Google Shape;4648;p70"/>
          <p:cNvSpPr/>
          <p:nvPr/>
        </p:nvSpPr>
        <p:spPr>
          <a:xfrm>
            <a:off x="6342758" y="32802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9" name="Google Shape;4649;p70"/>
          <p:cNvSpPr/>
          <p:nvPr/>
        </p:nvSpPr>
        <p:spPr>
          <a:xfrm>
            <a:off x="7256117" y="32802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0" name="Google Shape;4650;p70"/>
          <p:cNvSpPr/>
          <p:nvPr/>
        </p:nvSpPr>
        <p:spPr>
          <a:xfrm>
            <a:off x="8106475" y="3280275"/>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1" name="Google Shape;4651;p70"/>
          <p:cNvSpPr/>
          <p:nvPr/>
        </p:nvSpPr>
        <p:spPr>
          <a:xfrm>
            <a:off x="75875" y="355160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2" name="Google Shape;4652;p70"/>
          <p:cNvSpPr/>
          <p:nvPr/>
        </p:nvSpPr>
        <p:spPr>
          <a:xfrm>
            <a:off x="875466" y="3551600"/>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3" name="Google Shape;4653;p70"/>
          <p:cNvSpPr/>
          <p:nvPr/>
        </p:nvSpPr>
        <p:spPr>
          <a:xfrm>
            <a:off x="1855056" y="35516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4" name="Google Shape;4654;p70"/>
          <p:cNvSpPr/>
          <p:nvPr/>
        </p:nvSpPr>
        <p:spPr>
          <a:xfrm>
            <a:off x="2506146" y="3551600"/>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5" name="Google Shape;4655;p70"/>
          <p:cNvSpPr/>
          <p:nvPr/>
        </p:nvSpPr>
        <p:spPr>
          <a:xfrm>
            <a:off x="3236436" y="3551600"/>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6" name="Google Shape;4656;p70"/>
          <p:cNvSpPr/>
          <p:nvPr/>
        </p:nvSpPr>
        <p:spPr>
          <a:xfrm>
            <a:off x="4380727" y="355160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7" name="Google Shape;4657;p70"/>
          <p:cNvSpPr/>
          <p:nvPr/>
        </p:nvSpPr>
        <p:spPr>
          <a:xfrm>
            <a:off x="5180317" y="355160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8" name="Google Shape;4658;p70"/>
          <p:cNvSpPr/>
          <p:nvPr/>
        </p:nvSpPr>
        <p:spPr>
          <a:xfrm>
            <a:off x="6380407" y="355160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9" name="Google Shape;4659;p70"/>
          <p:cNvSpPr/>
          <p:nvPr/>
        </p:nvSpPr>
        <p:spPr>
          <a:xfrm>
            <a:off x="7243597" y="355160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0" name="Google Shape;4660;p70"/>
          <p:cNvSpPr/>
          <p:nvPr/>
        </p:nvSpPr>
        <p:spPr>
          <a:xfrm>
            <a:off x="8106788" y="3551600"/>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1" name="Google Shape;4661;p70"/>
          <p:cNvSpPr/>
          <p:nvPr/>
        </p:nvSpPr>
        <p:spPr>
          <a:xfrm>
            <a:off x="75850" y="3822925"/>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2" name="Google Shape;4662;p70"/>
          <p:cNvSpPr/>
          <p:nvPr/>
        </p:nvSpPr>
        <p:spPr>
          <a:xfrm>
            <a:off x="1205542" y="382292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3" name="Google Shape;4663;p70"/>
          <p:cNvSpPr/>
          <p:nvPr/>
        </p:nvSpPr>
        <p:spPr>
          <a:xfrm>
            <a:off x="2054133" y="3822925"/>
            <a:ext cx="304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4" name="Google Shape;4664;p70"/>
          <p:cNvSpPr/>
          <p:nvPr/>
        </p:nvSpPr>
        <p:spPr>
          <a:xfrm>
            <a:off x="2444025" y="3822925"/>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5" name="Google Shape;4665;p70"/>
          <p:cNvSpPr/>
          <p:nvPr/>
        </p:nvSpPr>
        <p:spPr>
          <a:xfrm>
            <a:off x="3159717" y="3822925"/>
            <a:ext cx="1291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6" name="Google Shape;4666;p70"/>
          <p:cNvSpPr/>
          <p:nvPr/>
        </p:nvSpPr>
        <p:spPr>
          <a:xfrm>
            <a:off x="4536008" y="382292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7" name="Google Shape;4667;p70"/>
          <p:cNvSpPr/>
          <p:nvPr/>
        </p:nvSpPr>
        <p:spPr>
          <a:xfrm>
            <a:off x="5172500" y="3822925"/>
            <a:ext cx="5097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8" name="Google Shape;4668;p70"/>
          <p:cNvSpPr/>
          <p:nvPr/>
        </p:nvSpPr>
        <p:spPr>
          <a:xfrm>
            <a:off x="5767292" y="3822925"/>
            <a:ext cx="1038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9" name="Google Shape;4669;p70"/>
          <p:cNvSpPr/>
          <p:nvPr/>
        </p:nvSpPr>
        <p:spPr>
          <a:xfrm>
            <a:off x="6890683" y="3822925"/>
            <a:ext cx="14847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0" name="Google Shape;4670;p70"/>
          <p:cNvSpPr/>
          <p:nvPr/>
        </p:nvSpPr>
        <p:spPr>
          <a:xfrm>
            <a:off x="8460475" y="3822925"/>
            <a:ext cx="608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1" name="Google Shape;4671;p70"/>
          <p:cNvSpPr/>
          <p:nvPr/>
        </p:nvSpPr>
        <p:spPr>
          <a:xfrm>
            <a:off x="75870" y="4094250"/>
            <a:ext cx="608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2" name="Google Shape;4672;p70"/>
          <p:cNvSpPr/>
          <p:nvPr/>
        </p:nvSpPr>
        <p:spPr>
          <a:xfrm>
            <a:off x="775428" y="4094250"/>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3" name="Google Shape;4673;p70"/>
          <p:cNvSpPr/>
          <p:nvPr/>
        </p:nvSpPr>
        <p:spPr>
          <a:xfrm>
            <a:off x="1828686" y="40942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4" name="Google Shape;4674;p70"/>
          <p:cNvSpPr/>
          <p:nvPr/>
        </p:nvSpPr>
        <p:spPr>
          <a:xfrm>
            <a:off x="2471545" y="4094250"/>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5" name="Google Shape;4675;p70"/>
          <p:cNvSpPr/>
          <p:nvPr/>
        </p:nvSpPr>
        <p:spPr>
          <a:xfrm>
            <a:off x="3442903" y="4094250"/>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6" name="Google Shape;4676;p70"/>
          <p:cNvSpPr/>
          <p:nvPr/>
        </p:nvSpPr>
        <p:spPr>
          <a:xfrm>
            <a:off x="4578962" y="40942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7" name="Google Shape;4677;p70"/>
          <p:cNvSpPr/>
          <p:nvPr/>
        </p:nvSpPr>
        <p:spPr>
          <a:xfrm>
            <a:off x="5221820" y="409425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8" name="Google Shape;4678;p70"/>
          <p:cNvSpPr/>
          <p:nvPr/>
        </p:nvSpPr>
        <p:spPr>
          <a:xfrm>
            <a:off x="6413679" y="409425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9" name="Google Shape;4679;p70"/>
          <p:cNvSpPr/>
          <p:nvPr/>
        </p:nvSpPr>
        <p:spPr>
          <a:xfrm>
            <a:off x="7268637" y="409425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0" name="Google Shape;4680;p70"/>
          <p:cNvSpPr/>
          <p:nvPr/>
        </p:nvSpPr>
        <p:spPr>
          <a:xfrm>
            <a:off x="8460495" y="4094250"/>
            <a:ext cx="608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1" name="Google Shape;4681;p70"/>
          <p:cNvSpPr/>
          <p:nvPr/>
        </p:nvSpPr>
        <p:spPr>
          <a:xfrm>
            <a:off x="75850" y="43655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2" name="Google Shape;4682;p70"/>
          <p:cNvSpPr/>
          <p:nvPr/>
        </p:nvSpPr>
        <p:spPr>
          <a:xfrm>
            <a:off x="933675" y="43655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3" name="Google Shape;4683;p70"/>
          <p:cNvSpPr/>
          <p:nvPr/>
        </p:nvSpPr>
        <p:spPr>
          <a:xfrm>
            <a:off x="1854500" y="436557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4" name="Google Shape;4684;p70"/>
          <p:cNvSpPr/>
          <p:nvPr/>
        </p:nvSpPr>
        <p:spPr>
          <a:xfrm>
            <a:off x="2500225" y="4365575"/>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5" name="Google Shape;4685;p70"/>
          <p:cNvSpPr/>
          <p:nvPr/>
        </p:nvSpPr>
        <p:spPr>
          <a:xfrm>
            <a:off x="3474450" y="4365575"/>
            <a:ext cx="5097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6" name="Google Shape;4686;p70"/>
          <p:cNvSpPr/>
          <p:nvPr/>
        </p:nvSpPr>
        <p:spPr>
          <a:xfrm>
            <a:off x="4078475" y="4365575"/>
            <a:ext cx="1411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7" name="Google Shape;4687;p70"/>
          <p:cNvSpPr/>
          <p:nvPr/>
        </p:nvSpPr>
        <p:spPr>
          <a:xfrm>
            <a:off x="5584000" y="436557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8" name="Google Shape;4688;p70"/>
          <p:cNvSpPr/>
          <p:nvPr/>
        </p:nvSpPr>
        <p:spPr>
          <a:xfrm>
            <a:off x="6378225" y="43655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9" name="Google Shape;4689;p70"/>
          <p:cNvSpPr/>
          <p:nvPr/>
        </p:nvSpPr>
        <p:spPr>
          <a:xfrm>
            <a:off x="7236050" y="4365575"/>
            <a:ext cx="1038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0" name="Google Shape;4690;p70"/>
          <p:cNvSpPr/>
          <p:nvPr/>
        </p:nvSpPr>
        <p:spPr>
          <a:xfrm>
            <a:off x="8368675" y="436557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1" name="Google Shape;4691;p70"/>
          <p:cNvSpPr/>
          <p:nvPr/>
        </p:nvSpPr>
        <p:spPr>
          <a:xfrm>
            <a:off x="75863" y="4636900"/>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2" name="Google Shape;4692;p70"/>
          <p:cNvSpPr/>
          <p:nvPr/>
        </p:nvSpPr>
        <p:spPr>
          <a:xfrm>
            <a:off x="1217421" y="463690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3" name="Google Shape;4693;p70"/>
          <p:cNvSpPr/>
          <p:nvPr/>
        </p:nvSpPr>
        <p:spPr>
          <a:xfrm>
            <a:off x="2077879" y="4636900"/>
            <a:ext cx="5097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4" name="Google Shape;4694;p70"/>
          <p:cNvSpPr/>
          <p:nvPr/>
        </p:nvSpPr>
        <p:spPr>
          <a:xfrm>
            <a:off x="2684538" y="4636900"/>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5" name="Google Shape;4695;p70"/>
          <p:cNvSpPr/>
          <p:nvPr/>
        </p:nvSpPr>
        <p:spPr>
          <a:xfrm>
            <a:off x="3743296" y="463690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6" name="Google Shape;4696;p70"/>
          <p:cNvSpPr/>
          <p:nvPr/>
        </p:nvSpPr>
        <p:spPr>
          <a:xfrm>
            <a:off x="4540154" y="46369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7" name="Google Shape;4697;p70"/>
          <p:cNvSpPr/>
          <p:nvPr/>
        </p:nvSpPr>
        <p:spPr>
          <a:xfrm>
            <a:off x="5188513" y="463690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8" name="Google Shape;4698;p70"/>
          <p:cNvSpPr/>
          <p:nvPr/>
        </p:nvSpPr>
        <p:spPr>
          <a:xfrm>
            <a:off x="6385871" y="463690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9" name="Google Shape;4699;p70"/>
          <p:cNvSpPr/>
          <p:nvPr/>
        </p:nvSpPr>
        <p:spPr>
          <a:xfrm>
            <a:off x="7246329" y="463690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0" name="Google Shape;4700;p70"/>
          <p:cNvSpPr/>
          <p:nvPr/>
        </p:nvSpPr>
        <p:spPr>
          <a:xfrm>
            <a:off x="8106788" y="4636900"/>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1" name="Google Shape;4701;p70"/>
          <p:cNvSpPr/>
          <p:nvPr/>
        </p:nvSpPr>
        <p:spPr>
          <a:xfrm>
            <a:off x="75625" y="490822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2" name="Google Shape;4702;p70"/>
          <p:cNvSpPr/>
          <p:nvPr/>
        </p:nvSpPr>
        <p:spPr>
          <a:xfrm>
            <a:off x="1009417" y="490822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3" name="Google Shape;4703;p70"/>
          <p:cNvSpPr/>
          <p:nvPr/>
        </p:nvSpPr>
        <p:spPr>
          <a:xfrm>
            <a:off x="1668108" y="4908225"/>
            <a:ext cx="608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4" name="Google Shape;4704;p70"/>
          <p:cNvSpPr/>
          <p:nvPr/>
        </p:nvSpPr>
        <p:spPr>
          <a:xfrm>
            <a:off x="2383500" y="4908225"/>
            <a:ext cx="1133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5" name="Google Shape;4705;p70"/>
          <p:cNvSpPr/>
          <p:nvPr/>
        </p:nvSpPr>
        <p:spPr>
          <a:xfrm>
            <a:off x="3623892" y="490822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6" name="Google Shape;4706;p70"/>
          <p:cNvSpPr/>
          <p:nvPr/>
        </p:nvSpPr>
        <p:spPr>
          <a:xfrm>
            <a:off x="4494683" y="4908225"/>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7" name="Google Shape;4707;p70"/>
          <p:cNvSpPr/>
          <p:nvPr/>
        </p:nvSpPr>
        <p:spPr>
          <a:xfrm>
            <a:off x="5481875" y="4908225"/>
            <a:ext cx="1038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8" name="Google Shape;4708;p70"/>
          <p:cNvSpPr/>
          <p:nvPr/>
        </p:nvSpPr>
        <p:spPr>
          <a:xfrm>
            <a:off x="6627467" y="490822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9" name="Google Shape;4709;p70"/>
          <p:cNvSpPr/>
          <p:nvPr/>
        </p:nvSpPr>
        <p:spPr>
          <a:xfrm>
            <a:off x="7434658" y="490822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0" name="Google Shape;4710;p70"/>
          <p:cNvSpPr/>
          <p:nvPr/>
        </p:nvSpPr>
        <p:spPr>
          <a:xfrm>
            <a:off x="8368450" y="490822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1" name="Google Shape;4711;p70"/>
          <p:cNvSpPr txBox="1"/>
          <p:nvPr/>
        </p:nvSpPr>
        <p:spPr>
          <a:xfrm>
            <a:off x="3028950" y="2277900"/>
            <a:ext cx="3086100" cy="587700"/>
          </a:xfrm>
          <a:prstGeom prst="rect">
            <a:avLst/>
          </a:prstGeom>
          <a:no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rPr>
              <a:t>dair.ai</a:t>
            </a:r>
            <a:endParaRPr sz="2600">
              <a:solidFill>
                <a:srgbClr val="FFFFFF"/>
              </a:solidFill>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gradFill>
          <a:gsLst>
            <a:gs pos="0">
              <a:srgbClr val="E0EDBA"/>
            </a:gs>
            <a:gs pos="100000">
              <a:srgbClr val="DE87F1"/>
            </a:gs>
          </a:gsLst>
          <a:lin ang="13500032" scaled="0"/>
        </a:gradFill>
        <a:effectLst/>
      </p:bgPr>
    </p:bg>
    <p:spTree>
      <p:nvGrpSpPr>
        <p:cNvPr id="1" name="Shape 4715"/>
        <p:cNvGrpSpPr/>
        <p:nvPr/>
      </p:nvGrpSpPr>
      <p:grpSpPr>
        <a:xfrm>
          <a:off x="0" y="0"/>
          <a:ext cx="0" cy="0"/>
          <a:chOff x="0" y="0"/>
          <a:chExt cx="0" cy="0"/>
        </a:xfrm>
      </p:grpSpPr>
      <p:sp>
        <p:nvSpPr>
          <p:cNvPr id="4716" name="Google Shape;4716;p71"/>
          <p:cNvSpPr/>
          <p:nvPr/>
        </p:nvSpPr>
        <p:spPr>
          <a:xfrm>
            <a:off x="75400" y="24375"/>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7" name="Google Shape;4717;p71"/>
          <p:cNvSpPr/>
          <p:nvPr/>
        </p:nvSpPr>
        <p:spPr>
          <a:xfrm>
            <a:off x="1206692" y="2437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8" name="Google Shape;4718;p71"/>
          <p:cNvSpPr/>
          <p:nvPr/>
        </p:nvSpPr>
        <p:spPr>
          <a:xfrm>
            <a:off x="1844783" y="2437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9" name="Google Shape;4719;p71"/>
          <p:cNvSpPr/>
          <p:nvPr/>
        </p:nvSpPr>
        <p:spPr>
          <a:xfrm>
            <a:off x="2482875" y="24375"/>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0" name="Google Shape;4720;p71"/>
          <p:cNvSpPr/>
          <p:nvPr/>
        </p:nvSpPr>
        <p:spPr>
          <a:xfrm>
            <a:off x="3449467" y="24375"/>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1" name="Google Shape;4721;p71"/>
          <p:cNvSpPr/>
          <p:nvPr/>
        </p:nvSpPr>
        <p:spPr>
          <a:xfrm>
            <a:off x="4580758" y="2437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2" name="Google Shape;4722;p71"/>
          <p:cNvSpPr/>
          <p:nvPr/>
        </p:nvSpPr>
        <p:spPr>
          <a:xfrm>
            <a:off x="5218850" y="24375"/>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3" name="Google Shape;4723;p71"/>
          <p:cNvSpPr/>
          <p:nvPr/>
        </p:nvSpPr>
        <p:spPr>
          <a:xfrm>
            <a:off x="6405942" y="243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4" name="Google Shape;4724;p71"/>
          <p:cNvSpPr/>
          <p:nvPr/>
        </p:nvSpPr>
        <p:spPr>
          <a:xfrm>
            <a:off x="7256133" y="243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5" name="Google Shape;4725;p71"/>
          <p:cNvSpPr/>
          <p:nvPr/>
        </p:nvSpPr>
        <p:spPr>
          <a:xfrm>
            <a:off x="8106325" y="24375"/>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6" name="Google Shape;4726;p71"/>
          <p:cNvSpPr/>
          <p:nvPr/>
        </p:nvSpPr>
        <p:spPr>
          <a:xfrm>
            <a:off x="75720" y="295700"/>
            <a:ext cx="608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7" name="Google Shape;4727;p71"/>
          <p:cNvSpPr/>
          <p:nvPr/>
        </p:nvSpPr>
        <p:spPr>
          <a:xfrm>
            <a:off x="797779" y="295700"/>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8" name="Google Shape;4728;p71"/>
          <p:cNvSpPr/>
          <p:nvPr/>
        </p:nvSpPr>
        <p:spPr>
          <a:xfrm>
            <a:off x="1738238" y="295700"/>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9" name="Google Shape;4729;p71"/>
          <p:cNvSpPr/>
          <p:nvPr/>
        </p:nvSpPr>
        <p:spPr>
          <a:xfrm>
            <a:off x="2482797" y="295700"/>
            <a:ext cx="1212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0" name="Google Shape;4730;p71"/>
          <p:cNvSpPr/>
          <p:nvPr/>
        </p:nvSpPr>
        <p:spPr>
          <a:xfrm>
            <a:off x="3809056" y="295700"/>
            <a:ext cx="466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1" name="Google Shape;4731;p71"/>
          <p:cNvSpPr/>
          <p:nvPr/>
        </p:nvSpPr>
        <p:spPr>
          <a:xfrm>
            <a:off x="4389815" y="295700"/>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2" name="Google Shape;4732;p71"/>
          <p:cNvSpPr/>
          <p:nvPr/>
        </p:nvSpPr>
        <p:spPr>
          <a:xfrm>
            <a:off x="5548374" y="2957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3" name="Google Shape;4733;p71"/>
          <p:cNvSpPr/>
          <p:nvPr/>
        </p:nvSpPr>
        <p:spPr>
          <a:xfrm>
            <a:off x="6213733" y="295700"/>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4" name="Google Shape;4734;p71"/>
          <p:cNvSpPr/>
          <p:nvPr/>
        </p:nvSpPr>
        <p:spPr>
          <a:xfrm>
            <a:off x="7154193" y="29570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5" name="Google Shape;4735;p71"/>
          <p:cNvSpPr/>
          <p:nvPr/>
        </p:nvSpPr>
        <p:spPr>
          <a:xfrm>
            <a:off x="7968052" y="29570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6" name="Google Shape;4736;p71"/>
          <p:cNvSpPr/>
          <p:nvPr/>
        </p:nvSpPr>
        <p:spPr>
          <a:xfrm>
            <a:off x="75700" y="56702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7" name="Google Shape;4737;p71"/>
          <p:cNvSpPr/>
          <p:nvPr/>
        </p:nvSpPr>
        <p:spPr>
          <a:xfrm>
            <a:off x="943258" y="56702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8" name="Google Shape;4738;p71"/>
          <p:cNvSpPr/>
          <p:nvPr/>
        </p:nvSpPr>
        <p:spPr>
          <a:xfrm>
            <a:off x="1810817" y="56702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9" name="Google Shape;4739;p71"/>
          <p:cNvSpPr/>
          <p:nvPr/>
        </p:nvSpPr>
        <p:spPr>
          <a:xfrm>
            <a:off x="2466275" y="567025"/>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0" name="Google Shape;4740;p71"/>
          <p:cNvSpPr/>
          <p:nvPr/>
        </p:nvSpPr>
        <p:spPr>
          <a:xfrm>
            <a:off x="3450233" y="56702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1" name="Google Shape;4741;p71"/>
          <p:cNvSpPr/>
          <p:nvPr/>
        </p:nvSpPr>
        <p:spPr>
          <a:xfrm>
            <a:off x="4105692" y="567025"/>
            <a:ext cx="1038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2" name="Google Shape;4742;p71"/>
          <p:cNvSpPr/>
          <p:nvPr/>
        </p:nvSpPr>
        <p:spPr>
          <a:xfrm>
            <a:off x="5248050" y="567025"/>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3" name="Google Shape;4743;p71"/>
          <p:cNvSpPr/>
          <p:nvPr/>
        </p:nvSpPr>
        <p:spPr>
          <a:xfrm>
            <a:off x="6396708" y="56702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4" name="Google Shape;4744;p71"/>
          <p:cNvSpPr/>
          <p:nvPr/>
        </p:nvSpPr>
        <p:spPr>
          <a:xfrm>
            <a:off x="7200667" y="56702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5" name="Google Shape;4745;p71"/>
          <p:cNvSpPr/>
          <p:nvPr/>
        </p:nvSpPr>
        <p:spPr>
          <a:xfrm>
            <a:off x="7856125" y="567025"/>
            <a:ext cx="1212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6" name="Google Shape;4746;p71"/>
          <p:cNvSpPr/>
          <p:nvPr/>
        </p:nvSpPr>
        <p:spPr>
          <a:xfrm>
            <a:off x="75719" y="8383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7" name="Google Shape;4747;p71"/>
          <p:cNvSpPr/>
          <p:nvPr/>
        </p:nvSpPr>
        <p:spPr>
          <a:xfrm>
            <a:off x="731677" y="838350"/>
            <a:ext cx="1038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8" name="Google Shape;4748;p71"/>
          <p:cNvSpPr/>
          <p:nvPr/>
        </p:nvSpPr>
        <p:spPr>
          <a:xfrm>
            <a:off x="1874534" y="83835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9" name="Google Shape;4749;p71"/>
          <p:cNvSpPr/>
          <p:nvPr/>
        </p:nvSpPr>
        <p:spPr>
          <a:xfrm>
            <a:off x="2678992" y="83835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0" name="Google Shape;4750;p71"/>
          <p:cNvSpPr/>
          <p:nvPr/>
        </p:nvSpPr>
        <p:spPr>
          <a:xfrm>
            <a:off x="3483449" y="838350"/>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1" name="Google Shape;4751;p71"/>
          <p:cNvSpPr/>
          <p:nvPr/>
        </p:nvSpPr>
        <p:spPr>
          <a:xfrm>
            <a:off x="4632607" y="838350"/>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2" name="Google Shape;4752;p71"/>
          <p:cNvSpPr/>
          <p:nvPr/>
        </p:nvSpPr>
        <p:spPr>
          <a:xfrm>
            <a:off x="5698965" y="838350"/>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3" name="Google Shape;4753;p71"/>
          <p:cNvSpPr/>
          <p:nvPr/>
        </p:nvSpPr>
        <p:spPr>
          <a:xfrm>
            <a:off x="6434122" y="83835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4" name="Google Shape;4754;p71"/>
          <p:cNvSpPr/>
          <p:nvPr/>
        </p:nvSpPr>
        <p:spPr>
          <a:xfrm>
            <a:off x="7302180" y="83835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5" name="Google Shape;4755;p71"/>
          <p:cNvSpPr/>
          <p:nvPr/>
        </p:nvSpPr>
        <p:spPr>
          <a:xfrm>
            <a:off x="8106638" y="838350"/>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6" name="Google Shape;4756;p71"/>
          <p:cNvSpPr/>
          <p:nvPr/>
        </p:nvSpPr>
        <p:spPr>
          <a:xfrm>
            <a:off x="75700" y="1109675"/>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7" name="Google Shape;4757;p71"/>
          <p:cNvSpPr/>
          <p:nvPr/>
        </p:nvSpPr>
        <p:spPr>
          <a:xfrm>
            <a:off x="1036058" y="110967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8" name="Google Shape;4758;p71"/>
          <p:cNvSpPr/>
          <p:nvPr/>
        </p:nvSpPr>
        <p:spPr>
          <a:xfrm>
            <a:off x="1816417" y="1109675"/>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9" name="Google Shape;4759;p71"/>
          <p:cNvSpPr/>
          <p:nvPr/>
        </p:nvSpPr>
        <p:spPr>
          <a:xfrm>
            <a:off x="2997275" y="11096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0" name="Google Shape;4760;p71"/>
          <p:cNvSpPr/>
          <p:nvPr/>
        </p:nvSpPr>
        <p:spPr>
          <a:xfrm>
            <a:off x="3904233" y="110967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1" name="Google Shape;4761;p71"/>
          <p:cNvSpPr/>
          <p:nvPr/>
        </p:nvSpPr>
        <p:spPr>
          <a:xfrm>
            <a:off x="4536092" y="11096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2" name="Google Shape;4762;p71"/>
          <p:cNvSpPr/>
          <p:nvPr/>
        </p:nvSpPr>
        <p:spPr>
          <a:xfrm>
            <a:off x="5443050" y="11096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3" name="Google Shape;4763;p71"/>
          <p:cNvSpPr/>
          <p:nvPr/>
        </p:nvSpPr>
        <p:spPr>
          <a:xfrm>
            <a:off x="6350008" y="11096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4" name="Google Shape;4764;p71"/>
          <p:cNvSpPr/>
          <p:nvPr/>
        </p:nvSpPr>
        <p:spPr>
          <a:xfrm>
            <a:off x="7256967" y="1109675"/>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5" name="Google Shape;4765;p71"/>
          <p:cNvSpPr/>
          <p:nvPr/>
        </p:nvSpPr>
        <p:spPr>
          <a:xfrm>
            <a:off x="8437825" y="1109675"/>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6" name="Google Shape;4766;p71"/>
          <p:cNvSpPr/>
          <p:nvPr/>
        </p:nvSpPr>
        <p:spPr>
          <a:xfrm>
            <a:off x="75713" y="1381000"/>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7" name="Google Shape;4767;p71"/>
          <p:cNvSpPr/>
          <p:nvPr/>
        </p:nvSpPr>
        <p:spPr>
          <a:xfrm>
            <a:off x="1218438" y="13810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8" name="Google Shape;4768;p71"/>
          <p:cNvSpPr/>
          <p:nvPr/>
        </p:nvSpPr>
        <p:spPr>
          <a:xfrm>
            <a:off x="1867963" y="13810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9" name="Google Shape;4769;p71"/>
          <p:cNvSpPr/>
          <p:nvPr/>
        </p:nvSpPr>
        <p:spPr>
          <a:xfrm>
            <a:off x="2517488" y="138100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0" name="Google Shape;4770;p71"/>
          <p:cNvSpPr/>
          <p:nvPr/>
        </p:nvSpPr>
        <p:spPr>
          <a:xfrm>
            <a:off x="3716013" y="1381000"/>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1" name="Google Shape;4771;p71"/>
          <p:cNvSpPr/>
          <p:nvPr/>
        </p:nvSpPr>
        <p:spPr>
          <a:xfrm>
            <a:off x="4640638" y="1381000"/>
            <a:ext cx="5097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2" name="Google Shape;4772;p71"/>
          <p:cNvSpPr/>
          <p:nvPr/>
        </p:nvSpPr>
        <p:spPr>
          <a:xfrm>
            <a:off x="5248463" y="138100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3" name="Google Shape;4773;p71"/>
          <p:cNvSpPr/>
          <p:nvPr/>
        </p:nvSpPr>
        <p:spPr>
          <a:xfrm>
            <a:off x="6446988" y="138100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4" name="Google Shape;4774;p71"/>
          <p:cNvSpPr/>
          <p:nvPr/>
        </p:nvSpPr>
        <p:spPr>
          <a:xfrm>
            <a:off x="7245013" y="138100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5" name="Google Shape;4775;p71"/>
          <p:cNvSpPr/>
          <p:nvPr/>
        </p:nvSpPr>
        <p:spPr>
          <a:xfrm>
            <a:off x="8106638" y="1381000"/>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6" name="Google Shape;4776;p71"/>
          <p:cNvSpPr/>
          <p:nvPr/>
        </p:nvSpPr>
        <p:spPr>
          <a:xfrm>
            <a:off x="75550" y="165232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7" name="Google Shape;4777;p71"/>
          <p:cNvSpPr/>
          <p:nvPr/>
        </p:nvSpPr>
        <p:spPr>
          <a:xfrm>
            <a:off x="928875" y="1652325"/>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8" name="Google Shape;4778;p71"/>
          <p:cNvSpPr/>
          <p:nvPr/>
        </p:nvSpPr>
        <p:spPr>
          <a:xfrm>
            <a:off x="1980500" y="165232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9" name="Google Shape;4779;p71"/>
          <p:cNvSpPr/>
          <p:nvPr/>
        </p:nvSpPr>
        <p:spPr>
          <a:xfrm>
            <a:off x="2770225" y="1652325"/>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0" name="Google Shape;4780;p71"/>
          <p:cNvSpPr/>
          <p:nvPr/>
        </p:nvSpPr>
        <p:spPr>
          <a:xfrm>
            <a:off x="3739950" y="165232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1" name="Google Shape;4781;p71"/>
          <p:cNvSpPr/>
          <p:nvPr/>
        </p:nvSpPr>
        <p:spPr>
          <a:xfrm>
            <a:off x="4593275" y="165232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2" name="Google Shape;4782;p71"/>
          <p:cNvSpPr/>
          <p:nvPr/>
        </p:nvSpPr>
        <p:spPr>
          <a:xfrm>
            <a:off x="5509600" y="1652325"/>
            <a:ext cx="5097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3" name="Google Shape;4783;p71"/>
          <p:cNvSpPr/>
          <p:nvPr/>
        </p:nvSpPr>
        <p:spPr>
          <a:xfrm>
            <a:off x="6109125" y="1652325"/>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4" name="Google Shape;4784;p71"/>
          <p:cNvSpPr/>
          <p:nvPr/>
        </p:nvSpPr>
        <p:spPr>
          <a:xfrm>
            <a:off x="7299350" y="1652325"/>
            <a:ext cx="1212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5" name="Google Shape;4785;p71"/>
          <p:cNvSpPr/>
          <p:nvPr/>
        </p:nvSpPr>
        <p:spPr>
          <a:xfrm>
            <a:off x="8601475" y="1652325"/>
            <a:ext cx="466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6" name="Google Shape;4786;p71"/>
          <p:cNvSpPr/>
          <p:nvPr/>
        </p:nvSpPr>
        <p:spPr>
          <a:xfrm>
            <a:off x="75869" y="19236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7" name="Google Shape;4787;p71"/>
          <p:cNvSpPr/>
          <p:nvPr/>
        </p:nvSpPr>
        <p:spPr>
          <a:xfrm>
            <a:off x="747094" y="1923650"/>
            <a:ext cx="1038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8" name="Google Shape;4788;p71"/>
          <p:cNvSpPr/>
          <p:nvPr/>
        </p:nvSpPr>
        <p:spPr>
          <a:xfrm>
            <a:off x="1905219" y="1923650"/>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9" name="Google Shape;4789;p71"/>
          <p:cNvSpPr/>
          <p:nvPr/>
        </p:nvSpPr>
        <p:spPr>
          <a:xfrm>
            <a:off x="2904944" y="192365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0" name="Google Shape;4790;p71"/>
          <p:cNvSpPr/>
          <p:nvPr/>
        </p:nvSpPr>
        <p:spPr>
          <a:xfrm>
            <a:off x="4125170" y="1923650"/>
            <a:ext cx="5097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1" name="Google Shape;4791;p71"/>
          <p:cNvSpPr/>
          <p:nvPr/>
        </p:nvSpPr>
        <p:spPr>
          <a:xfrm>
            <a:off x="4754695" y="1923650"/>
            <a:ext cx="304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2" name="Google Shape;4792;p71"/>
          <p:cNvSpPr/>
          <p:nvPr/>
        </p:nvSpPr>
        <p:spPr>
          <a:xfrm>
            <a:off x="5179320" y="192365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3" name="Google Shape;4793;p71"/>
          <p:cNvSpPr/>
          <p:nvPr/>
        </p:nvSpPr>
        <p:spPr>
          <a:xfrm>
            <a:off x="6399545" y="1923650"/>
            <a:ext cx="466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4" name="Google Shape;4794;p71"/>
          <p:cNvSpPr/>
          <p:nvPr/>
        </p:nvSpPr>
        <p:spPr>
          <a:xfrm>
            <a:off x="6986170" y="1923650"/>
            <a:ext cx="1411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5" name="Google Shape;4795;p71"/>
          <p:cNvSpPr/>
          <p:nvPr/>
        </p:nvSpPr>
        <p:spPr>
          <a:xfrm>
            <a:off x="8517195" y="19236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6" name="Google Shape;4796;p71"/>
          <p:cNvSpPr/>
          <p:nvPr/>
        </p:nvSpPr>
        <p:spPr>
          <a:xfrm>
            <a:off x="75850" y="2194975"/>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7" name="Google Shape;4797;p71"/>
          <p:cNvSpPr/>
          <p:nvPr/>
        </p:nvSpPr>
        <p:spPr>
          <a:xfrm>
            <a:off x="1206608" y="219497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8" name="Google Shape;4798;p71"/>
          <p:cNvSpPr/>
          <p:nvPr/>
        </p:nvSpPr>
        <p:spPr>
          <a:xfrm>
            <a:off x="1844167" y="219497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9" name="Google Shape;4799;p71"/>
          <p:cNvSpPr/>
          <p:nvPr/>
        </p:nvSpPr>
        <p:spPr>
          <a:xfrm>
            <a:off x="2481725" y="219497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0" name="Google Shape;4800;p71"/>
          <p:cNvSpPr/>
          <p:nvPr/>
        </p:nvSpPr>
        <p:spPr>
          <a:xfrm>
            <a:off x="3267783" y="219497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1" name="Google Shape;4801;p71"/>
          <p:cNvSpPr/>
          <p:nvPr/>
        </p:nvSpPr>
        <p:spPr>
          <a:xfrm>
            <a:off x="4053842" y="2194975"/>
            <a:ext cx="1038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2" name="Google Shape;4802;p71"/>
          <p:cNvSpPr/>
          <p:nvPr/>
        </p:nvSpPr>
        <p:spPr>
          <a:xfrm>
            <a:off x="5178300" y="21949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3" name="Google Shape;4803;p71"/>
          <p:cNvSpPr/>
          <p:nvPr/>
        </p:nvSpPr>
        <p:spPr>
          <a:xfrm>
            <a:off x="6027958" y="2194975"/>
            <a:ext cx="1411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4" name="Google Shape;4804;p71"/>
          <p:cNvSpPr/>
          <p:nvPr/>
        </p:nvSpPr>
        <p:spPr>
          <a:xfrm>
            <a:off x="7525317" y="21949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5" name="Google Shape;4805;p71"/>
          <p:cNvSpPr/>
          <p:nvPr/>
        </p:nvSpPr>
        <p:spPr>
          <a:xfrm>
            <a:off x="8437975" y="2194975"/>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6" name="Google Shape;4806;p71"/>
          <p:cNvSpPr/>
          <p:nvPr/>
        </p:nvSpPr>
        <p:spPr>
          <a:xfrm>
            <a:off x="75871" y="246630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7" name="Google Shape;4807;p71"/>
          <p:cNvSpPr/>
          <p:nvPr/>
        </p:nvSpPr>
        <p:spPr>
          <a:xfrm>
            <a:off x="865030" y="2466300"/>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8" name="Google Shape;4808;p71"/>
          <p:cNvSpPr/>
          <p:nvPr/>
        </p:nvSpPr>
        <p:spPr>
          <a:xfrm>
            <a:off x="1834188" y="24663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9" name="Google Shape;4809;p71"/>
          <p:cNvSpPr/>
          <p:nvPr/>
        </p:nvSpPr>
        <p:spPr>
          <a:xfrm>
            <a:off x="2474846" y="246630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0" name="Google Shape;4810;p71"/>
          <p:cNvSpPr/>
          <p:nvPr/>
        </p:nvSpPr>
        <p:spPr>
          <a:xfrm>
            <a:off x="3664505" y="246630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1" name="Google Shape;4811;p71"/>
          <p:cNvSpPr/>
          <p:nvPr/>
        </p:nvSpPr>
        <p:spPr>
          <a:xfrm>
            <a:off x="4517263" y="24663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2" name="Google Shape;4812;p71"/>
          <p:cNvSpPr/>
          <p:nvPr/>
        </p:nvSpPr>
        <p:spPr>
          <a:xfrm>
            <a:off x="5157922" y="246630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3" name="Google Shape;4813;p71"/>
          <p:cNvSpPr/>
          <p:nvPr/>
        </p:nvSpPr>
        <p:spPr>
          <a:xfrm>
            <a:off x="6347580" y="24663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4" name="Google Shape;4814;p71"/>
          <p:cNvSpPr/>
          <p:nvPr/>
        </p:nvSpPr>
        <p:spPr>
          <a:xfrm>
            <a:off x="6988238" y="2466300"/>
            <a:ext cx="1291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5" name="Google Shape;4815;p71"/>
          <p:cNvSpPr/>
          <p:nvPr/>
        </p:nvSpPr>
        <p:spPr>
          <a:xfrm>
            <a:off x="8368697" y="246630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6" name="Google Shape;4816;p71"/>
          <p:cNvSpPr/>
          <p:nvPr/>
        </p:nvSpPr>
        <p:spPr>
          <a:xfrm>
            <a:off x="75850" y="273762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7" name="Google Shape;4817;p71"/>
          <p:cNvSpPr/>
          <p:nvPr/>
        </p:nvSpPr>
        <p:spPr>
          <a:xfrm>
            <a:off x="946642" y="2737625"/>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8" name="Google Shape;4818;p71"/>
          <p:cNvSpPr/>
          <p:nvPr/>
        </p:nvSpPr>
        <p:spPr>
          <a:xfrm>
            <a:off x="2015733" y="2737625"/>
            <a:ext cx="418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9" name="Google Shape;4819;p71"/>
          <p:cNvSpPr/>
          <p:nvPr/>
        </p:nvSpPr>
        <p:spPr>
          <a:xfrm>
            <a:off x="2541225" y="2737625"/>
            <a:ext cx="466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0" name="Google Shape;4820;p71"/>
          <p:cNvSpPr/>
          <p:nvPr/>
        </p:nvSpPr>
        <p:spPr>
          <a:xfrm>
            <a:off x="3115317" y="2737625"/>
            <a:ext cx="1133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1" name="Google Shape;4821;p71"/>
          <p:cNvSpPr/>
          <p:nvPr/>
        </p:nvSpPr>
        <p:spPr>
          <a:xfrm>
            <a:off x="4355708" y="2737625"/>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2" name="Google Shape;4822;p71"/>
          <p:cNvSpPr/>
          <p:nvPr/>
        </p:nvSpPr>
        <p:spPr>
          <a:xfrm>
            <a:off x="5424800" y="273762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3" name="Google Shape;4823;p71"/>
          <p:cNvSpPr/>
          <p:nvPr/>
        </p:nvSpPr>
        <p:spPr>
          <a:xfrm>
            <a:off x="6358592" y="2737625"/>
            <a:ext cx="9030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4" name="Google Shape;4824;p71"/>
          <p:cNvSpPr/>
          <p:nvPr/>
        </p:nvSpPr>
        <p:spPr>
          <a:xfrm>
            <a:off x="7368883" y="2737625"/>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5" name="Google Shape;4825;p71"/>
          <p:cNvSpPr/>
          <p:nvPr/>
        </p:nvSpPr>
        <p:spPr>
          <a:xfrm>
            <a:off x="8106775" y="2737625"/>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6" name="Google Shape;4826;p71"/>
          <p:cNvSpPr/>
          <p:nvPr/>
        </p:nvSpPr>
        <p:spPr>
          <a:xfrm>
            <a:off x="75878" y="3008950"/>
            <a:ext cx="1291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7" name="Google Shape;4827;p71"/>
          <p:cNvSpPr/>
          <p:nvPr/>
        </p:nvSpPr>
        <p:spPr>
          <a:xfrm>
            <a:off x="1458002" y="3008950"/>
            <a:ext cx="304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8" name="Google Shape;4828;p71"/>
          <p:cNvSpPr/>
          <p:nvPr/>
        </p:nvSpPr>
        <p:spPr>
          <a:xfrm>
            <a:off x="1853726" y="30089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9" name="Google Shape;4829;p71"/>
          <p:cNvSpPr/>
          <p:nvPr/>
        </p:nvSpPr>
        <p:spPr>
          <a:xfrm>
            <a:off x="2496050" y="3008950"/>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0" name="Google Shape;4830;p71"/>
          <p:cNvSpPr/>
          <p:nvPr/>
        </p:nvSpPr>
        <p:spPr>
          <a:xfrm>
            <a:off x="3466875" y="3008950"/>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1" name="Google Shape;4831;p71"/>
          <p:cNvSpPr/>
          <p:nvPr/>
        </p:nvSpPr>
        <p:spPr>
          <a:xfrm>
            <a:off x="4602399" y="30089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2" name="Google Shape;4832;p71"/>
          <p:cNvSpPr/>
          <p:nvPr/>
        </p:nvSpPr>
        <p:spPr>
          <a:xfrm>
            <a:off x="5244723" y="30089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3" name="Google Shape;4833;p71"/>
          <p:cNvSpPr/>
          <p:nvPr/>
        </p:nvSpPr>
        <p:spPr>
          <a:xfrm>
            <a:off x="5887047" y="3008950"/>
            <a:ext cx="1291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4" name="Google Shape;4834;p71"/>
          <p:cNvSpPr/>
          <p:nvPr/>
        </p:nvSpPr>
        <p:spPr>
          <a:xfrm>
            <a:off x="7269171" y="300895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5" name="Google Shape;4835;p71"/>
          <p:cNvSpPr/>
          <p:nvPr/>
        </p:nvSpPr>
        <p:spPr>
          <a:xfrm>
            <a:off x="8460495" y="3008950"/>
            <a:ext cx="608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6" name="Google Shape;4836;p71"/>
          <p:cNvSpPr/>
          <p:nvPr/>
        </p:nvSpPr>
        <p:spPr>
          <a:xfrm>
            <a:off x="75550" y="3280275"/>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7" name="Google Shape;4837;p71"/>
          <p:cNvSpPr/>
          <p:nvPr/>
        </p:nvSpPr>
        <p:spPr>
          <a:xfrm>
            <a:off x="1207008" y="32802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8" name="Google Shape;4838;p71"/>
          <p:cNvSpPr/>
          <p:nvPr/>
        </p:nvSpPr>
        <p:spPr>
          <a:xfrm>
            <a:off x="2057367" y="32802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9" name="Google Shape;4839;p71"/>
          <p:cNvSpPr/>
          <p:nvPr/>
        </p:nvSpPr>
        <p:spPr>
          <a:xfrm>
            <a:off x="2907725" y="32802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0" name="Google Shape;4840;p71"/>
          <p:cNvSpPr/>
          <p:nvPr/>
        </p:nvSpPr>
        <p:spPr>
          <a:xfrm>
            <a:off x="3821083" y="3280275"/>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1" name="Google Shape;4841;p71"/>
          <p:cNvSpPr/>
          <p:nvPr/>
        </p:nvSpPr>
        <p:spPr>
          <a:xfrm>
            <a:off x="4538542" y="3280275"/>
            <a:ext cx="1212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2" name="Google Shape;4842;p71"/>
          <p:cNvSpPr/>
          <p:nvPr/>
        </p:nvSpPr>
        <p:spPr>
          <a:xfrm>
            <a:off x="5837700" y="3280275"/>
            <a:ext cx="418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3" name="Google Shape;4843;p71"/>
          <p:cNvSpPr/>
          <p:nvPr/>
        </p:nvSpPr>
        <p:spPr>
          <a:xfrm>
            <a:off x="6342758" y="32802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4" name="Google Shape;4844;p71"/>
          <p:cNvSpPr/>
          <p:nvPr/>
        </p:nvSpPr>
        <p:spPr>
          <a:xfrm>
            <a:off x="7256117" y="32802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5" name="Google Shape;4845;p71"/>
          <p:cNvSpPr/>
          <p:nvPr/>
        </p:nvSpPr>
        <p:spPr>
          <a:xfrm>
            <a:off x="8106475" y="3280275"/>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6" name="Google Shape;4846;p71"/>
          <p:cNvSpPr/>
          <p:nvPr/>
        </p:nvSpPr>
        <p:spPr>
          <a:xfrm>
            <a:off x="75875" y="355160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7" name="Google Shape;4847;p71"/>
          <p:cNvSpPr/>
          <p:nvPr/>
        </p:nvSpPr>
        <p:spPr>
          <a:xfrm>
            <a:off x="875466" y="3551600"/>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8" name="Google Shape;4848;p71"/>
          <p:cNvSpPr/>
          <p:nvPr/>
        </p:nvSpPr>
        <p:spPr>
          <a:xfrm>
            <a:off x="1855056" y="35516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9" name="Google Shape;4849;p71"/>
          <p:cNvSpPr/>
          <p:nvPr/>
        </p:nvSpPr>
        <p:spPr>
          <a:xfrm>
            <a:off x="2506146" y="3551600"/>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0" name="Google Shape;4850;p71"/>
          <p:cNvSpPr/>
          <p:nvPr/>
        </p:nvSpPr>
        <p:spPr>
          <a:xfrm>
            <a:off x="3236436" y="3551600"/>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1" name="Google Shape;4851;p71"/>
          <p:cNvSpPr/>
          <p:nvPr/>
        </p:nvSpPr>
        <p:spPr>
          <a:xfrm>
            <a:off x="4380727" y="355160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2" name="Google Shape;4852;p71"/>
          <p:cNvSpPr/>
          <p:nvPr/>
        </p:nvSpPr>
        <p:spPr>
          <a:xfrm>
            <a:off x="5180317" y="355160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3" name="Google Shape;4853;p71"/>
          <p:cNvSpPr/>
          <p:nvPr/>
        </p:nvSpPr>
        <p:spPr>
          <a:xfrm>
            <a:off x="6380407" y="355160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4" name="Google Shape;4854;p71"/>
          <p:cNvSpPr/>
          <p:nvPr/>
        </p:nvSpPr>
        <p:spPr>
          <a:xfrm>
            <a:off x="7243597" y="355160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5" name="Google Shape;4855;p71"/>
          <p:cNvSpPr/>
          <p:nvPr/>
        </p:nvSpPr>
        <p:spPr>
          <a:xfrm>
            <a:off x="8106788" y="3551600"/>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6" name="Google Shape;4856;p71"/>
          <p:cNvSpPr/>
          <p:nvPr/>
        </p:nvSpPr>
        <p:spPr>
          <a:xfrm>
            <a:off x="75850" y="3822925"/>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7" name="Google Shape;4857;p71"/>
          <p:cNvSpPr/>
          <p:nvPr/>
        </p:nvSpPr>
        <p:spPr>
          <a:xfrm>
            <a:off x="1205542" y="382292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8" name="Google Shape;4858;p71"/>
          <p:cNvSpPr/>
          <p:nvPr/>
        </p:nvSpPr>
        <p:spPr>
          <a:xfrm>
            <a:off x="2054133" y="3822925"/>
            <a:ext cx="304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9" name="Google Shape;4859;p71"/>
          <p:cNvSpPr/>
          <p:nvPr/>
        </p:nvSpPr>
        <p:spPr>
          <a:xfrm>
            <a:off x="2444025" y="3822925"/>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0" name="Google Shape;4860;p71"/>
          <p:cNvSpPr/>
          <p:nvPr/>
        </p:nvSpPr>
        <p:spPr>
          <a:xfrm>
            <a:off x="3159717" y="3822925"/>
            <a:ext cx="1291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1" name="Google Shape;4861;p71"/>
          <p:cNvSpPr/>
          <p:nvPr/>
        </p:nvSpPr>
        <p:spPr>
          <a:xfrm>
            <a:off x="4536008" y="382292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2" name="Google Shape;4862;p71"/>
          <p:cNvSpPr/>
          <p:nvPr/>
        </p:nvSpPr>
        <p:spPr>
          <a:xfrm>
            <a:off x="5172500" y="3822925"/>
            <a:ext cx="5097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3" name="Google Shape;4863;p71"/>
          <p:cNvSpPr/>
          <p:nvPr/>
        </p:nvSpPr>
        <p:spPr>
          <a:xfrm>
            <a:off x="5767292" y="3822925"/>
            <a:ext cx="1038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4" name="Google Shape;4864;p71"/>
          <p:cNvSpPr/>
          <p:nvPr/>
        </p:nvSpPr>
        <p:spPr>
          <a:xfrm>
            <a:off x="6890683" y="3822925"/>
            <a:ext cx="14847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5" name="Google Shape;4865;p71"/>
          <p:cNvSpPr/>
          <p:nvPr/>
        </p:nvSpPr>
        <p:spPr>
          <a:xfrm>
            <a:off x="8460475" y="3822925"/>
            <a:ext cx="608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6" name="Google Shape;4866;p71"/>
          <p:cNvSpPr/>
          <p:nvPr/>
        </p:nvSpPr>
        <p:spPr>
          <a:xfrm>
            <a:off x="75870" y="4094250"/>
            <a:ext cx="608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7" name="Google Shape;4867;p71"/>
          <p:cNvSpPr/>
          <p:nvPr/>
        </p:nvSpPr>
        <p:spPr>
          <a:xfrm>
            <a:off x="775428" y="4094250"/>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8" name="Google Shape;4868;p71"/>
          <p:cNvSpPr/>
          <p:nvPr/>
        </p:nvSpPr>
        <p:spPr>
          <a:xfrm>
            <a:off x="1828686" y="40942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9" name="Google Shape;4869;p71"/>
          <p:cNvSpPr/>
          <p:nvPr/>
        </p:nvSpPr>
        <p:spPr>
          <a:xfrm>
            <a:off x="2471545" y="4094250"/>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0" name="Google Shape;4870;p71"/>
          <p:cNvSpPr/>
          <p:nvPr/>
        </p:nvSpPr>
        <p:spPr>
          <a:xfrm>
            <a:off x="3442903" y="4094250"/>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1" name="Google Shape;4871;p71"/>
          <p:cNvSpPr/>
          <p:nvPr/>
        </p:nvSpPr>
        <p:spPr>
          <a:xfrm>
            <a:off x="4578962" y="40942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2" name="Google Shape;4872;p71"/>
          <p:cNvSpPr/>
          <p:nvPr/>
        </p:nvSpPr>
        <p:spPr>
          <a:xfrm>
            <a:off x="5221820" y="409425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3" name="Google Shape;4873;p71"/>
          <p:cNvSpPr/>
          <p:nvPr/>
        </p:nvSpPr>
        <p:spPr>
          <a:xfrm>
            <a:off x="6413679" y="409425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4" name="Google Shape;4874;p71"/>
          <p:cNvSpPr/>
          <p:nvPr/>
        </p:nvSpPr>
        <p:spPr>
          <a:xfrm>
            <a:off x="7268637" y="409425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5" name="Google Shape;4875;p71"/>
          <p:cNvSpPr/>
          <p:nvPr/>
        </p:nvSpPr>
        <p:spPr>
          <a:xfrm>
            <a:off x="8460495" y="4094250"/>
            <a:ext cx="608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6" name="Google Shape;4876;p71"/>
          <p:cNvSpPr/>
          <p:nvPr/>
        </p:nvSpPr>
        <p:spPr>
          <a:xfrm>
            <a:off x="75850" y="43655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7" name="Google Shape;4877;p71"/>
          <p:cNvSpPr/>
          <p:nvPr/>
        </p:nvSpPr>
        <p:spPr>
          <a:xfrm>
            <a:off x="933675" y="43655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8" name="Google Shape;4878;p71"/>
          <p:cNvSpPr/>
          <p:nvPr/>
        </p:nvSpPr>
        <p:spPr>
          <a:xfrm>
            <a:off x="1854500" y="436557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9" name="Google Shape;4879;p71"/>
          <p:cNvSpPr/>
          <p:nvPr/>
        </p:nvSpPr>
        <p:spPr>
          <a:xfrm>
            <a:off x="2500225" y="4365575"/>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0" name="Google Shape;4880;p71"/>
          <p:cNvSpPr/>
          <p:nvPr/>
        </p:nvSpPr>
        <p:spPr>
          <a:xfrm>
            <a:off x="3474450" y="4365575"/>
            <a:ext cx="5097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1" name="Google Shape;4881;p71"/>
          <p:cNvSpPr/>
          <p:nvPr/>
        </p:nvSpPr>
        <p:spPr>
          <a:xfrm>
            <a:off x="4078475" y="4365575"/>
            <a:ext cx="1411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2" name="Google Shape;4882;p71"/>
          <p:cNvSpPr/>
          <p:nvPr/>
        </p:nvSpPr>
        <p:spPr>
          <a:xfrm>
            <a:off x="5584000" y="436557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3" name="Google Shape;4883;p71"/>
          <p:cNvSpPr/>
          <p:nvPr/>
        </p:nvSpPr>
        <p:spPr>
          <a:xfrm>
            <a:off x="6378225" y="43655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4" name="Google Shape;4884;p71"/>
          <p:cNvSpPr/>
          <p:nvPr/>
        </p:nvSpPr>
        <p:spPr>
          <a:xfrm>
            <a:off x="7236050" y="4365575"/>
            <a:ext cx="1038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5" name="Google Shape;4885;p71"/>
          <p:cNvSpPr/>
          <p:nvPr/>
        </p:nvSpPr>
        <p:spPr>
          <a:xfrm>
            <a:off x="8368675" y="436557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6" name="Google Shape;4886;p71"/>
          <p:cNvSpPr/>
          <p:nvPr/>
        </p:nvSpPr>
        <p:spPr>
          <a:xfrm>
            <a:off x="75863" y="4636900"/>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7" name="Google Shape;4887;p71"/>
          <p:cNvSpPr/>
          <p:nvPr/>
        </p:nvSpPr>
        <p:spPr>
          <a:xfrm>
            <a:off x="1217421" y="463690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8" name="Google Shape;4888;p71"/>
          <p:cNvSpPr/>
          <p:nvPr/>
        </p:nvSpPr>
        <p:spPr>
          <a:xfrm>
            <a:off x="2077879" y="4636900"/>
            <a:ext cx="5097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9" name="Google Shape;4889;p71"/>
          <p:cNvSpPr/>
          <p:nvPr/>
        </p:nvSpPr>
        <p:spPr>
          <a:xfrm>
            <a:off x="2684538" y="4636900"/>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0" name="Google Shape;4890;p71"/>
          <p:cNvSpPr/>
          <p:nvPr/>
        </p:nvSpPr>
        <p:spPr>
          <a:xfrm>
            <a:off x="3743296" y="463690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1" name="Google Shape;4891;p71"/>
          <p:cNvSpPr/>
          <p:nvPr/>
        </p:nvSpPr>
        <p:spPr>
          <a:xfrm>
            <a:off x="4540154" y="46369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2" name="Google Shape;4892;p71"/>
          <p:cNvSpPr/>
          <p:nvPr/>
        </p:nvSpPr>
        <p:spPr>
          <a:xfrm>
            <a:off x="5188513" y="463690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3" name="Google Shape;4893;p71"/>
          <p:cNvSpPr/>
          <p:nvPr/>
        </p:nvSpPr>
        <p:spPr>
          <a:xfrm>
            <a:off x="6385871" y="463690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4" name="Google Shape;4894;p71"/>
          <p:cNvSpPr/>
          <p:nvPr/>
        </p:nvSpPr>
        <p:spPr>
          <a:xfrm>
            <a:off x="7246329" y="463690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5" name="Google Shape;4895;p71"/>
          <p:cNvSpPr/>
          <p:nvPr/>
        </p:nvSpPr>
        <p:spPr>
          <a:xfrm>
            <a:off x="8106788" y="4636900"/>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6" name="Google Shape;4896;p71"/>
          <p:cNvSpPr/>
          <p:nvPr/>
        </p:nvSpPr>
        <p:spPr>
          <a:xfrm>
            <a:off x="75625" y="490822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7" name="Google Shape;4897;p71"/>
          <p:cNvSpPr/>
          <p:nvPr/>
        </p:nvSpPr>
        <p:spPr>
          <a:xfrm>
            <a:off x="1009417" y="490822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8" name="Google Shape;4898;p71"/>
          <p:cNvSpPr/>
          <p:nvPr/>
        </p:nvSpPr>
        <p:spPr>
          <a:xfrm>
            <a:off x="1668108" y="4908225"/>
            <a:ext cx="608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9" name="Google Shape;4899;p71"/>
          <p:cNvSpPr/>
          <p:nvPr/>
        </p:nvSpPr>
        <p:spPr>
          <a:xfrm>
            <a:off x="2383500" y="4908225"/>
            <a:ext cx="1133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0" name="Google Shape;4900;p71"/>
          <p:cNvSpPr/>
          <p:nvPr/>
        </p:nvSpPr>
        <p:spPr>
          <a:xfrm>
            <a:off x="3623892" y="490822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1" name="Google Shape;4901;p71"/>
          <p:cNvSpPr/>
          <p:nvPr/>
        </p:nvSpPr>
        <p:spPr>
          <a:xfrm>
            <a:off x="4494683" y="4908225"/>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2" name="Google Shape;4902;p71"/>
          <p:cNvSpPr/>
          <p:nvPr/>
        </p:nvSpPr>
        <p:spPr>
          <a:xfrm>
            <a:off x="5481875" y="4908225"/>
            <a:ext cx="1038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3" name="Google Shape;4903;p71"/>
          <p:cNvSpPr/>
          <p:nvPr/>
        </p:nvSpPr>
        <p:spPr>
          <a:xfrm>
            <a:off x="6627467" y="490822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4" name="Google Shape;4904;p71"/>
          <p:cNvSpPr/>
          <p:nvPr/>
        </p:nvSpPr>
        <p:spPr>
          <a:xfrm>
            <a:off x="7434658" y="490822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5" name="Google Shape;4905;p71"/>
          <p:cNvSpPr/>
          <p:nvPr/>
        </p:nvSpPr>
        <p:spPr>
          <a:xfrm>
            <a:off x="8368450" y="490822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98"/>
        <p:cNvGrpSpPr/>
        <p:nvPr/>
      </p:nvGrpSpPr>
      <p:grpSpPr>
        <a:xfrm>
          <a:off x="0" y="0"/>
          <a:ext cx="0" cy="0"/>
          <a:chOff x="0" y="0"/>
          <a:chExt cx="0" cy="0"/>
        </a:xfrm>
      </p:grpSpPr>
      <p:sp>
        <p:nvSpPr>
          <p:cNvPr id="99" name="Google Shape;99;p18"/>
          <p:cNvSpPr/>
          <p:nvPr/>
        </p:nvSpPr>
        <p:spPr>
          <a:xfrm>
            <a:off x="393400" y="161200"/>
            <a:ext cx="811500" cy="7806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0" name="Google Shape;100;p18"/>
          <p:cNvSpPr/>
          <p:nvPr/>
        </p:nvSpPr>
        <p:spPr>
          <a:xfrm>
            <a:off x="1316700" y="161200"/>
            <a:ext cx="811500" cy="780600"/>
          </a:xfrm>
          <a:prstGeom prst="ellipse">
            <a:avLst/>
          </a:prstGeom>
          <a:gradFill>
            <a:gsLst>
              <a:gs pos="0">
                <a:srgbClr val="E9D4F7"/>
              </a:gs>
              <a:gs pos="100000">
                <a:srgbClr val="E8B7EA"/>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1" name="Google Shape;101;p18"/>
          <p:cNvSpPr/>
          <p:nvPr/>
        </p:nvSpPr>
        <p:spPr>
          <a:xfrm>
            <a:off x="2240000" y="161200"/>
            <a:ext cx="811500" cy="780600"/>
          </a:xfrm>
          <a:prstGeom prst="ellipse">
            <a:avLst/>
          </a:prstGeom>
          <a:gradFill>
            <a:gsLst>
              <a:gs pos="0">
                <a:srgbClr val="D8EDBA">
                  <a:alpha val="57647"/>
                </a:srgbClr>
              </a:gs>
              <a:gs pos="100000">
                <a:srgbClr val="FE9696">
                  <a:alpha val="73725"/>
                </a:srgbClr>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2" name="Google Shape;102;p18"/>
          <p:cNvSpPr/>
          <p:nvPr/>
        </p:nvSpPr>
        <p:spPr>
          <a:xfrm>
            <a:off x="3206900" y="161200"/>
            <a:ext cx="811500" cy="780600"/>
          </a:xfrm>
          <a:prstGeom prst="ellipse">
            <a:avLst/>
          </a:prstGeom>
          <a:gradFill>
            <a:gsLst>
              <a:gs pos="0">
                <a:srgbClr val="E0EDBA">
                  <a:alpha val="70980"/>
                </a:srgbClr>
              </a:gs>
              <a:gs pos="100000">
                <a:srgbClr val="B6D7A8"/>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3" name="Google Shape;103;p18"/>
          <p:cNvSpPr/>
          <p:nvPr/>
        </p:nvSpPr>
        <p:spPr>
          <a:xfrm>
            <a:off x="4173800" y="161200"/>
            <a:ext cx="811500" cy="780600"/>
          </a:xfrm>
          <a:prstGeom prst="ellipse">
            <a:avLst/>
          </a:prstGeom>
          <a:gradFill>
            <a:gsLst>
              <a:gs pos="0">
                <a:srgbClr val="00FFFF"/>
              </a:gs>
              <a:gs pos="100000">
                <a:srgbClr val="B0DAF1"/>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4" name="Google Shape;104;p18"/>
          <p:cNvSpPr/>
          <p:nvPr/>
        </p:nvSpPr>
        <p:spPr>
          <a:xfrm>
            <a:off x="5140700" y="161200"/>
            <a:ext cx="811500" cy="780600"/>
          </a:xfrm>
          <a:prstGeom prst="ellipse">
            <a:avLst/>
          </a:prstGeom>
          <a:gradFill>
            <a:gsLst>
              <a:gs pos="0">
                <a:srgbClr val="B6D7A8"/>
              </a:gs>
              <a:gs pos="64000">
                <a:srgbClr val="A4C2F4"/>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5" name="Google Shape;105;p18"/>
          <p:cNvSpPr/>
          <p:nvPr/>
        </p:nvSpPr>
        <p:spPr>
          <a:xfrm>
            <a:off x="6107600" y="161200"/>
            <a:ext cx="811500" cy="780600"/>
          </a:xfrm>
          <a:prstGeom prst="ellipse">
            <a:avLst/>
          </a:prstGeom>
          <a:gradFill>
            <a:gsLst>
              <a:gs pos="0">
                <a:srgbClr val="A8C0FF"/>
              </a:gs>
              <a:gs pos="100000">
                <a:srgbClr val="3F2B96"/>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6" name="Google Shape;106;p18"/>
          <p:cNvSpPr/>
          <p:nvPr/>
        </p:nvSpPr>
        <p:spPr>
          <a:xfrm>
            <a:off x="7074500" y="161200"/>
            <a:ext cx="811500" cy="780600"/>
          </a:xfrm>
          <a:prstGeom prst="ellipse">
            <a:avLst/>
          </a:prstGeom>
          <a:gradFill>
            <a:gsLst>
              <a:gs pos="0">
                <a:srgbClr val="DE87F1">
                  <a:alpha val="39607"/>
                </a:srgbClr>
              </a:gs>
              <a:gs pos="100000">
                <a:srgbClr val="F1DD87"/>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7" name="Google Shape;107;p18"/>
          <p:cNvSpPr/>
          <p:nvPr/>
        </p:nvSpPr>
        <p:spPr>
          <a:xfrm>
            <a:off x="8041400" y="161200"/>
            <a:ext cx="811500" cy="780600"/>
          </a:xfrm>
          <a:prstGeom prst="ellipse">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8" name="Google Shape;108;p18"/>
          <p:cNvSpPr/>
          <p:nvPr/>
        </p:nvSpPr>
        <p:spPr>
          <a:xfrm>
            <a:off x="393400" y="1082025"/>
            <a:ext cx="811500" cy="780600"/>
          </a:xfrm>
          <a:prstGeom prst="ellipse">
            <a:avLst/>
          </a:prstGeom>
          <a:gradFill>
            <a:gsLst>
              <a:gs pos="0">
                <a:srgbClr val="E0EDBA">
                  <a:alpha val="79215"/>
                </a:srgbClr>
              </a:gs>
              <a:gs pos="100000">
                <a:srgbClr val="DE87F1">
                  <a:alpha val="48235"/>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9" name="Google Shape;109;p18"/>
          <p:cNvSpPr/>
          <p:nvPr/>
        </p:nvSpPr>
        <p:spPr>
          <a:xfrm>
            <a:off x="393400" y="2002850"/>
            <a:ext cx="811500" cy="780600"/>
          </a:xfrm>
          <a:prstGeom prst="ellipse">
            <a:avLst/>
          </a:prstGeom>
          <a:gradFill>
            <a:gsLst>
              <a:gs pos="0">
                <a:srgbClr val="B6D7A8"/>
              </a:gs>
              <a:gs pos="64000">
                <a:srgbClr val="A4C2F4"/>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10" name="Google Shape;110;p18"/>
          <p:cNvSpPr/>
          <p:nvPr/>
        </p:nvSpPr>
        <p:spPr>
          <a:xfrm>
            <a:off x="393400" y="2977450"/>
            <a:ext cx="811500" cy="780600"/>
          </a:xfrm>
          <a:prstGeom prst="ellipse">
            <a:avLst/>
          </a:prstGeom>
          <a:gradFill>
            <a:gsLst>
              <a:gs pos="0">
                <a:srgbClr val="F7E9D4"/>
              </a:gs>
              <a:gs pos="100000">
                <a:srgbClr val="E6B94E"/>
              </a:gs>
            </a:gsLst>
            <a:lin ang="2698631"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11" name="Google Shape;111;p18"/>
          <p:cNvSpPr/>
          <p:nvPr/>
        </p:nvSpPr>
        <p:spPr>
          <a:xfrm>
            <a:off x="393400" y="3898300"/>
            <a:ext cx="811500" cy="780600"/>
          </a:xfrm>
          <a:prstGeom prst="ellipse">
            <a:avLst/>
          </a:prstGeom>
          <a:gradFill>
            <a:gsLst>
              <a:gs pos="0">
                <a:srgbClr val="C9DAF8"/>
              </a:gs>
              <a:gs pos="100000">
                <a:srgbClr val="DE87F1"/>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gradFill>
          <a:gsLst>
            <a:gs pos="0">
              <a:srgbClr val="F64F59"/>
            </a:gs>
            <a:gs pos="100000">
              <a:srgbClr val="DE87F1"/>
            </a:gs>
          </a:gsLst>
          <a:lin ang="13500032" scaled="0"/>
        </a:gradFill>
        <a:effectLst/>
      </p:bgPr>
    </p:bg>
    <p:spTree>
      <p:nvGrpSpPr>
        <p:cNvPr id="1" name="Shape 4909"/>
        <p:cNvGrpSpPr/>
        <p:nvPr/>
      </p:nvGrpSpPr>
      <p:grpSpPr>
        <a:xfrm>
          <a:off x="0" y="0"/>
          <a:ext cx="0" cy="0"/>
          <a:chOff x="0" y="0"/>
          <a:chExt cx="0" cy="0"/>
        </a:xfrm>
      </p:grpSpPr>
      <p:grpSp>
        <p:nvGrpSpPr>
          <p:cNvPr id="4910" name="Google Shape;4910;p72"/>
          <p:cNvGrpSpPr/>
          <p:nvPr/>
        </p:nvGrpSpPr>
        <p:grpSpPr>
          <a:xfrm>
            <a:off x="75400" y="24375"/>
            <a:ext cx="8993197" cy="5094750"/>
            <a:chOff x="75400" y="24375"/>
            <a:chExt cx="8993197" cy="5094750"/>
          </a:xfrm>
        </p:grpSpPr>
        <p:sp>
          <p:nvSpPr>
            <p:cNvPr id="4911" name="Google Shape;4911;p72"/>
            <p:cNvSpPr/>
            <p:nvPr/>
          </p:nvSpPr>
          <p:spPr>
            <a:xfrm>
              <a:off x="75400" y="24375"/>
              <a:ext cx="1044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2" name="Google Shape;4912;p72"/>
            <p:cNvSpPr/>
            <p:nvPr/>
          </p:nvSpPr>
          <p:spPr>
            <a:xfrm>
              <a:off x="1206692" y="24375"/>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3" name="Google Shape;4913;p72"/>
            <p:cNvSpPr/>
            <p:nvPr/>
          </p:nvSpPr>
          <p:spPr>
            <a:xfrm>
              <a:off x="1844783" y="24375"/>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4" name="Google Shape;4914;p72"/>
            <p:cNvSpPr/>
            <p:nvPr/>
          </p:nvSpPr>
          <p:spPr>
            <a:xfrm>
              <a:off x="2482875" y="24375"/>
              <a:ext cx="87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5" name="Google Shape;4915;p72"/>
            <p:cNvSpPr/>
            <p:nvPr/>
          </p:nvSpPr>
          <p:spPr>
            <a:xfrm>
              <a:off x="3449467" y="24375"/>
              <a:ext cx="1044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6" name="Google Shape;4916;p72"/>
            <p:cNvSpPr/>
            <p:nvPr/>
          </p:nvSpPr>
          <p:spPr>
            <a:xfrm>
              <a:off x="4580758" y="24375"/>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7" name="Google Shape;4917;p72"/>
            <p:cNvSpPr/>
            <p:nvPr/>
          </p:nvSpPr>
          <p:spPr>
            <a:xfrm>
              <a:off x="5218850" y="24375"/>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8" name="Google Shape;4918;p72"/>
            <p:cNvSpPr/>
            <p:nvPr/>
          </p:nvSpPr>
          <p:spPr>
            <a:xfrm>
              <a:off x="6405942" y="2437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9" name="Google Shape;4919;p72"/>
            <p:cNvSpPr/>
            <p:nvPr/>
          </p:nvSpPr>
          <p:spPr>
            <a:xfrm>
              <a:off x="7256133" y="2437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0" name="Google Shape;4920;p72"/>
            <p:cNvSpPr/>
            <p:nvPr/>
          </p:nvSpPr>
          <p:spPr>
            <a:xfrm>
              <a:off x="8106325" y="24375"/>
              <a:ext cx="961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1" name="Google Shape;4921;p72"/>
            <p:cNvSpPr/>
            <p:nvPr/>
          </p:nvSpPr>
          <p:spPr>
            <a:xfrm>
              <a:off x="75720" y="295700"/>
              <a:ext cx="6081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2" name="Google Shape;4922;p72"/>
            <p:cNvSpPr/>
            <p:nvPr/>
          </p:nvSpPr>
          <p:spPr>
            <a:xfrm>
              <a:off x="797779" y="295700"/>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3" name="Google Shape;4923;p72"/>
            <p:cNvSpPr/>
            <p:nvPr/>
          </p:nvSpPr>
          <p:spPr>
            <a:xfrm>
              <a:off x="1738238" y="295700"/>
              <a:ext cx="630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4" name="Google Shape;4924;p72"/>
            <p:cNvSpPr/>
            <p:nvPr/>
          </p:nvSpPr>
          <p:spPr>
            <a:xfrm>
              <a:off x="2482797" y="295700"/>
              <a:ext cx="12123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5" name="Google Shape;4925;p72"/>
            <p:cNvSpPr/>
            <p:nvPr/>
          </p:nvSpPr>
          <p:spPr>
            <a:xfrm>
              <a:off x="3809056" y="295700"/>
              <a:ext cx="466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6" name="Google Shape;4926;p72"/>
            <p:cNvSpPr/>
            <p:nvPr/>
          </p:nvSpPr>
          <p:spPr>
            <a:xfrm>
              <a:off x="4389815" y="295700"/>
              <a:ext cx="1044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7" name="Google Shape;4927;p72"/>
            <p:cNvSpPr/>
            <p:nvPr/>
          </p:nvSpPr>
          <p:spPr>
            <a:xfrm>
              <a:off x="5548374" y="29570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8" name="Google Shape;4928;p72"/>
            <p:cNvSpPr/>
            <p:nvPr/>
          </p:nvSpPr>
          <p:spPr>
            <a:xfrm>
              <a:off x="6213733" y="295700"/>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9" name="Google Shape;4929;p72"/>
            <p:cNvSpPr/>
            <p:nvPr/>
          </p:nvSpPr>
          <p:spPr>
            <a:xfrm>
              <a:off x="7154193" y="295700"/>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0" name="Google Shape;4930;p72"/>
            <p:cNvSpPr/>
            <p:nvPr/>
          </p:nvSpPr>
          <p:spPr>
            <a:xfrm>
              <a:off x="7968052" y="295700"/>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1" name="Google Shape;4931;p72"/>
            <p:cNvSpPr/>
            <p:nvPr/>
          </p:nvSpPr>
          <p:spPr>
            <a:xfrm>
              <a:off x="75700" y="56702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2" name="Google Shape;4932;p72"/>
            <p:cNvSpPr/>
            <p:nvPr/>
          </p:nvSpPr>
          <p:spPr>
            <a:xfrm>
              <a:off x="943258" y="56702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3" name="Google Shape;4933;p72"/>
            <p:cNvSpPr/>
            <p:nvPr/>
          </p:nvSpPr>
          <p:spPr>
            <a:xfrm>
              <a:off x="1810817" y="567025"/>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4" name="Google Shape;4934;p72"/>
            <p:cNvSpPr/>
            <p:nvPr/>
          </p:nvSpPr>
          <p:spPr>
            <a:xfrm>
              <a:off x="2466275" y="567025"/>
              <a:ext cx="87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5" name="Google Shape;4935;p72"/>
            <p:cNvSpPr/>
            <p:nvPr/>
          </p:nvSpPr>
          <p:spPr>
            <a:xfrm>
              <a:off x="3450233" y="567025"/>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6" name="Google Shape;4936;p72"/>
            <p:cNvSpPr/>
            <p:nvPr/>
          </p:nvSpPr>
          <p:spPr>
            <a:xfrm>
              <a:off x="4105692" y="567025"/>
              <a:ext cx="10383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7" name="Google Shape;4937;p72"/>
            <p:cNvSpPr/>
            <p:nvPr/>
          </p:nvSpPr>
          <p:spPr>
            <a:xfrm>
              <a:off x="5248050" y="567025"/>
              <a:ext cx="1044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8" name="Google Shape;4938;p72"/>
            <p:cNvSpPr/>
            <p:nvPr/>
          </p:nvSpPr>
          <p:spPr>
            <a:xfrm>
              <a:off x="6396708" y="567025"/>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9" name="Google Shape;4939;p72"/>
            <p:cNvSpPr/>
            <p:nvPr/>
          </p:nvSpPr>
          <p:spPr>
            <a:xfrm>
              <a:off x="7200667" y="567025"/>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0" name="Google Shape;4940;p72"/>
            <p:cNvSpPr/>
            <p:nvPr/>
          </p:nvSpPr>
          <p:spPr>
            <a:xfrm>
              <a:off x="7856125" y="567025"/>
              <a:ext cx="12123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1" name="Google Shape;4941;p72"/>
            <p:cNvSpPr/>
            <p:nvPr/>
          </p:nvSpPr>
          <p:spPr>
            <a:xfrm>
              <a:off x="75719" y="83835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2" name="Google Shape;4942;p72"/>
            <p:cNvSpPr/>
            <p:nvPr/>
          </p:nvSpPr>
          <p:spPr>
            <a:xfrm>
              <a:off x="731677" y="838350"/>
              <a:ext cx="10383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3" name="Google Shape;4943;p72"/>
            <p:cNvSpPr/>
            <p:nvPr/>
          </p:nvSpPr>
          <p:spPr>
            <a:xfrm>
              <a:off x="1874534" y="838350"/>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4" name="Google Shape;4944;p72"/>
            <p:cNvSpPr/>
            <p:nvPr/>
          </p:nvSpPr>
          <p:spPr>
            <a:xfrm>
              <a:off x="2678992" y="838350"/>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5" name="Google Shape;4945;p72"/>
            <p:cNvSpPr/>
            <p:nvPr/>
          </p:nvSpPr>
          <p:spPr>
            <a:xfrm>
              <a:off x="3483449" y="838350"/>
              <a:ext cx="1044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6" name="Google Shape;4946;p72"/>
            <p:cNvSpPr/>
            <p:nvPr/>
          </p:nvSpPr>
          <p:spPr>
            <a:xfrm>
              <a:off x="4632607" y="838350"/>
              <a:ext cx="961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7" name="Google Shape;4947;p72"/>
            <p:cNvSpPr/>
            <p:nvPr/>
          </p:nvSpPr>
          <p:spPr>
            <a:xfrm>
              <a:off x="5698965" y="838350"/>
              <a:ext cx="630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8" name="Google Shape;4948;p72"/>
            <p:cNvSpPr/>
            <p:nvPr/>
          </p:nvSpPr>
          <p:spPr>
            <a:xfrm>
              <a:off x="6434122" y="838350"/>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9" name="Google Shape;4949;p72"/>
            <p:cNvSpPr/>
            <p:nvPr/>
          </p:nvSpPr>
          <p:spPr>
            <a:xfrm>
              <a:off x="7302180" y="838350"/>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0" name="Google Shape;4950;p72"/>
            <p:cNvSpPr/>
            <p:nvPr/>
          </p:nvSpPr>
          <p:spPr>
            <a:xfrm>
              <a:off x="8106638" y="838350"/>
              <a:ext cx="961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1" name="Google Shape;4951;p72"/>
            <p:cNvSpPr/>
            <p:nvPr/>
          </p:nvSpPr>
          <p:spPr>
            <a:xfrm>
              <a:off x="75700" y="1109675"/>
              <a:ext cx="87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2" name="Google Shape;4952;p72"/>
            <p:cNvSpPr/>
            <p:nvPr/>
          </p:nvSpPr>
          <p:spPr>
            <a:xfrm>
              <a:off x="1036058" y="1109675"/>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3" name="Google Shape;4953;p72"/>
            <p:cNvSpPr/>
            <p:nvPr/>
          </p:nvSpPr>
          <p:spPr>
            <a:xfrm>
              <a:off x="1816417" y="1109675"/>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4" name="Google Shape;4954;p72"/>
            <p:cNvSpPr/>
            <p:nvPr/>
          </p:nvSpPr>
          <p:spPr>
            <a:xfrm>
              <a:off x="2997275" y="1109675"/>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5" name="Google Shape;4955;p72"/>
            <p:cNvSpPr/>
            <p:nvPr/>
          </p:nvSpPr>
          <p:spPr>
            <a:xfrm>
              <a:off x="3904233" y="1109675"/>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6" name="Google Shape;4956;p72"/>
            <p:cNvSpPr/>
            <p:nvPr/>
          </p:nvSpPr>
          <p:spPr>
            <a:xfrm>
              <a:off x="4536092" y="1109675"/>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7" name="Google Shape;4957;p72"/>
            <p:cNvSpPr/>
            <p:nvPr/>
          </p:nvSpPr>
          <p:spPr>
            <a:xfrm>
              <a:off x="5443050" y="1109675"/>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8" name="Google Shape;4958;p72"/>
            <p:cNvSpPr/>
            <p:nvPr/>
          </p:nvSpPr>
          <p:spPr>
            <a:xfrm>
              <a:off x="6350008" y="1109675"/>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9" name="Google Shape;4959;p72"/>
            <p:cNvSpPr/>
            <p:nvPr/>
          </p:nvSpPr>
          <p:spPr>
            <a:xfrm>
              <a:off x="7256967" y="1109675"/>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0" name="Google Shape;4960;p72"/>
            <p:cNvSpPr/>
            <p:nvPr/>
          </p:nvSpPr>
          <p:spPr>
            <a:xfrm>
              <a:off x="8437825" y="1109675"/>
              <a:ext cx="630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1" name="Google Shape;4961;p72"/>
            <p:cNvSpPr/>
            <p:nvPr/>
          </p:nvSpPr>
          <p:spPr>
            <a:xfrm>
              <a:off x="75713" y="1381000"/>
              <a:ext cx="1044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2" name="Google Shape;4962;p72"/>
            <p:cNvSpPr/>
            <p:nvPr/>
          </p:nvSpPr>
          <p:spPr>
            <a:xfrm>
              <a:off x="1218438" y="138100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3" name="Google Shape;4963;p72"/>
            <p:cNvSpPr/>
            <p:nvPr/>
          </p:nvSpPr>
          <p:spPr>
            <a:xfrm>
              <a:off x="1867963" y="138100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4" name="Google Shape;4964;p72"/>
            <p:cNvSpPr/>
            <p:nvPr/>
          </p:nvSpPr>
          <p:spPr>
            <a:xfrm>
              <a:off x="2517488" y="1381000"/>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5" name="Google Shape;4965;p72"/>
            <p:cNvSpPr/>
            <p:nvPr/>
          </p:nvSpPr>
          <p:spPr>
            <a:xfrm>
              <a:off x="3716013" y="1381000"/>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6" name="Google Shape;4966;p72"/>
            <p:cNvSpPr/>
            <p:nvPr/>
          </p:nvSpPr>
          <p:spPr>
            <a:xfrm>
              <a:off x="4640638" y="1381000"/>
              <a:ext cx="5097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7" name="Google Shape;4967;p72"/>
            <p:cNvSpPr/>
            <p:nvPr/>
          </p:nvSpPr>
          <p:spPr>
            <a:xfrm>
              <a:off x="5248463" y="1381000"/>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8" name="Google Shape;4968;p72"/>
            <p:cNvSpPr/>
            <p:nvPr/>
          </p:nvSpPr>
          <p:spPr>
            <a:xfrm>
              <a:off x="6446988" y="1381000"/>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9" name="Google Shape;4969;p72"/>
            <p:cNvSpPr/>
            <p:nvPr/>
          </p:nvSpPr>
          <p:spPr>
            <a:xfrm>
              <a:off x="7245013" y="1381000"/>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0" name="Google Shape;4970;p72"/>
            <p:cNvSpPr/>
            <p:nvPr/>
          </p:nvSpPr>
          <p:spPr>
            <a:xfrm>
              <a:off x="8106638" y="1381000"/>
              <a:ext cx="961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1" name="Google Shape;4971;p72"/>
            <p:cNvSpPr/>
            <p:nvPr/>
          </p:nvSpPr>
          <p:spPr>
            <a:xfrm>
              <a:off x="75550" y="165232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2" name="Google Shape;4972;p72"/>
            <p:cNvSpPr/>
            <p:nvPr/>
          </p:nvSpPr>
          <p:spPr>
            <a:xfrm>
              <a:off x="928875" y="1652325"/>
              <a:ext cx="961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3" name="Google Shape;4973;p72"/>
            <p:cNvSpPr/>
            <p:nvPr/>
          </p:nvSpPr>
          <p:spPr>
            <a:xfrm>
              <a:off x="1980500" y="1652325"/>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4" name="Google Shape;4974;p72"/>
            <p:cNvSpPr/>
            <p:nvPr/>
          </p:nvSpPr>
          <p:spPr>
            <a:xfrm>
              <a:off x="2770225" y="1652325"/>
              <a:ext cx="87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5" name="Google Shape;4975;p72"/>
            <p:cNvSpPr/>
            <p:nvPr/>
          </p:nvSpPr>
          <p:spPr>
            <a:xfrm>
              <a:off x="3739950" y="165232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6" name="Google Shape;4976;p72"/>
            <p:cNvSpPr/>
            <p:nvPr/>
          </p:nvSpPr>
          <p:spPr>
            <a:xfrm>
              <a:off x="4593275" y="1652325"/>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7" name="Google Shape;4977;p72"/>
            <p:cNvSpPr/>
            <p:nvPr/>
          </p:nvSpPr>
          <p:spPr>
            <a:xfrm>
              <a:off x="5509600" y="1652325"/>
              <a:ext cx="5097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8" name="Google Shape;4978;p72"/>
            <p:cNvSpPr/>
            <p:nvPr/>
          </p:nvSpPr>
          <p:spPr>
            <a:xfrm>
              <a:off x="6109125" y="1652325"/>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9" name="Google Shape;4979;p72"/>
            <p:cNvSpPr/>
            <p:nvPr/>
          </p:nvSpPr>
          <p:spPr>
            <a:xfrm>
              <a:off x="7299350" y="1652325"/>
              <a:ext cx="12123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0" name="Google Shape;4980;p72"/>
            <p:cNvSpPr/>
            <p:nvPr/>
          </p:nvSpPr>
          <p:spPr>
            <a:xfrm>
              <a:off x="8601475" y="1652325"/>
              <a:ext cx="466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1" name="Google Shape;4981;p72"/>
            <p:cNvSpPr/>
            <p:nvPr/>
          </p:nvSpPr>
          <p:spPr>
            <a:xfrm>
              <a:off x="75869" y="192365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2" name="Google Shape;4982;p72"/>
            <p:cNvSpPr/>
            <p:nvPr/>
          </p:nvSpPr>
          <p:spPr>
            <a:xfrm>
              <a:off x="747094" y="1923650"/>
              <a:ext cx="10383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3" name="Google Shape;4983;p72"/>
            <p:cNvSpPr/>
            <p:nvPr/>
          </p:nvSpPr>
          <p:spPr>
            <a:xfrm>
              <a:off x="1905219" y="1923650"/>
              <a:ext cx="87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4" name="Google Shape;4984;p72"/>
            <p:cNvSpPr/>
            <p:nvPr/>
          </p:nvSpPr>
          <p:spPr>
            <a:xfrm>
              <a:off x="2904944" y="1923650"/>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5" name="Google Shape;4985;p72"/>
            <p:cNvSpPr/>
            <p:nvPr/>
          </p:nvSpPr>
          <p:spPr>
            <a:xfrm>
              <a:off x="4125170" y="1923650"/>
              <a:ext cx="5097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6" name="Google Shape;4986;p72"/>
            <p:cNvSpPr/>
            <p:nvPr/>
          </p:nvSpPr>
          <p:spPr>
            <a:xfrm>
              <a:off x="4754695" y="1923650"/>
              <a:ext cx="304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7" name="Google Shape;4987;p72"/>
            <p:cNvSpPr/>
            <p:nvPr/>
          </p:nvSpPr>
          <p:spPr>
            <a:xfrm>
              <a:off x="5179320" y="1923650"/>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8" name="Google Shape;4988;p72"/>
            <p:cNvSpPr/>
            <p:nvPr/>
          </p:nvSpPr>
          <p:spPr>
            <a:xfrm>
              <a:off x="6399545" y="1923650"/>
              <a:ext cx="466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9" name="Google Shape;4989;p72"/>
            <p:cNvSpPr/>
            <p:nvPr/>
          </p:nvSpPr>
          <p:spPr>
            <a:xfrm>
              <a:off x="6986170" y="1923650"/>
              <a:ext cx="14112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0" name="Google Shape;4990;p72"/>
            <p:cNvSpPr/>
            <p:nvPr/>
          </p:nvSpPr>
          <p:spPr>
            <a:xfrm>
              <a:off x="8517195" y="192365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1" name="Google Shape;4991;p72"/>
            <p:cNvSpPr/>
            <p:nvPr/>
          </p:nvSpPr>
          <p:spPr>
            <a:xfrm>
              <a:off x="75850" y="2194975"/>
              <a:ext cx="1044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2" name="Google Shape;4992;p72"/>
            <p:cNvSpPr/>
            <p:nvPr/>
          </p:nvSpPr>
          <p:spPr>
            <a:xfrm>
              <a:off x="1206608" y="2194975"/>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3" name="Google Shape;4993;p72"/>
            <p:cNvSpPr/>
            <p:nvPr/>
          </p:nvSpPr>
          <p:spPr>
            <a:xfrm>
              <a:off x="1844167" y="2194975"/>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4" name="Google Shape;4994;p72"/>
            <p:cNvSpPr/>
            <p:nvPr/>
          </p:nvSpPr>
          <p:spPr>
            <a:xfrm>
              <a:off x="2481725" y="2194975"/>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5" name="Google Shape;4995;p72"/>
            <p:cNvSpPr/>
            <p:nvPr/>
          </p:nvSpPr>
          <p:spPr>
            <a:xfrm>
              <a:off x="3267783" y="2194975"/>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6" name="Google Shape;4996;p72"/>
            <p:cNvSpPr/>
            <p:nvPr/>
          </p:nvSpPr>
          <p:spPr>
            <a:xfrm>
              <a:off x="4053842" y="2194975"/>
              <a:ext cx="10383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7" name="Google Shape;4997;p72"/>
            <p:cNvSpPr/>
            <p:nvPr/>
          </p:nvSpPr>
          <p:spPr>
            <a:xfrm>
              <a:off x="5178300" y="219497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8" name="Google Shape;4998;p72"/>
            <p:cNvSpPr/>
            <p:nvPr/>
          </p:nvSpPr>
          <p:spPr>
            <a:xfrm>
              <a:off x="6027958" y="2194975"/>
              <a:ext cx="14112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9" name="Google Shape;4999;p72"/>
            <p:cNvSpPr/>
            <p:nvPr/>
          </p:nvSpPr>
          <p:spPr>
            <a:xfrm>
              <a:off x="7525317" y="2194975"/>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0" name="Google Shape;5000;p72"/>
            <p:cNvSpPr/>
            <p:nvPr/>
          </p:nvSpPr>
          <p:spPr>
            <a:xfrm>
              <a:off x="8437975" y="2194975"/>
              <a:ext cx="630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1" name="Google Shape;5001;p72"/>
            <p:cNvSpPr/>
            <p:nvPr/>
          </p:nvSpPr>
          <p:spPr>
            <a:xfrm>
              <a:off x="75871" y="2466300"/>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2" name="Google Shape;5002;p72"/>
            <p:cNvSpPr/>
            <p:nvPr/>
          </p:nvSpPr>
          <p:spPr>
            <a:xfrm>
              <a:off x="865030" y="2466300"/>
              <a:ext cx="87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3" name="Google Shape;5003;p72"/>
            <p:cNvSpPr/>
            <p:nvPr/>
          </p:nvSpPr>
          <p:spPr>
            <a:xfrm>
              <a:off x="1834188" y="246630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4" name="Google Shape;5004;p72"/>
            <p:cNvSpPr/>
            <p:nvPr/>
          </p:nvSpPr>
          <p:spPr>
            <a:xfrm>
              <a:off x="2474846" y="2466300"/>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5" name="Google Shape;5005;p72"/>
            <p:cNvSpPr/>
            <p:nvPr/>
          </p:nvSpPr>
          <p:spPr>
            <a:xfrm>
              <a:off x="3664505" y="2466300"/>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6" name="Google Shape;5006;p72"/>
            <p:cNvSpPr/>
            <p:nvPr/>
          </p:nvSpPr>
          <p:spPr>
            <a:xfrm>
              <a:off x="4517263" y="246630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7" name="Google Shape;5007;p72"/>
            <p:cNvSpPr/>
            <p:nvPr/>
          </p:nvSpPr>
          <p:spPr>
            <a:xfrm>
              <a:off x="5157922" y="2466300"/>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8" name="Google Shape;5008;p72"/>
            <p:cNvSpPr/>
            <p:nvPr/>
          </p:nvSpPr>
          <p:spPr>
            <a:xfrm>
              <a:off x="6347580" y="246630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9" name="Google Shape;5009;p72"/>
            <p:cNvSpPr/>
            <p:nvPr/>
          </p:nvSpPr>
          <p:spPr>
            <a:xfrm>
              <a:off x="6988238" y="2466300"/>
              <a:ext cx="12912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0" name="Google Shape;5010;p72"/>
            <p:cNvSpPr/>
            <p:nvPr/>
          </p:nvSpPr>
          <p:spPr>
            <a:xfrm>
              <a:off x="8368697" y="2466300"/>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1" name="Google Shape;5011;p72"/>
            <p:cNvSpPr/>
            <p:nvPr/>
          </p:nvSpPr>
          <p:spPr>
            <a:xfrm>
              <a:off x="75850" y="273762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2" name="Google Shape;5012;p72"/>
            <p:cNvSpPr/>
            <p:nvPr/>
          </p:nvSpPr>
          <p:spPr>
            <a:xfrm>
              <a:off x="946642" y="2737625"/>
              <a:ext cx="961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3" name="Google Shape;5013;p72"/>
            <p:cNvSpPr/>
            <p:nvPr/>
          </p:nvSpPr>
          <p:spPr>
            <a:xfrm>
              <a:off x="2015733" y="2737625"/>
              <a:ext cx="4182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4" name="Google Shape;5014;p72"/>
            <p:cNvSpPr/>
            <p:nvPr/>
          </p:nvSpPr>
          <p:spPr>
            <a:xfrm>
              <a:off x="2541225" y="2737625"/>
              <a:ext cx="466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5" name="Google Shape;5015;p72"/>
            <p:cNvSpPr/>
            <p:nvPr/>
          </p:nvSpPr>
          <p:spPr>
            <a:xfrm>
              <a:off x="3115317" y="2737625"/>
              <a:ext cx="11331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6" name="Google Shape;5016;p72"/>
            <p:cNvSpPr/>
            <p:nvPr/>
          </p:nvSpPr>
          <p:spPr>
            <a:xfrm>
              <a:off x="4355708" y="2737625"/>
              <a:ext cx="961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7" name="Google Shape;5017;p72"/>
            <p:cNvSpPr/>
            <p:nvPr/>
          </p:nvSpPr>
          <p:spPr>
            <a:xfrm>
              <a:off x="5424800" y="2737625"/>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8" name="Google Shape;5018;p72"/>
            <p:cNvSpPr/>
            <p:nvPr/>
          </p:nvSpPr>
          <p:spPr>
            <a:xfrm>
              <a:off x="6358592" y="2737625"/>
              <a:ext cx="9030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9" name="Google Shape;5019;p72"/>
            <p:cNvSpPr/>
            <p:nvPr/>
          </p:nvSpPr>
          <p:spPr>
            <a:xfrm>
              <a:off x="7368883" y="2737625"/>
              <a:ext cx="630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0" name="Google Shape;5020;p72"/>
            <p:cNvSpPr/>
            <p:nvPr/>
          </p:nvSpPr>
          <p:spPr>
            <a:xfrm>
              <a:off x="8106775" y="2737625"/>
              <a:ext cx="961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1" name="Google Shape;5021;p72"/>
            <p:cNvSpPr/>
            <p:nvPr/>
          </p:nvSpPr>
          <p:spPr>
            <a:xfrm>
              <a:off x="75878" y="3008950"/>
              <a:ext cx="12912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2" name="Google Shape;5022;p72"/>
            <p:cNvSpPr/>
            <p:nvPr/>
          </p:nvSpPr>
          <p:spPr>
            <a:xfrm>
              <a:off x="1458002" y="3008950"/>
              <a:ext cx="304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3" name="Google Shape;5023;p72"/>
            <p:cNvSpPr/>
            <p:nvPr/>
          </p:nvSpPr>
          <p:spPr>
            <a:xfrm>
              <a:off x="1853726" y="300895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4" name="Google Shape;5024;p72"/>
            <p:cNvSpPr/>
            <p:nvPr/>
          </p:nvSpPr>
          <p:spPr>
            <a:xfrm>
              <a:off x="2496050" y="3008950"/>
              <a:ext cx="87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5" name="Google Shape;5025;p72"/>
            <p:cNvSpPr/>
            <p:nvPr/>
          </p:nvSpPr>
          <p:spPr>
            <a:xfrm>
              <a:off x="3466875" y="3008950"/>
              <a:ext cx="1044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6" name="Google Shape;5026;p72"/>
            <p:cNvSpPr/>
            <p:nvPr/>
          </p:nvSpPr>
          <p:spPr>
            <a:xfrm>
              <a:off x="4602399" y="300895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7" name="Google Shape;5027;p72"/>
            <p:cNvSpPr/>
            <p:nvPr/>
          </p:nvSpPr>
          <p:spPr>
            <a:xfrm>
              <a:off x="5244723" y="300895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8" name="Google Shape;5028;p72"/>
            <p:cNvSpPr/>
            <p:nvPr/>
          </p:nvSpPr>
          <p:spPr>
            <a:xfrm>
              <a:off x="5887047" y="3008950"/>
              <a:ext cx="12912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9" name="Google Shape;5029;p72"/>
            <p:cNvSpPr/>
            <p:nvPr/>
          </p:nvSpPr>
          <p:spPr>
            <a:xfrm>
              <a:off x="7269171" y="3008950"/>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0" name="Google Shape;5030;p72"/>
            <p:cNvSpPr/>
            <p:nvPr/>
          </p:nvSpPr>
          <p:spPr>
            <a:xfrm>
              <a:off x="8460495" y="3008950"/>
              <a:ext cx="6081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1" name="Google Shape;5031;p72"/>
            <p:cNvSpPr/>
            <p:nvPr/>
          </p:nvSpPr>
          <p:spPr>
            <a:xfrm>
              <a:off x="75550" y="3280275"/>
              <a:ext cx="1044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2" name="Google Shape;5032;p72"/>
            <p:cNvSpPr/>
            <p:nvPr/>
          </p:nvSpPr>
          <p:spPr>
            <a:xfrm>
              <a:off x="1207008" y="328027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3" name="Google Shape;5033;p72"/>
            <p:cNvSpPr/>
            <p:nvPr/>
          </p:nvSpPr>
          <p:spPr>
            <a:xfrm>
              <a:off x="2057367" y="328027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4" name="Google Shape;5034;p72"/>
            <p:cNvSpPr/>
            <p:nvPr/>
          </p:nvSpPr>
          <p:spPr>
            <a:xfrm>
              <a:off x="2907725" y="3280275"/>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5" name="Google Shape;5035;p72"/>
            <p:cNvSpPr/>
            <p:nvPr/>
          </p:nvSpPr>
          <p:spPr>
            <a:xfrm>
              <a:off x="3821083" y="3280275"/>
              <a:ext cx="630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6" name="Google Shape;5036;p72"/>
            <p:cNvSpPr/>
            <p:nvPr/>
          </p:nvSpPr>
          <p:spPr>
            <a:xfrm>
              <a:off x="4538542" y="3280275"/>
              <a:ext cx="12123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7" name="Google Shape;5037;p72"/>
            <p:cNvSpPr/>
            <p:nvPr/>
          </p:nvSpPr>
          <p:spPr>
            <a:xfrm>
              <a:off x="5837700" y="3280275"/>
              <a:ext cx="4182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8" name="Google Shape;5038;p72"/>
            <p:cNvSpPr/>
            <p:nvPr/>
          </p:nvSpPr>
          <p:spPr>
            <a:xfrm>
              <a:off x="6342758" y="3280275"/>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9" name="Google Shape;5039;p72"/>
            <p:cNvSpPr/>
            <p:nvPr/>
          </p:nvSpPr>
          <p:spPr>
            <a:xfrm>
              <a:off x="7256117" y="328027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0" name="Google Shape;5040;p72"/>
            <p:cNvSpPr/>
            <p:nvPr/>
          </p:nvSpPr>
          <p:spPr>
            <a:xfrm>
              <a:off x="8106475" y="3280275"/>
              <a:ext cx="961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1" name="Google Shape;5041;p72"/>
            <p:cNvSpPr/>
            <p:nvPr/>
          </p:nvSpPr>
          <p:spPr>
            <a:xfrm>
              <a:off x="75875" y="3551600"/>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2" name="Google Shape;5042;p72"/>
            <p:cNvSpPr/>
            <p:nvPr/>
          </p:nvSpPr>
          <p:spPr>
            <a:xfrm>
              <a:off x="875466" y="3551600"/>
              <a:ext cx="87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3" name="Google Shape;5043;p72"/>
            <p:cNvSpPr/>
            <p:nvPr/>
          </p:nvSpPr>
          <p:spPr>
            <a:xfrm>
              <a:off x="1855056" y="355160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4" name="Google Shape;5044;p72"/>
            <p:cNvSpPr/>
            <p:nvPr/>
          </p:nvSpPr>
          <p:spPr>
            <a:xfrm>
              <a:off x="2506146" y="3551600"/>
              <a:ext cx="630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5" name="Google Shape;5045;p72"/>
            <p:cNvSpPr/>
            <p:nvPr/>
          </p:nvSpPr>
          <p:spPr>
            <a:xfrm>
              <a:off x="3236436" y="3551600"/>
              <a:ext cx="1044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6" name="Google Shape;5046;p72"/>
            <p:cNvSpPr/>
            <p:nvPr/>
          </p:nvSpPr>
          <p:spPr>
            <a:xfrm>
              <a:off x="4380727" y="3551600"/>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7" name="Google Shape;5047;p72"/>
            <p:cNvSpPr/>
            <p:nvPr/>
          </p:nvSpPr>
          <p:spPr>
            <a:xfrm>
              <a:off x="5180317" y="3551600"/>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8" name="Google Shape;5048;p72"/>
            <p:cNvSpPr/>
            <p:nvPr/>
          </p:nvSpPr>
          <p:spPr>
            <a:xfrm>
              <a:off x="6380407" y="3551600"/>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9" name="Google Shape;5049;p72"/>
            <p:cNvSpPr/>
            <p:nvPr/>
          </p:nvSpPr>
          <p:spPr>
            <a:xfrm>
              <a:off x="7243597" y="3551600"/>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0" name="Google Shape;5050;p72"/>
            <p:cNvSpPr/>
            <p:nvPr/>
          </p:nvSpPr>
          <p:spPr>
            <a:xfrm>
              <a:off x="8106788" y="3551600"/>
              <a:ext cx="961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1" name="Google Shape;5051;p72"/>
            <p:cNvSpPr/>
            <p:nvPr/>
          </p:nvSpPr>
          <p:spPr>
            <a:xfrm>
              <a:off x="75850" y="3822925"/>
              <a:ext cx="1044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2" name="Google Shape;5052;p72"/>
            <p:cNvSpPr/>
            <p:nvPr/>
          </p:nvSpPr>
          <p:spPr>
            <a:xfrm>
              <a:off x="1205542" y="382292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3" name="Google Shape;5053;p72"/>
            <p:cNvSpPr/>
            <p:nvPr/>
          </p:nvSpPr>
          <p:spPr>
            <a:xfrm>
              <a:off x="2054133" y="3822925"/>
              <a:ext cx="304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4" name="Google Shape;5054;p72"/>
            <p:cNvSpPr/>
            <p:nvPr/>
          </p:nvSpPr>
          <p:spPr>
            <a:xfrm>
              <a:off x="2444025" y="3822925"/>
              <a:ext cx="630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5" name="Google Shape;5055;p72"/>
            <p:cNvSpPr/>
            <p:nvPr/>
          </p:nvSpPr>
          <p:spPr>
            <a:xfrm>
              <a:off x="3159717" y="3822925"/>
              <a:ext cx="12912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6" name="Google Shape;5056;p72"/>
            <p:cNvSpPr/>
            <p:nvPr/>
          </p:nvSpPr>
          <p:spPr>
            <a:xfrm>
              <a:off x="4536008" y="3822925"/>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7" name="Google Shape;5057;p72"/>
            <p:cNvSpPr/>
            <p:nvPr/>
          </p:nvSpPr>
          <p:spPr>
            <a:xfrm>
              <a:off x="5172500" y="3822925"/>
              <a:ext cx="5097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8" name="Google Shape;5058;p72"/>
            <p:cNvSpPr/>
            <p:nvPr/>
          </p:nvSpPr>
          <p:spPr>
            <a:xfrm>
              <a:off x="5767292" y="3822925"/>
              <a:ext cx="10383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9" name="Google Shape;5059;p72"/>
            <p:cNvSpPr/>
            <p:nvPr/>
          </p:nvSpPr>
          <p:spPr>
            <a:xfrm>
              <a:off x="6890683" y="3822925"/>
              <a:ext cx="14847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0" name="Google Shape;5060;p72"/>
            <p:cNvSpPr/>
            <p:nvPr/>
          </p:nvSpPr>
          <p:spPr>
            <a:xfrm>
              <a:off x="8460475" y="3822925"/>
              <a:ext cx="6081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1" name="Google Shape;5061;p72"/>
            <p:cNvSpPr/>
            <p:nvPr/>
          </p:nvSpPr>
          <p:spPr>
            <a:xfrm>
              <a:off x="75870" y="4094250"/>
              <a:ext cx="6081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2" name="Google Shape;5062;p72"/>
            <p:cNvSpPr/>
            <p:nvPr/>
          </p:nvSpPr>
          <p:spPr>
            <a:xfrm>
              <a:off x="775428" y="4094250"/>
              <a:ext cx="961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3" name="Google Shape;5063;p72"/>
            <p:cNvSpPr/>
            <p:nvPr/>
          </p:nvSpPr>
          <p:spPr>
            <a:xfrm>
              <a:off x="1828686" y="409425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4" name="Google Shape;5064;p72"/>
            <p:cNvSpPr/>
            <p:nvPr/>
          </p:nvSpPr>
          <p:spPr>
            <a:xfrm>
              <a:off x="2471545" y="4094250"/>
              <a:ext cx="87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5" name="Google Shape;5065;p72"/>
            <p:cNvSpPr/>
            <p:nvPr/>
          </p:nvSpPr>
          <p:spPr>
            <a:xfrm>
              <a:off x="3442903" y="4094250"/>
              <a:ext cx="1044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6" name="Google Shape;5066;p72"/>
            <p:cNvSpPr/>
            <p:nvPr/>
          </p:nvSpPr>
          <p:spPr>
            <a:xfrm>
              <a:off x="4578962" y="409425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7" name="Google Shape;5067;p72"/>
            <p:cNvSpPr/>
            <p:nvPr/>
          </p:nvSpPr>
          <p:spPr>
            <a:xfrm>
              <a:off x="5221820" y="4094250"/>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8" name="Google Shape;5068;p72"/>
            <p:cNvSpPr/>
            <p:nvPr/>
          </p:nvSpPr>
          <p:spPr>
            <a:xfrm>
              <a:off x="6413679" y="4094250"/>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9" name="Google Shape;5069;p72"/>
            <p:cNvSpPr/>
            <p:nvPr/>
          </p:nvSpPr>
          <p:spPr>
            <a:xfrm>
              <a:off x="7268637" y="4094250"/>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0" name="Google Shape;5070;p72"/>
            <p:cNvSpPr/>
            <p:nvPr/>
          </p:nvSpPr>
          <p:spPr>
            <a:xfrm>
              <a:off x="8460495" y="4094250"/>
              <a:ext cx="6081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1" name="Google Shape;5071;p72"/>
            <p:cNvSpPr/>
            <p:nvPr/>
          </p:nvSpPr>
          <p:spPr>
            <a:xfrm>
              <a:off x="75850" y="436557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2" name="Google Shape;5072;p72"/>
            <p:cNvSpPr/>
            <p:nvPr/>
          </p:nvSpPr>
          <p:spPr>
            <a:xfrm>
              <a:off x="933675" y="4365575"/>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3" name="Google Shape;5073;p72"/>
            <p:cNvSpPr/>
            <p:nvPr/>
          </p:nvSpPr>
          <p:spPr>
            <a:xfrm>
              <a:off x="1854500" y="4365575"/>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4" name="Google Shape;5074;p72"/>
            <p:cNvSpPr/>
            <p:nvPr/>
          </p:nvSpPr>
          <p:spPr>
            <a:xfrm>
              <a:off x="2500225" y="4365575"/>
              <a:ext cx="87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5" name="Google Shape;5075;p72"/>
            <p:cNvSpPr/>
            <p:nvPr/>
          </p:nvSpPr>
          <p:spPr>
            <a:xfrm>
              <a:off x="3474450" y="4365575"/>
              <a:ext cx="5097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6" name="Google Shape;5076;p72"/>
            <p:cNvSpPr/>
            <p:nvPr/>
          </p:nvSpPr>
          <p:spPr>
            <a:xfrm>
              <a:off x="4078475" y="4365575"/>
              <a:ext cx="14112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7" name="Google Shape;5077;p72"/>
            <p:cNvSpPr/>
            <p:nvPr/>
          </p:nvSpPr>
          <p:spPr>
            <a:xfrm>
              <a:off x="5584000" y="4365575"/>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8" name="Google Shape;5078;p72"/>
            <p:cNvSpPr/>
            <p:nvPr/>
          </p:nvSpPr>
          <p:spPr>
            <a:xfrm>
              <a:off x="6378225" y="436557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9" name="Google Shape;5079;p72"/>
            <p:cNvSpPr/>
            <p:nvPr/>
          </p:nvSpPr>
          <p:spPr>
            <a:xfrm>
              <a:off x="7236050" y="4365575"/>
              <a:ext cx="10383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0" name="Google Shape;5080;p72"/>
            <p:cNvSpPr/>
            <p:nvPr/>
          </p:nvSpPr>
          <p:spPr>
            <a:xfrm>
              <a:off x="8368675" y="4365575"/>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1" name="Google Shape;5081;p72"/>
            <p:cNvSpPr/>
            <p:nvPr/>
          </p:nvSpPr>
          <p:spPr>
            <a:xfrm>
              <a:off x="75863" y="4636900"/>
              <a:ext cx="1044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2" name="Google Shape;5082;p72"/>
            <p:cNvSpPr/>
            <p:nvPr/>
          </p:nvSpPr>
          <p:spPr>
            <a:xfrm>
              <a:off x="1217421" y="4636900"/>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3" name="Google Shape;5083;p72"/>
            <p:cNvSpPr/>
            <p:nvPr/>
          </p:nvSpPr>
          <p:spPr>
            <a:xfrm>
              <a:off x="2077879" y="4636900"/>
              <a:ext cx="5097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4" name="Google Shape;5084;p72"/>
            <p:cNvSpPr/>
            <p:nvPr/>
          </p:nvSpPr>
          <p:spPr>
            <a:xfrm>
              <a:off x="2684538" y="4636900"/>
              <a:ext cx="961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5" name="Google Shape;5085;p72"/>
            <p:cNvSpPr/>
            <p:nvPr/>
          </p:nvSpPr>
          <p:spPr>
            <a:xfrm>
              <a:off x="3743296" y="4636900"/>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6" name="Google Shape;5086;p72"/>
            <p:cNvSpPr/>
            <p:nvPr/>
          </p:nvSpPr>
          <p:spPr>
            <a:xfrm>
              <a:off x="4540154" y="463690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7" name="Google Shape;5087;p72"/>
            <p:cNvSpPr/>
            <p:nvPr/>
          </p:nvSpPr>
          <p:spPr>
            <a:xfrm>
              <a:off x="5188513" y="4636900"/>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8" name="Google Shape;5088;p72"/>
            <p:cNvSpPr/>
            <p:nvPr/>
          </p:nvSpPr>
          <p:spPr>
            <a:xfrm>
              <a:off x="6385871" y="4636900"/>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9" name="Google Shape;5089;p72"/>
            <p:cNvSpPr/>
            <p:nvPr/>
          </p:nvSpPr>
          <p:spPr>
            <a:xfrm>
              <a:off x="7246329" y="4636900"/>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0" name="Google Shape;5090;p72"/>
            <p:cNvSpPr/>
            <p:nvPr/>
          </p:nvSpPr>
          <p:spPr>
            <a:xfrm>
              <a:off x="8106788" y="4636900"/>
              <a:ext cx="961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1" name="Google Shape;5091;p72"/>
            <p:cNvSpPr/>
            <p:nvPr/>
          </p:nvSpPr>
          <p:spPr>
            <a:xfrm>
              <a:off x="75625" y="4908225"/>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2" name="Google Shape;5092;p72"/>
            <p:cNvSpPr/>
            <p:nvPr/>
          </p:nvSpPr>
          <p:spPr>
            <a:xfrm>
              <a:off x="1009417" y="4908225"/>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3" name="Google Shape;5093;p72"/>
            <p:cNvSpPr/>
            <p:nvPr/>
          </p:nvSpPr>
          <p:spPr>
            <a:xfrm>
              <a:off x="1668108" y="4908225"/>
              <a:ext cx="6081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4" name="Google Shape;5094;p72"/>
            <p:cNvSpPr/>
            <p:nvPr/>
          </p:nvSpPr>
          <p:spPr>
            <a:xfrm>
              <a:off x="2383500" y="4908225"/>
              <a:ext cx="11331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5" name="Google Shape;5095;p72"/>
            <p:cNvSpPr/>
            <p:nvPr/>
          </p:nvSpPr>
          <p:spPr>
            <a:xfrm>
              <a:off x="3623892" y="490822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6" name="Google Shape;5096;p72"/>
            <p:cNvSpPr/>
            <p:nvPr/>
          </p:nvSpPr>
          <p:spPr>
            <a:xfrm>
              <a:off x="4494683" y="4908225"/>
              <a:ext cx="87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7" name="Google Shape;5097;p72"/>
            <p:cNvSpPr/>
            <p:nvPr/>
          </p:nvSpPr>
          <p:spPr>
            <a:xfrm>
              <a:off x="5481875" y="4908225"/>
              <a:ext cx="10383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8" name="Google Shape;5098;p72"/>
            <p:cNvSpPr/>
            <p:nvPr/>
          </p:nvSpPr>
          <p:spPr>
            <a:xfrm>
              <a:off x="6627467" y="4908225"/>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9" name="Google Shape;5099;p72"/>
            <p:cNvSpPr/>
            <p:nvPr/>
          </p:nvSpPr>
          <p:spPr>
            <a:xfrm>
              <a:off x="7434658" y="4908225"/>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0" name="Google Shape;5100;p72"/>
            <p:cNvSpPr/>
            <p:nvPr/>
          </p:nvSpPr>
          <p:spPr>
            <a:xfrm>
              <a:off x="8368450" y="4908225"/>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gradFill>
          <a:gsLst>
            <a:gs pos="0">
              <a:srgbClr val="E0EDBA">
                <a:alpha val="79215"/>
              </a:srgbClr>
            </a:gs>
            <a:gs pos="100000">
              <a:srgbClr val="DE87F1">
                <a:alpha val="39607"/>
              </a:srgbClr>
            </a:gs>
          </a:gsLst>
          <a:lin ang="13500032" scaled="0"/>
        </a:gradFill>
        <a:effectLst/>
      </p:bgPr>
    </p:bg>
    <p:spTree>
      <p:nvGrpSpPr>
        <p:cNvPr id="1" name="Shape 5104"/>
        <p:cNvGrpSpPr/>
        <p:nvPr/>
      </p:nvGrpSpPr>
      <p:grpSpPr>
        <a:xfrm>
          <a:off x="0" y="0"/>
          <a:ext cx="0" cy="0"/>
          <a:chOff x="0" y="0"/>
          <a:chExt cx="0" cy="0"/>
        </a:xfrm>
      </p:grpSpPr>
      <p:sp>
        <p:nvSpPr>
          <p:cNvPr id="5105" name="Google Shape;5105;p73"/>
          <p:cNvSpPr txBox="1">
            <a:spLocks noGrp="1"/>
          </p:cNvSpPr>
          <p:nvPr>
            <p:ph type="title"/>
          </p:nvPr>
        </p:nvSpPr>
        <p:spPr>
          <a:xfrm>
            <a:off x="311700" y="21214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000000"/>
                </a:solidFill>
              </a:rPr>
              <a:t>Gradient Backgrounds</a:t>
            </a:r>
            <a:endParaRPr>
              <a:solidFill>
                <a:srgbClr val="000000"/>
              </a:solidFill>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gradFill>
          <a:gsLst>
            <a:gs pos="0">
              <a:srgbClr val="CB2D3E"/>
            </a:gs>
            <a:gs pos="100000">
              <a:srgbClr val="EF473A"/>
            </a:gs>
          </a:gsLst>
          <a:lin ang="5400012" scaled="0"/>
        </a:gradFill>
        <a:effectLst/>
      </p:bgPr>
    </p:bg>
    <p:spTree>
      <p:nvGrpSpPr>
        <p:cNvPr id="1" name="Shape 5109"/>
        <p:cNvGrpSpPr/>
        <p:nvPr/>
      </p:nvGrpSpPr>
      <p:grpSpPr>
        <a:xfrm>
          <a:off x="0" y="0"/>
          <a:ext cx="0" cy="0"/>
          <a:chOff x="0" y="0"/>
          <a:chExt cx="0" cy="0"/>
        </a:xfrm>
      </p:grpSpPr>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gradFill>
          <a:gsLst>
            <a:gs pos="0">
              <a:srgbClr val="12C2E9"/>
            </a:gs>
            <a:gs pos="50000">
              <a:srgbClr val="C471ED"/>
            </a:gs>
            <a:gs pos="100000">
              <a:srgbClr val="F64F59"/>
            </a:gs>
          </a:gsLst>
          <a:lin ang="0" scaled="0"/>
        </a:gradFill>
        <a:effectLst/>
      </p:bgPr>
    </p:bg>
    <p:spTree>
      <p:nvGrpSpPr>
        <p:cNvPr id="1" name="Shape 5113"/>
        <p:cNvGrpSpPr/>
        <p:nvPr/>
      </p:nvGrpSpPr>
      <p:grpSpPr>
        <a:xfrm>
          <a:off x="0" y="0"/>
          <a:ext cx="0" cy="0"/>
          <a:chOff x="0" y="0"/>
          <a:chExt cx="0" cy="0"/>
        </a:xfrm>
      </p:grpSpPr>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gradFill>
          <a:gsLst>
            <a:gs pos="0">
              <a:srgbClr val="A8C0FF"/>
            </a:gs>
            <a:gs pos="100000">
              <a:srgbClr val="3F2B96"/>
            </a:gs>
          </a:gsLst>
          <a:lin ang="0" scaled="0"/>
        </a:gradFill>
        <a:effectLst/>
      </p:bgPr>
    </p:bg>
    <p:spTree>
      <p:nvGrpSpPr>
        <p:cNvPr id="1" name="Shape 5117"/>
        <p:cNvGrpSpPr/>
        <p:nvPr/>
      </p:nvGrpSpPr>
      <p:grpSpPr>
        <a:xfrm>
          <a:off x="0" y="0"/>
          <a:ext cx="0" cy="0"/>
          <a:chOff x="0" y="0"/>
          <a:chExt cx="0" cy="0"/>
        </a:xfrm>
      </p:grpSpPr>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gradFill>
          <a:gsLst>
            <a:gs pos="0">
              <a:srgbClr val="C9DAF8"/>
            </a:gs>
            <a:gs pos="100000">
              <a:srgbClr val="DE87F1"/>
            </a:gs>
          </a:gsLst>
          <a:lin ang="13500032" scaled="0"/>
        </a:gradFill>
        <a:effectLst/>
      </p:bgPr>
    </p:bg>
    <p:spTree>
      <p:nvGrpSpPr>
        <p:cNvPr id="1" name="Shape 5121"/>
        <p:cNvGrpSpPr/>
        <p:nvPr/>
      </p:nvGrpSpPr>
      <p:grpSpPr>
        <a:xfrm>
          <a:off x="0" y="0"/>
          <a:ext cx="0" cy="0"/>
          <a:chOff x="0" y="0"/>
          <a:chExt cx="0" cy="0"/>
        </a:xfrm>
      </p:grpSpPr>
      <p:sp>
        <p:nvSpPr>
          <p:cNvPr id="5122" name="Google Shape;5122;p77"/>
          <p:cNvSpPr txBox="1">
            <a:spLocks noGrp="1"/>
          </p:cNvSpPr>
          <p:nvPr>
            <p:ph type="title"/>
          </p:nvPr>
        </p:nvSpPr>
        <p:spPr>
          <a:xfrm>
            <a:off x="311700" y="21214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FFFF"/>
                </a:solidFill>
              </a:rPr>
              <a:t>ML and Health</a:t>
            </a:r>
            <a:endParaRPr>
              <a:solidFill>
                <a:srgbClr val="FFFFFF"/>
              </a:solidFill>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5126"/>
        <p:cNvGrpSpPr/>
        <p:nvPr/>
      </p:nvGrpSpPr>
      <p:grpSpPr>
        <a:xfrm>
          <a:off x="0" y="0"/>
          <a:ext cx="0" cy="0"/>
          <a:chOff x="0" y="0"/>
          <a:chExt cx="0" cy="0"/>
        </a:xfrm>
      </p:grpSpPr>
      <p:pic>
        <p:nvPicPr>
          <p:cNvPr id="5127" name="Google Shape;5127;p78"/>
          <p:cNvPicPr preferRelativeResize="0"/>
          <p:nvPr/>
        </p:nvPicPr>
        <p:blipFill>
          <a:blip r:embed="rId3">
            <a:alphaModFix/>
          </a:blip>
          <a:stretch>
            <a:fillRect/>
          </a:stretch>
        </p:blipFill>
        <p:spPr>
          <a:xfrm>
            <a:off x="-4525" y="610925"/>
            <a:ext cx="8121701" cy="3921650"/>
          </a:xfrm>
          <a:prstGeom prst="rect">
            <a:avLst/>
          </a:prstGeom>
          <a:noFill/>
          <a:ln>
            <a:noFill/>
          </a:ln>
        </p:spPr>
      </p:pic>
      <p:sp>
        <p:nvSpPr>
          <p:cNvPr id="5128" name="Google Shape;5128;p78"/>
          <p:cNvSpPr/>
          <p:nvPr/>
        </p:nvSpPr>
        <p:spPr>
          <a:xfrm>
            <a:off x="7371550" y="2901250"/>
            <a:ext cx="196500" cy="350100"/>
          </a:xfrm>
          <a:prstGeom prst="rect">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0000"/>
              </a:solidFill>
            </a:endParaRPr>
          </a:p>
        </p:txBody>
      </p:sp>
      <p:sp>
        <p:nvSpPr>
          <p:cNvPr id="5129" name="Google Shape;5129;p78"/>
          <p:cNvSpPr/>
          <p:nvPr/>
        </p:nvSpPr>
        <p:spPr>
          <a:xfrm>
            <a:off x="7371550" y="2551050"/>
            <a:ext cx="196500" cy="350100"/>
          </a:xfrm>
          <a:prstGeom prst="rect">
            <a:avLst/>
          </a:prstGeom>
          <a:solidFill>
            <a:srgbClr val="EA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0000"/>
              </a:solidFill>
            </a:endParaRPr>
          </a:p>
        </p:txBody>
      </p:sp>
      <p:sp>
        <p:nvSpPr>
          <p:cNvPr id="5130" name="Google Shape;5130;p78"/>
          <p:cNvSpPr/>
          <p:nvPr/>
        </p:nvSpPr>
        <p:spPr>
          <a:xfrm>
            <a:off x="7371550" y="2200950"/>
            <a:ext cx="196500" cy="350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0000"/>
              </a:solidFill>
            </a:endParaRPr>
          </a:p>
        </p:txBody>
      </p:sp>
      <p:sp>
        <p:nvSpPr>
          <p:cNvPr id="5131" name="Google Shape;5131;p78"/>
          <p:cNvSpPr/>
          <p:nvPr/>
        </p:nvSpPr>
        <p:spPr>
          <a:xfrm>
            <a:off x="7371550" y="1850850"/>
            <a:ext cx="196500" cy="3501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0000"/>
              </a:solidFill>
            </a:endParaRPr>
          </a:p>
        </p:txBody>
      </p:sp>
      <p:sp>
        <p:nvSpPr>
          <p:cNvPr id="5132" name="Google Shape;5132;p78"/>
          <p:cNvSpPr/>
          <p:nvPr/>
        </p:nvSpPr>
        <p:spPr>
          <a:xfrm>
            <a:off x="7611475" y="2024100"/>
            <a:ext cx="300300" cy="1380600"/>
          </a:xfrm>
          <a:prstGeom prst="rightBrace">
            <a:avLst>
              <a:gd name="adj1" fmla="val 50000"/>
              <a:gd name="adj2" fmla="val 51483"/>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3" name="Google Shape;5133;p78"/>
          <p:cNvSpPr txBox="1"/>
          <p:nvPr/>
        </p:nvSpPr>
        <p:spPr>
          <a:xfrm rot="-2701427">
            <a:off x="7932963" y="3840488"/>
            <a:ext cx="1022052" cy="555786"/>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Pain Location </a:t>
            </a:r>
            <a:r>
              <a:rPr lang="en" sz="1100">
                <a:solidFill>
                  <a:schemeClr val="dk1"/>
                </a:solidFill>
                <a:latin typeface="Times New Roman"/>
                <a:ea typeface="Times New Roman"/>
                <a:cs typeface="Times New Roman"/>
                <a:sym typeface="Times New Roman"/>
              </a:rPr>
              <a:t>Assessment</a:t>
            </a:r>
            <a:endParaRPr sz="1100">
              <a:latin typeface="Times New Roman"/>
              <a:ea typeface="Times New Roman"/>
              <a:cs typeface="Times New Roman"/>
              <a:sym typeface="Times New Roman"/>
            </a:endParaRPr>
          </a:p>
        </p:txBody>
      </p:sp>
      <p:cxnSp>
        <p:nvCxnSpPr>
          <p:cNvPr id="5134" name="Google Shape;5134;p78"/>
          <p:cNvCxnSpPr/>
          <p:nvPr/>
        </p:nvCxnSpPr>
        <p:spPr>
          <a:xfrm rot="10800000" flipH="1">
            <a:off x="7642075" y="1489475"/>
            <a:ext cx="417300" cy="331500"/>
          </a:xfrm>
          <a:prstGeom prst="straightConnector1">
            <a:avLst/>
          </a:prstGeom>
          <a:noFill/>
          <a:ln w="9525" cap="flat" cmpd="sng">
            <a:solidFill>
              <a:srgbClr val="000000"/>
            </a:solidFill>
            <a:prstDash val="solid"/>
            <a:round/>
            <a:headEnd type="none" w="med" len="med"/>
            <a:tailEnd type="none" w="med" len="med"/>
          </a:ln>
        </p:spPr>
      </p:cxnSp>
      <p:sp>
        <p:nvSpPr>
          <p:cNvPr id="5135" name="Google Shape;5135;p78"/>
          <p:cNvSpPr txBox="1"/>
          <p:nvPr/>
        </p:nvSpPr>
        <p:spPr>
          <a:xfrm rot="-2310822">
            <a:off x="7820544" y="1111388"/>
            <a:ext cx="937046" cy="296154"/>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No pain</a:t>
            </a:r>
            <a:endParaRPr sz="1100">
              <a:latin typeface="Times New Roman"/>
              <a:ea typeface="Times New Roman"/>
              <a:cs typeface="Times New Roman"/>
              <a:sym typeface="Times New Roman"/>
            </a:endParaRPr>
          </a:p>
        </p:txBody>
      </p:sp>
      <p:sp>
        <p:nvSpPr>
          <p:cNvPr id="5136" name="Google Shape;5136;p78"/>
          <p:cNvSpPr txBox="1"/>
          <p:nvPr/>
        </p:nvSpPr>
        <p:spPr>
          <a:xfrm rot="-2698646">
            <a:off x="634865" y="1489977"/>
            <a:ext cx="538603" cy="22189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900">
                <a:latin typeface="Times New Roman"/>
                <a:ea typeface="Times New Roman"/>
                <a:cs typeface="Times New Roman"/>
                <a:sym typeface="Times New Roman"/>
              </a:rPr>
              <a:t>ICA</a:t>
            </a:r>
            <a:endParaRPr sz="900">
              <a:latin typeface="Times New Roman"/>
              <a:ea typeface="Times New Roman"/>
              <a:cs typeface="Times New Roman"/>
              <a:sym typeface="Times New Roman"/>
            </a:endParaRPr>
          </a:p>
        </p:txBody>
      </p:sp>
      <p:sp>
        <p:nvSpPr>
          <p:cNvPr id="5137" name="Google Shape;5137;p78"/>
          <p:cNvSpPr txBox="1"/>
          <p:nvPr/>
        </p:nvSpPr>
        <p:spPr>
          <a:xfrm>
            <a:off x="6626750" y="1910075"/>
            <a:ext cx="155100" cy="1432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sz="1300"/>
          </a:p>
        </p:txBody>
      </p:sp>
      <p:sp>
        <p:nvSpPr>
          <p:cNvPr id="5138" name="Google Shape;5138;p78"/>
          <p:cNvSpPr/>
          <p:nvPr/>
        </p:nvSpPr>
        <p:spPr>
          <a:xfrm>
            <a:off x="6642525" y="1394675"/>
            <a:ext cx="300300" cy="2165700"/>
          </a:xfrm>
          <a:prstGeom prst="rect">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a:ea typeface="Times New Roman"/>
              <a:cs typeface="Times New Roman"/>
              <a:sym typeface="Times New Roman"/>
            </a:endParaRPr>
          </a:p>
        </p:txBody>
      </p:sp>
      <p:sp>
        <p:nvSpPr>
          <p:cNvPr id="5139" name="Google Shape;5139;p78"/>
          <p:cNvSpPr txBox="1"/>
          <p:nvPr/>
        </p:nvSpPr>
        <p:spPr>
          <a:xfrm>
            <a:off x="5621225" y="1588050"/>
            <a:ext cx="684900" cy="26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
        <p:nvSpPr>
          <p:cNvPr id="5140" name="Google Shape;5140;p78"/>
          <p:cNvSpPr txBox="1"/>
          <p:nvPr/>
        </p:nvSpPr>
        <p:spPr>
          <a:xfrm>
            <a:off x="5621225" y="2083763"/>
            <a:ext cx="684900" cy="26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
        <p:nvSpPr>
          <p:cNvPr id="5141" name="Google Shape;5141;p78"/>
          <p:cNvSpPr txBox="1"/>
          <p:nvPr/>
        </p:nvSpPr>
        <p:spPr>
          <a:xfrm>
            <a:off x="5621225" y="2336600"/>
            <a:ext cx="684900" cy="26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
        <p:nvSpPr>
          <p:cNvPr id="5142" name="Google Shape;5142;p78"/>
          <p:cNvSpPr txBox="1"/>
          <p:nvPr/>
        </p:nvSpPr>
        <p:spPr>
          <a:xfrm>
            <a:off x="5621225" y="2579475"/>
            <a:ext cx="684900" cy="26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
        <p:nvSpPr>
          <p:cNvPr id="5143" name="Google Shape;5143;p78"/>
          <p:cNvSpPr txBox="1"/>
          <p:nvPr/>
        </p:nvSpPr>
        <p:spPr>
          <a:xfrm>
            <a:off x="5621225" y="2834313"/>
            <a:ext cx="684900" cy="350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
        <p:nvSpPr>
          <p:cNvPr id="5144" name="Google Shape;5144;p78"/>
          <p:cNvSpPr txBox="1"/>
          <p:nvPr/>
        </p:nvSpPr>
        <p:spPr>
          <a:xfrm>
            <a:off x="5621225" y="3075175"/>
            <a:ext cx="684900" cy="26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
        <p:nvSpPr>
          <p:cNvPr id="5145" name="Google Shape;5145;p78"/>
          <p:cNvSpPr/>
          <p:nvPr/>
        </p:nvSpPr>
        <p:spPr>
          <a:xfrm>
            <a:off x="7371550" y="1850850"/>
            <a:ext cx="196500" cy="350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0000"/>
              </a:solidFill>
            </a:endParaRPr>
          </a:p>
        </p:txBody>
      </p:sp>
      <p:sp>
        <p:nvSpPr>
          <p:cNvPr id="5146" name="Google Shape;5146;p78"/>
          <p:cNvSpPr/>
          <p:nvPr/>
        </p:nvSpPr>
        <p:spPr>
          <a:xfrm>
            <a:off x="7371550" y="2200850"/>
            <a:ext cx="196500" cy="350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0000"/>
              </a:solidFill>
            </a:endParaRPr>
          </a:p>
        </p:txBody>
      </p:sp>
      <p:sp>
        <p:nvSpPr>
          <p:cNvPr id="5147" name="Google Shape;5147;p78"/>
          <p:cNvSpPr/>
          <p:nvPr/>
        </p:nvSpPr>
        <p:spPr>
          <a:xfrm>
            <a:off x="7371550" y="2200850"/>
            <a:ext cx="196500" cy="350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0000"/>
              </a:solidFill>
            </a:endParaRPr>
          </a:p>
        </p:txBody>
      </p:sp>
      <p:sp>
        <p:nvSpPr>
          <p:cNvPr id="5148" name="Google Shape;5148;p78"/>
          <p:cNvSpPr/>
          <p:nvPr/>
        </p:nvSpPr>
        <p:spPr>
          <a:xfrm>
            <a:off x="7371550" y="2200850"/>
            <a:ext cx="196500" cy="350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0000"/>
              </a:solidFill>
            </a:endParaRPr>
          </a:p>
        </p:txBody>
      </p:sp>
      <p:sp>
        <p:nvSpPr>
          <p:cNvPr id="5149" name="Google Shape;5149;p78"/>
          <p:cNvSpPr/>
          <p:nvPr/>
        </p:nvSpPr>
        <p:spPr>
          <a:xfrm>
            <a:off x="7346050" y="1667175"/>
            <a:ext cx="247500" cy="1739100"/>
          </a:xfrm>
          <a:prstGeom prst="rect">
            <a:avLst/>
          </a:prstGeom>
          <a:gradFill>
            <a:gsLst>
              <a:gs pos="0">
                <a:srgbClr val="FF0000"/>
              </a:gs>
              <a:gs pos="100000">
                <a:schemeClr val="lt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50" name="Google Shape;5150;p78"/>
          <p:cNvCxnSpPr/>
          <p:nvPr/>
        </p:nvCxnSpPr>
        <p:spPr>
          <a:xfrm>
            <a:off x="7346050" y="2024100"/>
            <a:ext cx="247500" cy="0"/>
          </a:xfrm>
          <a:prstGeom prst="straightConnector1">
            <a:avLst/>
          </a:prstGeom>
          <a:noFill/>
          <a:ln w="9525" cap="flat" cmpd="sng">
            <a:solidFill>
              <a:schemeClr val="dk2"/>
            </a:solidFill>
            <a:prstDash val="solid"/>
            <a:round/>
            <a:headEnd type="none" w="med" len="med"/>
            <a:tailEnd type="none" w="med" len="med"/>
          </a:ln>
        </p:spPr>
      </p:cxnSp>
      <p:cxnSp>
        <p:nvCxnSpPr>
          <p:cNvPr id="5151" name="Google Shape;5151;p78"/>
          <p:cNvCxnSpPr/>
          <p:nvPr/>
        </p:nvCxnSpPr>
        <p:spPr>
          <a:xfrm>
            <a:off x="7346050" y="2375888"/>
            <a:ext cx="247500" cy="0"/>
          </a:xfrm>
          <a:prstGeom prst="straightConnector1">
            <a:avLst/>
          </a:prstGeom>
          <a:noFill/>
          <a:ln w="9525" cap="flat" cmpd="sng">
            <a:solidFill>
              <a:schemeClr val="dk2"/>
            </a:solidFill>
            <a:prstDash val="solid"/>
            <a:round/>
            <a:headEnd type="none" w="med" len="med"/>
            <a:tailEnd type="none" w="med" len="med"/>
          </a:ln>
        </p:spPr>
      </p:cxnSp>
      <p:cxnSp>
        <p:nvCxnSpPr>
          <p:cNvPr id="5152" name="Google Shape;5152;p78"/>
          <p:cNvCxnSpPr/>
          <p:nvPr/>
        </p:nvCxnSpPr>
        <p:spPr>
          <a:xfrm>
            <a:off x="7346050" y="2726100"/>
            <a:ext cx="247500" cy="0"/>
          </a:xfrm>
          <a:prstGeom prst="straightConnector1">
            <a:avLst/>
          </a:prstGeom>
          <a:noFill/>
          <a:ln w="9525" cap="flat" cmpd="sng">
            <a:solidFill>
              <a:schemeClr val="dk2"/>
            </a:solidFill>
            <a:prstDash val="solid"/>
            <a:round/>
            <a:headEnd type="none" w="med" len="med"/>
            <a:tailEnd type="none" w="med" len="med"/>
          </a:ln>
        </p:spPr>
      </p:cxnSp>
      <p:cxnSp>
        <p:nvCxnSpPr>
          <p:cNvPr id="5153" name="Google Shape;5153;p78"/>
          <p:cNvCxnSpPr/>
          <p:nvPr/>
        </p:nvCxnSpPr>
        <p:spPr>
          <a:xfrm>
            <a:off x="7346050" y="3076300"/>
            <a:ext cx="247500" cy="0"/>
          </a:xfrm>
          <a:prstGeom prst="straightConnector1">
            <a:avLst/>
          </a:prstGeom>
          <a:noFill/>
          <a:ln w="9525" cap="flat" cmpd="sng">
            <a:solidFill>
              <a:schemeClr val="dk2"/>
            </a:solidFill>
            <a:prstDash val="solid"/>
            <a:round/>
            <a:headEnd type="none" w="med" len="med"/>
            <a:tailEnd type="none" w="med" len="med"/>
          </a:ln>
        </p:spPr>
      </p:cxnSp>
      <p:pic>
        <p:nvPicPr>
          <p:cNvPr id="5154" name="Google Shape;5154;p78"/>
          <p:cNvPicPr preferRelativeResize="0"/>
          <p:nvPr/>
        </p:nvPicPr>
        <p:blipFill>
          <a:blip r:embed="rId4">
            <a:alphaModFix/>
          </a:blip>
          <a:stretch>
            <a:fillRect/>
          </a:stretch>
        </p:blipFill>
        <p:spPr>
          <a:xfrm>
            <a:off x="7929701" y="2200950"/>
            <a:ext cx="966975" cy="1218374"/>
          </a:xfrm>
          <a:prstGeom prst="rect">
            <a:avLst/>
          </a:prstGeom>
          <a:noFill/>
          <a:ln>
            <a:noFill/>
          </a:ln>
        </p:spPr>
      </p:pic>
      <p:sp>
        <p:nvSpPr>
          <p:cNvPr id="5155" name="Google Shape;5155;p78"/>
          <p:cNvSpPr txBox="1"/>
          <p:nvPr/>
        </p:nvSpPr>
        <p:spPr>
          <a:xfrm>
            <a:off x="635225" y="3820275"/>
            <a:ext cx="1857600" cy="350100"/>
          </a:xfrm>
          <a:prstGeom prst="rect">
            <a:avLst/>
          </a:prstGeom>
          <a:solidFill>
            <a:schemeClr val="lt1"/>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EEG Time Series</a:t>
            </a:r>
            <a:endParaRPr sz="1200">
              <a:latin typeface="Times New Roman"/>
              <a:ea typeface="Times New Roman"/>
              <a:cs typeface="Times New Roman"/>
              <a:sym typeface="Times New Roman"/>
            </a:endParaRPr>
          </a:p>
        </p:txBody>
      </p:sp>
      <p:sp>
        <p:nvSpPr>
          <p:cNvPr id="5156" name="Google Shape;5156;p78"/>
          <p:cNvSpPr txBox="1"/>
          <p:nvPr/>
        </p:nvSpPr>
        <p:spPr>
          <a:xfrm>
            <a:off x="1332125" y="1005075"/>
            <a:ext cx="747600" cy="230700"/>
          </a:xfrm>
          <a:prstGeom prst="rect">
            <a:avLst/>
          </a:prstGeom>
          <a:solidFill>
            <a:schemeClr val="lt1"/>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a:latin typeface="Times New Roman"/>
                <a:ea typeface="Times New Roman"/>
                <a:cs typeface="Times New Roman"/>
                <a:sym typeface="Times New Roman"/>
              </a:rPr>
              <a:t>Time slice</a:t>
            </a:r>
            <a:endParaRPr sz="800">
              <a:latin typeface="Times New Roman"/>
              <a:ea typeface="Times New Roman"/>
              <a:cs typeface="Times New Roman"/>
              <a:sym typeface="Times New Roman"/>
            </a:endParaRPr>
          </a:p>
        </p:txBody>
      </p:sp>
      <p:sp>
        <p:nvSpPr>
          <p:cNvPr id="5157" name="Google Shape;5157;p78"/>
          <p:cNvSpPr txBox="1"/>
          <p:nvPr/>
        </p:nvSpPr>
        <p:spPr>
          <a:xfrm>
            <a:off x="5621225" y="1836076"/>
            <a:ext cx="684900" cy="296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
        <p:nvSpPr>
          <p:cNvPr id="5158" name="Google Shape;5158;p78"/>
          <p:cNvSpPr txBox="1"/>
          <p:nvPr/>
        </p:nvSpPr>
        <p:spPr>
          <a:xfrm rot="-2700000">
            <a:off x="5228483" y="3971114"/>
            <a:ext cx="1263034" cy="570211"/>
          </a:xfrm>
          <a:prstGeom prst="rect">
            <a:avLst/>
          </a:prstGeom>
          <a:solidFill>
            <a:schemeClr val="lt1"/>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Spatial Feature Learning</a:t>
            </a:r>
            <a:endParaRPr sz="1100">
              <a:latin typeface="Times New Roman"/>
              <a:ea typeface="Times New Roman"/>
              <a:cs typeface="Times New Roman"/>
              <a:sym typeface="Times New Roman"/>
            </a:endParaRPr>
          </a:p>
        </p:txBody>
      </p:sp>
      <p:sp>
        <p:nvSpPr>
          <p:cNvPr id="5159" name="Google Shape;5159;p78"/>
          <p:cNvSpPr txBox="1"/>
          <p:nvPr/>
        </p:nvSpPr>
        <p:spPr>
          <a:xfrm rot="-2700000">
            <a:off x="4231963" y="4026042"/>
            <a:ext cx="1067024" cy="425961"/>
          </a:xfrm>
          <a:prstGeom prst="rect">
            <a:avLst/>
          </a:prstGeom>
          <a:solidFill>
            <a:schemeClr val="lt1"/>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EEG Images</a:t>
            </a:r>
            <a:endParaRPr sz="1100">
              <a:latin typeface="Times New Roman"/>
              <a:ea typeface="Times New Roman"/>
              <a:cs typeface="Times New Roman"/>
              <a:sym typeface="Times New Roman"/>
            </a:endParaRPr>
          </a:p>
        </p:txBody>
      </p:sp>
      <p:sp>
        <p:nvSpPr>
          <p:cNvPr id="5160" name="Google Shape;5160;p78"/>
          <p:cNvSpPr txBox="1"/>
          <p:nvPr/>
        </p:nvSpPr>
        <p:spPr>
          <a:xfrm>
            <a:off x="2649475" y="3994975"/>
            <a:ext cx="1502400" cy="537600"/>
          </a:xfrm>
          <a:prstGeom prst="rect">
            <a:avLst/>
          </a:prstGeom>
          <a:solidFill>
            <a:schemeClr val="lt1"/>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Spectral Topography Maps </a:t>
            </a:r>
            <a:endParaRPr sz="1200">
              <a:latin typeface="Times New Roman"/>
              <a:ea typeface="Times New Roman"/>
              <a:cs typeface="Times New Roman"/>
              <a:sym typeface="Times New Roman"/>
            </a:endParaRPr>
          </a:p>
        </p:txBody>
      </p:sp>
      <p:sp>
        <p:nvSpPr>
          <p:cNvPr id="5161" name="Google Shape;5161;p78"/>
          <p:cNvSpPr/>
          <p:nvPr/>
        </p:nvSpPr>
        <p:spPr>
          <a:xfrm>
            <a:off x="3877975" y="562450"/>
            <a:ext cx="356700" cy="338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2" name="Google Shape;5162;p78"/>
          <p:cNvSpPr/>
          <p:nvPr/>
        </p:nvSpPr>
        <p:spPr>
          <a:xfrm>
            <a:off x="3906175" y="851775"/>
            <a:ext cx="300300" cy="3093000"/>
          </a:xfrm>
          <a:prstGeom prst="rightBrace">
            <a:avLst>
              <a:gd name="adj1" fmla="val 50000"/>
              <a:gd name="adj2" fmla="val 51483"/>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3" name="Google Shape;5163;p78"/>
          <p:cNvSpPr/>
          <p:nvPr/>
        </p:nvSpPr>
        <p:spPr>
          <a:xfrm>
            <a:off x="2427425" y="1982975"/>
            <a:ext cx="300300" cy="393000"/>
          </a:xfrm>
          <a:prstGeom prst="rightArrow">
            <a:avLst>
              <a:gd name="adj1" fmla="val 50000"/>
              <a:gd name="adj2" fmla="val 17890"/>
            </a:avLst>
          </a:prstGeom>
          <a:solidFill>
            <a:srgbClr val="F3F3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4" name="Google Shape;5164;p78"/>
          <p:cNvSpPr txBox="1"/>
          <p:nvPr/>
        </p:nvSpPr>
        <p:spPr>
          <a:xfrm>
            <a:off x="2368925" y="2024100"/>
            <a:ext cx="417300" cy="262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Alpha</a:t>
            </a:r>
            <a:endParaRPr sz="700">
              <a:latin typeface="Times New Roman"/>
              <a:ea typeface="Times New Roman"/>
              <a:cs typeface="Times New Roman"/>
              <a:sym typeface="Times New Roman"/>
            </a:endParaRPr>
          </a:p>
        </p:txBody>
      </p:sp>
      <p:sp>
        <p:nvSpPr>
          <p:cNvPr id="5165" name="Google Shape;5165;p78"/>
          <p:cNvSpPr/>
          <p:nvPr/>
        </p:nvSpPr>
        <p:spPr>
          <a:xfrm>
            <a:off x="5198875" y="2228825"/>
            <a:ext cx="300300" cy="445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6" name="Google Shape;5166;p78"/>
          <p:cNvSpPr/>
          <p:nvPr/>
        </p:nvSpPr>
        <p:spPr>
          <a:xfrm>
            <a:off x="5180500" y="2338625"/>
            <a:ext cx="51000" cy="2961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7" name="Google Shape;5167;p78"/>
          <p:cNvSpPr/>
          <p:nvPr/>
        </p:nvSpPr>
        <p:spPr>
          <a:xfrm>
            <a:off x="5198875" y="2388675"/>
            <a:ext cx="300300" cy="296100"/>
          </a:xfrm>
          <a:prstGeom prst="rightArrow">
            <a:avLst>
              <a:gd name="adj1" fmla="val 50000"/>
              <a:gd name="adj2" fmla="val 32184"/>
            </a:avLst>
          </a:prstGeom>
          <a:solidFill>
            <a:srgbClr val="F3F3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8" name="Google Shape;5168;p78"/>
          <p:cNvSpPr/>
          <p:nvPr/>
        </p:nvSpPr>
        <p:spPr>
          <a:xfrm>
            <a:off x="6977425" y="2286825"/>
            <a:ext cx="356700" cy="472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9" name="Google Shape;5169;p78"/>
          <p:cNvSpPr/>
          <p:nvPr/>
        </p:nvSpPr>
        <p:spPr>
          <a:xfrm>
            <a:off x="7007025" y="2388675"/>
            <a:ext cx="300300" cy="296100"/>
          </a:xfrm>
          <a:prstGeom prst="rightArrow">
            <a:avLst>
              <a:gd name="adj1" fmla="val 50000"/>
              <a:gd name="adj2" fmla="val 32184"/>
            </a:avLst>
          </a:prstGeom>
          <a:solidFill>
            <a:srgbClr val="F3F3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0" name="Google Shape;5170;p78"/>
          <p:cNvSpPr/>
          <p:nvPr/>
        </p:nvSpPr>
        <p:spPr>
          <a:xfrm>
            <a:off x="6274350" y="2264625"/>
            <a:ext cx="356700" cy="445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1" name="Google Shape;5171;p78"/>
          <p:cNvSpPr/>
          <p:nvPr/>
        </p:nvSpPr>
        <p:spPr>
          <a:xfrm>
            <a:off x="6285213" y="2388675"/>
            <a:ext cx="300300" cy="296100"/>
          </a:xfrm>
          <a:prstGeom prst="rightArrow">
            <a:avLst>
              <a:gd name="adj1" fmla="val 50000"/>
              <a:gd name="adj2" fmla="val 32184"/>
            </a:avLst>
          </a:prstGeom>
          <a:solidFill>
            <a:srgbClr val="F3F3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2" name="Google Shape;5172;p78"/>
          <p:cNvSpPr/>
          <p:nvPr/>
        </p:nvSpPr>
        <p:spPr>
          <a:xfrm>
            <a:off x="1509750" y="1243325"/>
            <a:ext cx="200100" cy="88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3" name="Google Shape;5173;p78"/>
          <p:cNvSpPr/>
          <p:nvPr/>
        </p:nvSpPr>
        <p:spPr>
          <a:xfrm rot="-5400000">
            <a:off x="1588950" y="1201625"/>
            <a:ext cx="54000" cy="172200"/>
          </a:xfrm>
          <a:prstGeom prst="rightBrace">
            <a:avLst>
              <a:gd name="adj1" fmla="val 33009"/>
              <a:gd name="adj2" fmla="val 53229"/>
            </a:avLst>
          </a:prstGeom>
          <a:no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200">
              <a:latin typeface="Times New Roman"/>
              <a:ea typeface="Times New Roman"/>
              <a:cs typeface="Times New Roman"/>
              <a:sym typeface="Times New Roman"/>
            </a:endParaRPr>
          </a:p>
        </p:txBody>
      </p:sp>
      <p:sp>
        <p:nvSpPr>
          <p:cNvPr id="5174" name="Google Shape;5174;p78"/>
          <p:cNvSpPr/>
          <p:nvPr/>
        </p:nvSpPr>
        <p:spPr>
          <a:xfrm>
            <a:off x="2425975" y="1191525"/>
            <a:ext cx="356700" cy="230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5" name="Google Shape;5175;p78"/>
          <p:cNvSpPr txBox="1"/>
          <p:nvPr/>
        </p:nvSpPr>
        <p:spPr>
          <a:xfrm>
            <a:off x="2368925" y="1191525"/>
            <a:ext cx="417300" cy="26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700">
                <a:latin typeface="Times New Roman"/>
                <a:ea typeface="Times New Roman"/>
                <a:cs typeface="Times New Roman"/>
                <a:sym typeface="Times New Roman"/>
              </a:rPr>
              <a:t>Alpha</a:t>
            </a:r>
            <a:endParaRPr sz="700">
              <a:latin typeface="Times New Roman"/>
              <a:ea typeface="Times New Roman"/>
              <a:cs typeface="Times New Roman"/>
              <a:sym typeface="Times New Roman"/>
            </a:endParaRPr>
          </a:p>
        </p:txBody>
      </p:sp>
      <p:sp>
        <p:nvSpPr>
          <p:cNvPr id="5176" name="Google Shape;5176;p78"/>
          <p:cNvSpPr/>
          <p:nvPr/>
        </p:nvSpPr>
        <p:spPr>
          <a:xfrm>
            <a:off x="2427425" y="1126425"/>
            <a:ext cx="300300" cy="393000"/>
          </a:xfrm>
          <a:prstGeom prst="rightArrow">
            <a:avLst>
              <a:gd name="adj1" fmla="val 50000"/>
              <a:gd name="adj2" fmla="val 17890"/>
            </a:avLst>
          </a:prstGeom>
          <a:solidFill>
            <a:srgbClr val="F3F3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7" name="Google Shape;5177;p78"/>
          <p:cNvSpPr txBox="1"/>
          <p:nvPr/>
        </p:nvSpPr>
        <p:spPr>
          <a:xfrm>
            <a:off x="2368925" y="1167550"/>
            <a:ext cx="417300" cy="262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Theta</a:t>
            </a:r>
            <a:endParaRPr sz="700">
              <a:latin typeface="Times New Roman"/>
              <a:ea typeface="Times New Roman"/>
              <a:cs typeface="Times New Roman"/>
              <a:sym typeface="Times New Roman"/>
            </a:endParaRPr>
          </a:p>
        </p:txBody>
      </p:sp>
      <p:sp>
        <p:nvSpPr>
          <p:cNvPr id="5178" name="Google Shape;5178;p78"/>
          <p:cNvSpPr/>
          <p:nvPr/>
        </p:nvSpPr>
        <p:spPr>
          <a:xfrm>
            <a:off x="2420025" y="3041700"/>
            <a:ext cx="356700" cy="195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9" name="Google Shape;5179;p78"/>
          <p:cNvSpPr/>
          <p:nvPr/>
        </p:nvSpPr>
        <p:spPr>
          <a:xfrm>
            <a:off x="2427425" y="2922525"/>
            <a:ext cx="300300" cy="393000"/>
          </a:xfrm>
          <a:prstGeom prst="rightArrow">
            <a:avLst>
              <a:gd name="adj1" fmla="val 50000"/>
              <a:gd name="adj2" fmla="val 17890"/>
            </a:avLst>
          </a:prstGeom>
          <a:solidFill>
            <a:srgbClr val="F3F3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0" name="Google Shape;5180;p78"/>
          <p:cNvSpPr txBox="1"/>
          <p:nvPr/>
        </p:nvSpPr>
        <p:spPr>
          <a:xfrm>
            <a:off x="6617913" y="1620825"/>
            <a:ext cx="356700" cy="1831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Times New Roman"/>
                <a:ea typeface="Times New Roman"/>
                <a:cs typeface="Times New Roman"/>
                <a:sym typeface="Times New Roman"/>
              </a:rPr>
              <a:t>LSTM+AM</a:t>
            </a:r>
            <a:endParaRPr>
              <a:latin typeface="Times New Roman"/>
              <a:ea typeface="Times New Roman"/>
              <a:cs typeface="Times New Roman"/>
              <a:sym typeface="Times New Roman"/>
            </a:endParaRPr>
          </a:p>
        </p:txBody>
      </p:sp>
      <p:sp>
        <p:nvSpPr>
          <p:cNvPr id="5181" name="Google Shape;5181;p78"/>
          <p:cNvSpPr txBox="1"/>
          <p:nvPr/>
        </p:nvSpPr>
        <p:spPr>
          <a:xfrm>
            <a:off x="2368925" y="2987627"/>
            <a:ext cx="417300" cy="296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Beta</a:t>
            </a:r>
            <a:endParaRPr sz="700">
              <a:latin typeface="Times New Roman"/>
              <a:ea typeface="Times New Roman"/>
              <a:cs typeface="Times New Roman"/>
              <a:sym typeface="Times New Roman"/>
            </a:endParaRPr>
          </a:p>
        </p:txBody>
      </p:sp>
      <p:sp>
        <p:nvSpPr>
          <p:cNvPr id="5182" name="Google Shape;5182;p78"/>
          <p:cNvSpPr/>
          <p:nvPr/>
        </p:nvSpPr>
        <p:spPr>
          <a:xfrm>
            <a:off x="2774200" y="725750"/>
            <a:ext cx="1115400" cy="10953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183" name="Google Shape;5183;p78"/>
          <p:cNvPicPr preferRelativeResize="0"/>
          <p:nvPr/>
        </p:nvPicPr>
        <p:blipFill>
          <a:blip r:embed="rId5">
            <a:alphaModFix/>
          </a:blip>
          <a:stretch>
            <a:fillRect/>
          </a:stretch>
        </p:blipFill>
        <p:spPr>
          <a:xfrm>
            <a:off x="2727988" y="511237"/>
            <a:ext cx="1082759" cy="1073976"/>
          </a:xfrm>
          <a:prstGeom prst="rect">
            <a:avLst/>
          </a:prstGeom>
          <a:noFill/>
          <a:ln>
            <a:noFill/>
          </a:ln>
        </p:spPr>
      </p:pic>
      <p:pic>
        <p:nvPicPr>
          <p:cNvPr id="5184" name="Google Shape;5184;p78"/>
          <p:cNvPicPr preferRelativeResize="0"/>
          <p:nvPr/>
        </p:nvPicPr>
        <p:blipFill>
          <a:blip r:embed="rId6">
            <a:alphaModFix/>
          </a:blip>
          <a:stretch>
            <a:fillRect/>
          </a:stretch>
        </p:blipFill>
        <p:spPr>
          <a:xfrm>
            <a:off x="3270550" y="1038375"/>
            <a:ext cx="705284" cy="691225"/>
          </a:xfrm>
          <a:prstGeom prst="rect">
            <a:avLst/>
          </a:prstGeom>
          <a:noFill/>
          <a:ln>
            <a:noFill/>
          </a:ln>
        </p:spPr>
      </p:pic>
      <p:sp>
        <p:nvSpPr>
          <p:cNvPr id="5185" name="Google Shape;5185;p78"/>
          <p:cNvSpPr/>
          <p:nvPr/>
        </p:nvSpPr>
        <p:spPr>
          <a:xfrm>
            <a:off x="2765750" y="1805050"/>
            <a:ext cx="1115400" cy="1074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186" name="Google Shape;5186;p78"/>
          <p:cNvPicPr preferRelativeResize="0"/>
          <p:nvPr/>
        </p:nvPicPr>
        <p:blipFill>
          <a:blip r:embed="rId7">
            <a:alphaModFix/>
          </a:blip>
          <a:stretch>
            <a:fillRect/>
          </a:stretch>
        </p:blipFill>
        <p:spPr>
          <a:xfrm>
            <a:off x="2801599" y="1729598"/>
            <a:ext cx="1027481" cy="893629"/>
          </a:xfrm>
          <a:prstGeom prst="rect">
            <a:avLst/>
          </a:prstGeom>
          <a:noFill/>
          <a:ln>
            <a:noFill/>
          </a:ln>
        </p:spPr>
      </p:pic>
      <p:pic>
        <p:nvPicPr>
          <p:cNvPr id="5187" name="Google Shape;5187;p78"/>
          <p:cNvPicPr preferRelativeResize="0"/>
          <p:nvPr/>
        </p:nvPicPr>
        <p:blipFill>
          <a:blip r:embed="rId8">
            <a:alphaModFix/>
          </a:blip>
          <a:stretch>
            <a:fillRect/>
          </a:stretch>
        </p:blipFill>
        <p:spPr>
          <a:xfrm>
            <a:off x="3298052" y="2160256"/>
            <a:ext cx="694697" cy="643318"/>
          </a:xfrm>
          <a:prstGeom prst="rect">
            <a:avLst/>
          </a:prstGeom>
          <a:noFill/>
          <a:ln>
            <a:noFill/>
          </a:ln>
        </p:spPr>
      </p:pic>
      <p:sp>
        <p:nvSpPr>
          <p:cNvPr id="5188" name="Google Shape;5188;p78"/>
          <p:cNvSpPr/>
          <p:nvPr/>
        </p:nvSpPr>
        <p:spPr>
          <a:xfrm>
            <a:off x="2791050" y="2875900"/>
            <a:ext cx="1096200" cy="10623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189" name="Google Shape;5189;p78"/>
          <p:cNvPicPr preferRelativeResize="0"/>
          <p:nvPr/>
        </p:nvPicPr>
        <p:blipFill>
          <a:blip r:embed="rId9">
            <a:alphaModFix/>
          </a:blip>
          <a:stretch>
            <a:fillRect/>
          </a:stretch>
        </p:blipFill>
        <p:spPr>
          <a:xfrm>
            <a:off x="2859302" y="2834326"/>
            <a:ext cx="1082751" cy="1067037"/>
          </a:xfrm>
          <a:prstGeom prst="rect">
            <a:avLst/>
          </a:prstGeom>
          <a:noFill/>
          <a:ln>
            <a:noFill/>
          </a:ln>
        </p:spPr>
      </p:pic>
      <p:sp>
        <p:nvSpPr>
          <p:cNvPr id="5190" name="Google Shape;5190;p78"/>
          <p:cNvSpPr/>
          <p:nvPr/>
        </p:nvSpPr>
        <p:spPr>
          <a:xfrm>
            <a:off x="4216050" y="1914650"/>
            <a:ext cx="969600" cy="10539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191" name="Google Shape;5191;p78"/>
          <p:cNvPicPr preferRelativeResize="0"/>
          <p:nvPr/>
        </p:nvPicPr>
        <p:blipFill>
          <a:blip r:embed="rId10">
            <a:alphaModFix/>
          </a:blip>
          <a:stretch>
            <a:fillRect/>
          </a:stretch>
        </p:blipFill>
        <p:spPr>
          <a:xfrm>
            <a:off x="4248888" y="1977375"/>
            <a:ext cx="791317" cy="828138"/>
          </a:xfrm>
          <a:prstGeom prst="rect">
            <a:avLst/>
          </a:prstGeom>
          <a:noFill/>
          <a:ln>
            <a:noFill/>
          </a:ln>
        </p:spPr>
      </p:pic>
      <p:pic>
        <p:nvPicPr>
          <p:cNvPr id="5192" name="Google Shape;5192;p78"/>
          <p:cNvPicPr preferRelativeResize="0"/>
          <p:nvPr/>
        </p:nvPicPr>
        <p:blipFill>
          <a:blip r:embed="rId11">
            <a:alphaModFix/>
          </a:blip>
          <a:stretch>
            <a:fillRect/>
          </a:stretch>
        </p:blipFill>
        <p:spPr>
          <a:xfrm>
            <a:off x="4542121" y="2285749"/>
            <a:ext cx="624167" cy="639726"/>
          </a:xfrm>
          <a:prstGeom prst="rect">
            <a:avLst/>
          </a:prstGeom>
          <a:noFill/>
          <a:ln>
            <a:noFill/>
          </a:ln>
        </p:spPr>
      </p:pic>
      <p:sp>
        <p:nvSpPr>
          <p:cNvPr id="5193" name="Google Shape;5193;p78"/>
          <p:cNvSpPr txBox="1"/>
          <p:nvPr/>
        </p:nvSpPr>
        <p:spPr>
          <a:xfrm>
            <a:off x="5512588" y="1455025"/>
            <a:ext cx="694800" cy="14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194" name="Google Shape;5194;p78"/>
          <p:cNvSpPr txBox="1"/>
          <p:nvPr/>
        </p:nvSpPr>
        <p:spPr>
          <a:xfrm>
            <a:off x="5512575" y="1214125"/>
            <a:ext cx="694800" cy="14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195" name="Google Shape;5195;p78"/>
          <p:cNvSpPr/>
          <p:nvPr/>
        </p:nvSpPr>
        <p:spPr>
          <a:xfrm>
            <a:off x="5514575" y="1644825"/>
            <a:ext cx="747600" cy="1739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6" name="Google Shape;5196;p78"/>
          <p:cNvSpPr txBox="1"/>
          <p:nvPr/>
        </p:nvSpPr>
        <p:spPr>
          <a:xfrm>
            <a:off x="5539363" y="1361125"/>
            <a:ext cx="694800" cy="1410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a:p>
        </p:txBody>
      </p:sp>
      <p:sp>
        <p:nvSpPr>
          <p:cNvPr id="5197" name="Google Shape;5197;p78"/>
          <p:cNvSpPr txBox="1"/>
          <p:nvPr/>
        </p:nvSpPr>
        <p:spPr>
          <a:xfrm>
            <a:off x="5539363" y="1256575"/>
            <a:ext cx="694800" cy="35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
        <p:nvSpPr>
          <p:cNvPr id="5198" name="Google Shape;5198;p78"/>
          <p:cNvSpPr txBox="1"/>
          <p:nvPr/>
        </p:nvSpPr>
        <p:spPr>
          <a:xfrm>
            <a:off x="5539363" y="1606675"/>
            <a:ext cx="694800" cy="1410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a:p>
        </p:txBody>
      </p:sp>
      <p:sp>
        <p:nvSpPr>
          <p:cNvPr id="5199" name="Google Shape;5199;p78"/>
          <p:cNvSpPr txBox="1"/>
          <p:nvPr/>
        </p:nvSpPr>
        <p:spPr>
          <a:xfrm>
            <a:off x="5539363" y="1502125"/>
            <a:ext cx="694800" cy="35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
        <p:nvSpPr>
          <p:cNvPr id="5200" name="Google Shape;5200;p78"/>
          <p:cNvSpPr txBox="1"/>
          <p:nvPr/>
        </p:nvSpPr>
        <p:spPr>
          <a:xfrm>
            <a:off x="5539363" y="1850175"/>
            <a:ext cx="694800" cy="1410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a:p>
        </p:txBody>
      </p:sp>
      <p:sp>
        <p:nvSpPr>
          <p:cNvPr id="5201" name="Google Shape;5201;p78"/>
          <p:cNvSpPr txBox="1"/>
          <p:nvPr/>
        </p:nvSpPr>
        <p:spPr>
          <a:xfrm>
            <a:off x="5539363" y="1745625"/>
            <a:ext cx="694800" cy="35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
        <p:nvSpPr>
          <p:cNvPr id="5202" name="Google Shape;5202;p78"/>
          <p:cNvSpPr txBox="1"/>
          <p:nvPr/>
        </p:nvSpPr>
        <p:spPr>
          <a:xfrm>
            <a:off x="5539363" y="2095725"/>
            <a:ext cx="694800" cy="1410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a:p>
        </p:txBody>
      </p:sp>
      <p:sp>
        <p:nvSpPr>
          <p:cNvPr id="5203" name="Google Shape;5203;p78"/>
          <p:cNvSpPr txBox="1"/>
          <p:nvPr/>
        </p:nvSpPr>
        <p:spPr>
          <a:xfrm>
            <a:off x="5539363" y="1991175"/>
            <a:ext cx="694800" cy="35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
        <p:nvSpPr>
          <p:cNvPr id="5204" name="Google Shape;5204;p78"/>
          <p:cNvSpPr txBox="1"/>
          <p:nvPr/>
        </p:nvSpPr>
        <p:spPr>
          <a:xfrm>
            <a:off x="5539363" y="2347650"/>
            <a:ext cx="694800" cy="1410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a:p>
        </p:txBody>
      </p:sp>
      <p:sp>
        <p:nvSpPr>
          <p:cNvPr id="5205" name="Google Shape;5205;p78"/>
          <p:cNvSpPr txBox="1"/>
          <p:nvPr/>
        </p:nvSpPr>
        <p:spPr>
          <a:xfrm>
            <a:off x="5539363" y="2243100"/>
            <a:ext cx="694800" cy="35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
        <p:nvSpPr>
          <p:cNvPr id="5206" name="Google Shape;5206;p78"/>
          <p:cNvSpPr txBox="1"/>
          <p:nvPr/>
        </p:nvSpPr>
        <p:spPr>
          <a:xfrm>
            <a:off x="5539363" y="2593200"/>
            <a:ext cx="694800" cy="1410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a:p>
        </p:txBody>
      </p:sp>
      <p:sp>
        <p:nvSpPr>
          <p:cNvPr id="5207" name="Google Shape;5207;p78"/>
          <p:cNvSpPr txBox="1"/>
          <p:nvPr/>
        </p:nvSpPr>
        <p:spPr>
          <a:xfrm>
            <a:off x="5539363" y="2488650"/>
            <a:ext cx="694800" cy="35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
        <p:nvSpPr>
          <p:cNvPr id="5208" name="Google Shape;5208;p78"/>
          <p:cNvSpPr txBox="1"/>
          <p:nvPr/>
        </p:nvSpPr>
        <p:spPr>
          <a:xfrm>
            <a:off x="5539363" y="2836700"/>
            <a:ext cx="694800" cy="1410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a:p>
        </p:txBody>
      </p:sp>
      <p:sp>
        <p:nvSpPr>
          <p:cNvPr id="5209" name="Google Shape;5209;p78"/>
          <p:cNvSpPr txBox="1"/>
          <p:nvPr/>
        </p:nvSpPr>
        <p:spPr>
          <a:xfrm>
            <a:off x="5539363" y="2732150"/>
            <a:ext cx="694800" cy="35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
        <p:nvSpPr>
          <p:cNvPr id="5210" name="Google Shape;5210;p78"/>
          <p:cNvSpPr txBox="1"/>
          <p:nvPr/>
        </p:nvSpPr>
        <p:spPr>
          <a:xfrm>
            <a:off x="5539363" y="3082250"/>
            <a:ext cx="694800" cy="1410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a:p>
        </p:txBody>
      </p:sp>
      <p:sp>
        <p:nvSpPr>
          <p:cNvPr id="5211" name="Google Shape;5211;p78"/>
          <p:cNvSpPr txBox="1"/>
          <p:nvPr/>
        </p:nvSpPr>
        <p:spPr>
          <a:xfrm>
            <a:off x="5539363" y="2977700"/>
            <a:ext cx="694800" cy="35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
        <p:nvSpPr>
          <p:cNvPr id="5212" name="Google Shape;5212;p78"/>
          <p:cNvSpPr txBox="1"/>
          <p:nvPr/>
        </p:nvSpPr>
        <p:spPr>
          <a:xfrm>
            <a:off x="5539363" y="3325750"/>
            <a:ext cx="694800" cy="1410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a:p>
        </p:txBody>
      </p:sp>
      <p:sp>
        <p:nvSpPr>
          <p:cNvPr id="5213" name="Google Shape;5213;p78"/>
          <p:cNvSpPr txBox="1"/>
          <p:nvPr/>
        </p:nvSpPr>
        <p:spPr>
          <a:xfrm>
            <a:off x="5539363" y="3221200"/>
            <a:ext cx="694800" cy="35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
        <p:nvSpPr>
          <p:cNvPr id="5214" name="Google Shape;5214;p78"/>
          <p:cNvSpPr txBox="1"/>
          <p:nvPr/>
        </p:nvSpPr>
        <p:spPr>
          <a:xfrm>
            <a:off x="5539363" y="3571300"/>
            <a:ext cx="694800" cy="1410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a:p>
        </p:txBody>
      </p:sp>
      <p:sp>
        <p:nvSpPr>
          <p:cNvPr id="5215" name="Google Shape;5215;p78"/>
          <p:cNvSpPr txBox="1"/>
          <p:nvPr/>
        </p:nvSpPr>
        <p:spPr>
          <a:xfrm>
            <a:off x="5539363" y="3466750"/>
            <a:ext cx="694800" cy="35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
        <p:nvSpPr>
          <p:cNvPr id="5216" name="Google Shape;5216;p78"/>
          <p:cNvSpPr/>
          <p:nvPr/>
        </p:nvSpPr>
        <p:spPr>
          <a:xfrm rot="-2700000">
            <a:off x="6051111" y="3901412"/>
            <a:ext cx="1353827" cy="350018"/>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7" name="Google Shape;5217;p78"/>
          <p:cNvSpPr/>
          <p:nvPr/>
        </p:nvSpPr>
        <p:spPr>
          <a:xfrm rot="-2700000">
            <a:off x="6707336" y="3853887"/>
            <a:ext cx="1353827" cy="350018"/>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8" name="Google Shape;5218;p78"/>
          <p:cNvSpPr txBox="1"/>
          <p:nvPr/>
        </p:nvSpPr>
        <p:spPr>
          <a:xfrm rot="-2700000">
            <a:off x="6132090" y="3920549"/>
            <a:ext cx="1328371" cy="517178"/>
          </a:xfrm>
          <a:prstGeom prst="rect">
            <a:avLst/>
          </a:prstGeom>
          <a:solidFill>
            <a:schemeClr val="lt1"/>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Temporal Feature Aggregation</a:t>
            </a:r>
            <a:endParaRPr sz="1100">
              <a:latin typeface="Times New Roman"/>
              <a:ea typeface="Times New Roman"/>
              <a:cs typeface="Times New Roman"/>
              <a:sym typeface="Times New Roman"/>
            </a:endParaRPr>
          </a:p>
        </p:txBody>
      </p:sp>
      <p:sp>
        <p:nvSpPr>
          <p:cNvPr id="5219" name="Google Shape;5219;p78"/>
          <p:cNvSpPr txBox="1"/>
          <p:nvPr/>
        </p:nvSpPr>
        <p:spPr>
          <a:xfrm rot="-2700000">
            <a:off x="6949707" y="3907803"/>
            <a:ext cx="1263034" cy="542634"/>
          </a:xfrm>
          <a:prstGeom prst="rect">
            <a:avLst/>
          </a:prstGeom>
          <a:solidFill>
            <a:schemeClr val="lt1"/>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Pain Intensity Assessment</a:t>
            </a:r>
            <a:endParaRPr sz="1100">
              <a:latin typeface="Times New Roman"/>
              <a:ea typeface="Times New Roman"/>
              <a:cs typeface="Times New Roman"/>
              <a:sym typeface="Times New Roman"/>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5223"/>
        <p:cNvGrpSpPr/>
        <p:nvPr/>
      </p:nvGrpSpPr>
      <p:grpSpPr>
        <a:xfrm>
          <a:off x="0" y="0"/>
          <a:ext cx="0" cy="0"/>
          <a:chOff x="0" y="0"/>
          <a:chExt cx="0" cy="0"/>
        </a:xfrm>
      </p:grpSpPr>
      <p:pic>
        <p:nvPicPr>
          <p:cNvPr id="5224" name="Google Shape;5224;p79"/>
          <p:cNvPicPr preferRelativeResize="0"/>
          <p:nvPr/>
        </p:nvPicPr>
        <p:blipFill>
          <a:blip r:embed="rId3">
            <a:alphaModFix/>
          </a:blip>
          <a:stretch>
            <a:fillRect/>
          </a:stretch>
        </p:blipFill>
        <p:spPr>
          <a:xfrm>
            <a:off x="1742675" y="628425"/>
            <a:ext cx="3000775" cy="2799375"/>
          </a:xfrm>
          <a:prstGeom prst="rect">
            <a:avLst/>
          </a:prstGeom>
          <a:noFill/>
          <a:ln>
            <a:noFill/>
          </a:ln>
        </p:spPr>
      </p:pic>
      <p:pic>
        <p:nvPicPr>
          <p:cNvPr id="5225" name="Google Shape;5225;p79"/>
          <p:cNvPicPr preferRelativeResize="0"/>
          <p:nvPr/>
        </p:nvPicPr>
        <p:blipFill>
          <a:blip r:embed="rId4">
            <a:alphaModFix/>
          </a:blip>
          <a:stretch>
            <a:fillRect/>
          </a:stretch>
        </p:blipFill>
        <p:spPr>
          <a:xfrm>
            <a:off x="3192575" y="1977500"/>
            <a:ext cx="2028875" cy="2015250"/>
          </a:xfrm>
          <a:prstGeom prst="rect">
            <a:avLst/>
          </a:prstGeom>
          <a:noFill/>
          <a:ln>
            <a:noFill/>
          </a:ln>
        </p:spPr>
      </p:pic>
      <p:sp>
        <p:nvSpPr>
          <p:cNvPr id="5226" name="Google Shape;5226;p79"/>
          <p:cNvSpPr txBox="1"/>
          <p:nvPr/>
        </p:nvSpPr>
        <p:spPr>
          <a:xfrm>
            <a:off x="6706525" y="1251675"/>
            <a:ext cx="694800" cy="1410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a:p>
        </p:txBody>
      </p:sp>
      <p:sp>
        <p:nvSpPr>
          <p:cNvPr id="5227" name="Google Shape;5227;p79"/>
          <p:cNvSpPr txBox="1"/>
          <p:nvPr/>
        </p:nvSpPr>
        <p:spPr>
          <a:xfrm>
            <a:off x="6706525" y="1147125"/>
            <a:ext cx="694800" cy="35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
        <p:nvSpPr>
          <p:cNvPr id="5228" name="Google Shape;5228;p79"/>
          <p:cNvSpPr txBox="1"/>
          <p:nvPr/>
        </p:nvSpPr>
        <p:spPr>
          <a:xfrm>
            <a:off x="6706525" y="1497225"/>
            <a:ext cx="694800" cy="1410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a:p>
        </p:txBody>
      </p:sp>
      <p:sp>
        <p:nvSpPr>
          <p:cNvPr id="5229" name="Google Shape;5229;p79"/>
          <p:cNvSpPr txBox="1"/>
          <p:nvPr/>
        </p:nvSpPr>
        <p:spPr>
          <a:xfrm>
            <a:off x="6706525" y="1392675"/>
            <a:ext cx="694800" cy="35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
        <p:nvSpPr>
          <p:cNvPr id="5230" name="Google Shape;5230;p79"/>
          <p:cNvSpPr txBox="1"/>
          <p:nvPr/>
        </p:nvSpPr>
        <p:spPr>
          <a:xfrm>
            <a:off x="6706525" y="1740725"/>
            <a:ext cx="694800" cy="1410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a:p>
        </p:txBody>
      </p:sp>
      <p:sp>
        <p:nvSpPr>
          <p:cNvPr id="5231" name="Google Shape;5231;p79"/>
          <p:cNvSpPr txBox="1"/>
          <p:nvPr/>
        </p:nvSpPr>
        <p:spPr>
          <a:xfrm>
            <a:off x="6706525" y="1636175"/>
            <a:ext cx="694800" cy="35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
        <p:nvSpPr>
          <p:cNvPr id="5232" name="Google Shape;5232;p79"/>
          <p:cNvSpPr txBox="1"/>
          <p:nvPr/>
        </p:nvSpPr>
        <p:spPr>
          <a:xfrm>
            <a:off x="6706525" y="1986275"/>
            <a:ext cx="694800" cy="1410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a:p>
        </p:txBody>
      </p:sp>
      <p:sp>
        <p:nvSpPr>
          <p:cNvPr id="5233" name="Google Shape;5233;p79"/>
          <p:cNvSpPr txBox="1"/>
          <p:nvPr/>
        </p:nvSpPr>
        <p:spPr>
          <a:xfrm>
            <a:off x="6706525" y="1881725"/>
            <a:ext cx="694800" cy="35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
        <p:nvSpPr>
          <p:cNvPr id="5234" name="Google Shape;5234;p79"/>
          <p:cNvSpPr txBox="1"/>
          <p:nvPr/>
        </p:nvSpPr>
        <p:spPr>
          <a:xfrm>
            <a:off x="6706525" y="2238200"/>
            <a:ext cx="694800" cy="1410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a:p>
        </p:txBody>
      </p:sp>
      <p:sp>
        <p:nvSpPr>
          <p:cNvPr id="5235" name="Google Shape;5235;p79"/>
          <p:cNvSpPr txBox="1"/>
          <p:nvPr/>
        </p:nvSpPr>
        <p:spPr>
          <a:xfrm>
            <a:off x="6706525" y="2133650"/>
            <a:ext cx="694800" cy="35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
        <p:nvSpPr>
          <p:cNvPr id="5236" name="Google Shape;5236;p79"/>
          <p:cNvSpPr txBox="1"/>
          <p:nvPr/>
        </p:nvSpPr>
        <p:spPr>
          <a:xfrm>
            <a:off x="6706525" y="2483750"/>
            <a:ext cx="694800" cy="1410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a:p>
        </p:txBody>
      </p:sp>
      <p:sp>
        <p:nvSpPr>
          <p:cNvPr id="5237" name="Google Shape;5237;p79"/>
          <p:cNvSpPr txBox="1"/>
          <p:nvPr/>
        </p:nvSpPr>
        <p:spPr>
          <a:xfrm>
            <a:off x="6706525" y="2379200"/>
            <a:ext cx="694800" cy="35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
        <p:nvSpPr>
          <p:cNvPr id="5238" name="Google Shape;5238;p79"/>
          <p:cNvSpPr txBox="1"/>
          <p:nvPr/>
        </p:nvSpPr>
        <p:spPr>
          <a:xfrm>
            <a:off x="6706525" y="2727250"/>
            <a:ext cx="694800" cy="1410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a:p>
        </p:txBody>
      </p:sp>
      <p:sp>
        <p:nvSpPr>
          <p:cNvPr id="5239" name="Google Shape;5239;p79"/>
          <p:cNvSpPr txBox="1"/>
          <p:nvPr/>
        </p:nvSpPr>
        <p:spPr>
          <a:xfrm>
            <a:off x="6706525" y="2622700"/>
            <a:ext cx="694800" cy="35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
        <p:nvSpPr>
          <p:cNvPr id="5240" name="Google Shape;5240;p79"/>
          <p:cNvSpPr txBox="1"/>
          <p:nvPr/>
        </p:nvSpPr>
        <p:spPr>
          <a:xfrm>
            <a:off x="6706525" y="2972800"/>
            <a:ext cx="694800" cy="1410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a:p>
        </p:txBody>
      </p:sp>
      <p:sp>
        <p:nvSpPr>
          <p:cNvPr id="5241" name="Google Shape;5241;p79"/>
          <p:cNvSpPr txBox="1"/>
          <p:nvPr/>
        </p:nvSpPr>
        <p:spPr>
          <a:xfrm>
            <a:off x="6706525" y="2868250"/>
            <a:ext cx="694800" cy="35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
        <p:nvSpPr>
          <p:cNvPr id="5242" name="Google Shape;5242;p79"/>
          <p:cNvSpPr txBox="1"/>
          <p:nvPr/>
        </p:nvSpPr>
        <p:spPr>
          <a:xfrm>
            <a:off x="6706525" y="3216300"/>
            <a:ext cx="694800" cy="1410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a:p>
        </p:txBody>
      </p:sp>
      <p:sp>
        <p:nvSpPr>
          <p:cNvPr id="5243" name="Google Shape;5243;p79"/>
          <p:cNvSpPr txBox="1"/>
          <p:nvPr/>
        </p:nvSpPr>
        <p:spPr>
          <a:xfrm>
            <a:off x="6706525" y="3111750"/>
            <a:ext cx="694800" cy="35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
        <p:nvSpPr>
          <p:cNvPr id="5244" name="Google Shape;5244;p79"/>
          <p:cNvSpPr txBox="1"/>
          <p:nvPr/>
        </p:nvSpPr>
        <p:spPr>
          <a:xfrm>
            <a:off x="6706525" y="3461850"/>
            <a:ext cx="694800" cy="1410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a:p>
        </p:txBody>
      </p:sp>
      <p:sp>
        <p:nvSpPr>
          <p:cNvPr id="5245" name="Google Shape;5245;p79"/>
          <p:cNvSpPr txBox="1"/>
          <p:nvPr/>
        </p:nvSpPr>
        <p:spPr>
          <a:xfrm>
            <a:off x="6706525" y="3357300"/>
            <a:ext cx="694800" cy="35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5249"/>
        <p:cNvGrpSpPr/>
        <p:nvPr/>
      </p:nvGrpSpPr>
      <p:grpSpPr>
        <a:xfrm>
          <a:off x="0" y="0"/>
          <a:ext cx="0" cy="0"/>
          <a:chOff x="0" y="0"/>
          <a:chExt cx="0" cy="0"/>
        </a:xfrm>
      </p:grpSpPr>
      <p:pic>
        <p:nvPicPr>
          <p:cNvPr id="5250" name="Google Shape;5250;p80"/>
          <p:cNvPicPr preferRelativeResize="0"/>
          <p:nvPr/>
        </p:nvPicPr>
        <p:blipFill>
          <a:blip r:embed="rId3">
            <a:alphaModFix/>
          </a:blip>
          <a:stretch>
            <a:fillRect/>
          </a:stretch>
        </p:blipFill>
        <p:spPr>
          <a:xfrm>
            <a:off x="2273625" y="223463"/>
            <a:ext cx="4010025" cy="4010025"/>
          </a:xfrm>
          <a:prstGeom prst="rect">
            <a:avLst/>
          </a:prstGeom>
          <a:noFill/>
          <a:ln>
            <a:noFill/>
          </a:ln>
        </p:spPr>
      </p:pic>
      <p:pic>
        <p:nvPicPr>
          <p:cNvPr id="5251" name="Google Shape;5251;p80"/>
          <p:cNvPicPr preferRelativeResize="0"/>
          <p:nvPr/>
        </p:nvPicPr>
        <p:blipFill>
          <a:blip r:embed="rId4">
            <a:alphaModFix/>
          </a:blip>
          <a:stretch>
            <a:fillRect/>
          </a:stretch>
        </p:blipFill>
        <p:spPr>
          <a:xfrm>
            <a:off x="4226850" y="2120687"/>
            <a:ext cx="2827825" cy="2799350"/>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5255"/>
        <p:cNvGrpSpPr/>
        <p:nvPr/>
      </p:nvGrpSpPr>
      <p:grpSpPr>
        <a:xfrm>
          <a:off x="0" y="0"/>
          <a:ext cx="0" cy="0"/>
          <a:chOff x="0" y="0"/>
          <a:chExt cx="0" cy="0"/>
        </a:xfrm>
      </p:grpSpPr>
      <p:pic>
        <p:nvPicPr>
          <p:cNvPr id="5256" name="Google Shape;5256;p81"/>
          <p:cNvPicPr preferRelativeResize="0"/>
          <p:nvPr/>
        </p:nvPicPr>
        <p:blipFill>
          <a:blip r:embed="rId3">
            <a:alphaModFix/>
          </a:blip>
          <a:stretch>
            <a:fillRect/>
          </a:stretch>
        </p:blipFill>
        <p:spPr>
          <a:xfrm>
            <a:off x="152400" y="152400"/>
            <a:ext cx="3562350" cy="3600450"/>
          </a:xfrm>
          <a:prstGeom prst="rect">
            <a:avLst/>
          </a:prstGeom>
          <a:noFill/>
          <a:ln>
            <a:noFill/>
          </a:ln>
        </p:spPr>
      </p:pic>
      <p:pic>
        <p:nvPicPr>
          <p:cNvPr id="5257" name="Google Shape;5257;p81"/>
          <p:cNvPicPr preferRelativeResize="0"/>
          <p:nvPr/>
        </p:nvPicPr>
        <p:blipFill>
          <a:blip r:embed="rId4">
            <a:alphaModFix/>
          </a:blip>
          <a:stretch>
            <a:fillRect/>
          </a:stretch>
        </p:blipFill>
        <p:spPr>
          <a:xfrm>
            <a:off x="1472475" y="1493100"/>
            <a:ext cx="2809875" cy="27813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15"/>
        <p:cNvGrpSpPr/>
        <p:nvPr/>
      </p:nvGrpSpPr>
      <p:grpSpPr>
        <a:xfrm>
          <a:off x="0" y="0"/>
          <a:ext cx="0" cy="0"/>
          <a:chOff x="0" y="0"/>
          <a:chExt cx="0" cy="0"/>
        </a:xfrm>
      </p:grpSpPr>
      <p:sp>
        <p:nvSpPr>
          <p:cNvPr id="116" name="Google Shape;116;p19"/>
          <p:cNvSpPr/>
          <p:nvPr/>
        </p:nvSpPr>
        <p:spPr>
          <a:xfrm>
            <a:off x="287200" y="1293600"/>
            <a:ext cx="3027300" cy="686700"/>
          </a:xfrm>
          <a:prstGeom prst="roundRect">
            <a:avLst>
              <a:gd name="adj" fmla="val 50000"/>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900">
                <a:solidFill>
                  <a:srgbClr val="666666"/>
                </a:solidFill>
              </a:rPr>
              <a:t>Softmax</a:t>
            </a:r>
            <a:endParaRPr sz="1900">
              <a:solidFill>
                <a:srgbClr val="666666"/>
              </a:solidFill>
            </a:endParaRPr>
          </a:p>
        </p:txBody>
      </p:sp>
      <p:sp>
        <p:nvSpPr>
          <p:cNvPr id="117" name="Google Shape;117;p19"/>
          <p:cNvSpPr/>
          <p:nvPr/>
        </p:nvSpPr>
        <p:spPr>
          <a:xfrm>
            <a:off x="287200" y="2224150"/>
            <a:ext cx="3027300" cy="686700"/>
          </a:xfrm>
          <a:prstGeom prst="roundRect">
            <a:avLst>
              <a:gd name="adj" fmla="val 50000"/>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900">
                <a:solidFill>
                  <a:srgbClr val="666666"/>
                </a:solidFill>
              </a:rPr>
              <a:t>Convolve</a:t>
            </a:r>
            <a:endParaRPr sz="1900">
              <a:solidFill>
                <a:srgbClr val="666666"/>
              </a:solidFill>
            </a:endParaRPr>
          </a:p>
        </p:txBody>
      </p:sp>
      <p:sp>
        <p:nvSpPr>
          <p:cNvPr id="118" name="Google Shape;118;p19"/>
          <p:cNvSpPr/>
          <p:nvPr/>
        </p:nvSpPr>
        <p:spPr>
          <a:xfrm>
            <a:off x="330600" y="3154700"/>
            <a:ext cx="3027300" cy="686700"/>
          </a:xfrm>
          <a:prstGeom prst="roundRect">
            <a:avLst>
              <a:gd name="adj" fmla="val 50000"/>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900">
                <a:solidFill>
                  <a:srgbClr val="666666"/>
                </a:solidFill>
              </a:rPr>
              <a:t>Sharpen</a:t>
            </a:r>
            <a:endParaRPr sz="1900">
              <a:solidFill>
                <a:srgbClr val="666666"/>
              </a:solidFill>
            </a:endParaRPr>
          </a:p>
        </p:txBody>
      </p:sp>
      <p:grpSp>
        <p:nvGrpSpPr>
          <p:cNvPr id="119" name="Google Shape;119;p19"/>
          <p:cNvGrpSpPr/>
          <p:nvPr/>
        </p:nvGrpSpPr>
        <p:grpSpPr>
          <a:xfrm>
            <a:off x="7503475" y="912875"/>
            <a:ext cx="535200" cy="535200"/>
            <a:chOff x="7503475" y="912875"/>
            <a:chExt cx="535200" cy="535200"/>
          </a:xfrm>
        </p:grpSpPr>
        <p:sp>
          <p:nvSpPr>
            <p:cNvPr id="120" name="Google Shape;120;p19"/>
            <p:cNvSpPr/>
            <p:nvPr/>
          </p:nvSpPr>
          <p:spPr>
            <a:xfrm>
              <a:off x="7503475" y="912875"/>
              <a:ext cx="535200" cy="5352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pic>
          <p:nvPicPr>
            <p:cNvPr id="121" name="Google Shape;121;p19" descr="\sum" title="MathEquation,#565656"/>
            <p:cNvPicPr preferRelativeResize="0"/>
            <p:nvPr/>
          </p:nvPicPr>
          <p:blipFill>
            <a:blip r:embed="rId3">
              <a:alphaModFix/>
            </a:blip>
            <a:stretch>
              <a:fillRect/>
            </a:stretch>
          </p:blipFill>
          <p:spPr>
            <a:xfrm>
              <a:off x="7626450" y="1015775"/>
              <a:ext cx="289262" cy="329399"/>
            </a:xfrm>
            <a:prstGeom prst="rect">
              <a:avLst/>
            </a:prstGeom>
            <a:noFill/>
            <a:ln>
              <a:noFill/>
            </a:ln>
          </p:spPr>
        </p:pic>
      </p:grpSp>
      <p:grpSp>
        <p:nvGrpSpPr>
          <p:cNvPr id="122" name="Google Shape;122;p19"/>
          <p:cNvGrpSpPr/>
          <p:nvPr/>
        </p:nvGrpSpPr>
        <p:grpSpPr>
          <a:xfrm>
            <a:off x="7503475" y="2801025"/>
            <a:ext cx="535200" cy="535200"/>
            <a:chOff x="7503475" y="2981725"/>
            <a:chExt cx="535200" cy="535200"/>
          </a:xfrm>
        </p:grpSpPr>
        <p:sp>
          <p:nvSpPr>
            <p:cNvPr id="123" name="Google Shape;123;p19"/>
            <p:cNvSpPr/>
            <p:nvPr/>
          </p:nvSpPr>
          <p:spPr>
            <a:xfrm>
              <a:off x="7503475" y="2981725"/>
              <a:ext cx="535200" cy="5352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pic>
          <p:nvPicPr>
            <p:cNvPr id="124" name="Google Shape;124;p19" descr="\times" title="MathEquation,#565656"/>
            <p:cNvPicPr preferRelativeResize="0"/>
            <p:nvPr/>
          </p:nvPicPr>
          <p:blipFill>
            <a:blip r:embed="rId4">
              <a:alphaModFix/>
            </a:blip>
            <a:stretch>
              <a:fillRect/>
            </a:stretch>
          </p:blipFill>
          <p:spPr>
            <a:xfrm>
              <a:off x="7626450" y="3124269"/>
              <a:ext cx="289250" cy="246581"/>
            </a:xfrm>
            <a:prstGeom prst="rect">
              <a:avLst/>
            </a:prstGeom>
            <a:noFill/>
            <a:ln>
              <a:noFill/>
            </a:ln>
          </p:spPr>
        </p:pic>
      </p:grpSp>
      <p:grpSp>
        <p:nvGrpSpPr>
          <p:cNvPr id="125" name="Google Shape;125;p19"/>
          <p:cNvGrpSpPr/>
          <p:nvPr/>
        </p:nvGrpSpPr>
        <p:grpSpPr>
          <a:xfrm>
            <a:off x="7503475" y="1856950"/>
            <a:ext cx="535200" cy="535200"/>
            <a:chOff x="7503475" y="1967125"/>
            <a:chExt cx="535200" cy="535200"/>
          </a:xfrm>
        </p:grpSpPr>
        <p:sp>
          <p:nvSpPr>
            <p:cNvPr id="126" name="Google Shape;126;p19"/>
            <p:cNvSpPr/>
            <p:nvPr/>
          </p:nvSpPr>
          <p:spPr>
            <a:xfrm>
              <a:off x="7503475" y="1967125"/>
              <a:ext cx="535200" cy="5352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pic>
          <p:nvPicPr>
            <p:cNvPr id="127" name="Google Shape;127;p19" descr="\cdot" title="MathEquation,#565656"/>
            <p:cNvPicPr preferRelativeResize="0"/>
            <p:nvPr/>
          </p:nvPicPr>
          <p:blipFill>
            <a:blip r:embed="rId5">
              <a:alphaModFix/>
            </a:blip>
            <a:stretch>
              <a:fillRect/>
            </a:stretch>
          </p:blipFill>
          <p:spPr>
            <a:xfrm>
              <a:off x="7676213" y="2126400"/>
              <a:ext cx="189716" cy="329401"/>
            </a:xfrm>
            <a:prstGeom prst="rect">
              <a:avLst/>
            </a:prstGeom>
            <a:noFill/>
            <a:ln>
              <a:noFill/>
            </a:ln>
          </p:spPr>
        </p:pic>
      </p:grpSp>
      <p:grpSp>
        <p:nvGrpSpPr>
          <p:cNvPr id="128" name="Google Shape;128;p19"/>
          <p:cNvGrpSpPr/>
          <p:nvPr/>
        </p:nvGrpSpPr>
        <p:grpSpPr>
          <a:xfrm>
            <a:off x="7503475" y="3745100"/>
            <a:ext cx="535200" cy="535200"/>
            <a:chOff x="7503475" y="3745100"/>
            <a:chExt cx="535200" cy="535200"/>
          </a:xfrm>
        </p:grpSpPr>
        <p:pic>
          <p:nvPicPr>
            <p:cNvPr id="129" name="Google Shape;129;p19" descr="+" title="MathEquation,#585858"/>
            <p:cNvPicPr preferRelativeResize="0"/>
            <p:nvPr/>
          </p:nvPicPr>
          <p:blipFill>
            <a:blip r:embed="rId6">
              <a:alphaModFix/>
            </a:blip>
            <a:stretch>
              <a:fillRect/>
            </a:stretch>
          </p:blipFill>
          <p:spPr>
            <a:xfrm>
              <a:off x="7577600" y="3803262"/>
              <a:ext cx="386950" cy="418876"/>
            </a:xfrm>
            <a:prstGeom prst="rect">
              <a:avLst/>
            </a:prstGeom>
            <a:noFill/>
            <a:ln>
              <a:noFill/>
            </a:ln>
          </p:spPr>
        </p:pic>
        <p:sp>
          <p:nvSpPr>
            <p:cNvPr id="130" name="Google Shape;130;p19"/>
            <p:cNvSpPr/>
            <p:nvPr/>
          </p:nvSpPr>
          <p:spPr>
            <a:xfrm>
              <a:off x="7503475" y="3745100"/>
              <a:ext cx="535200" cy="5352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gr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5261"/>
        <p:cNvGrpSpPr/>
        <p:nvPr/>
      </p:nvGrpSpPr>
      <p:grpSpPr>
        <a:xfrm>
          <a:off x="0" y="0"/>
          <a:ext cx="0" cy="0"/>
          <a:chOff x="0" y="0"/>
          <a:chExt cx="0" cy="0"/>
        </a:xfrm>
      </p:grpSpPr>
      <p:pic>
        <p:nvPicPr>
          <p:cNvPr id="5262" name="Google Shape;5262;p82"/>
          <p:cNvPicPr preferRelativeResize="0"/>
          <p:nvPr/>
        </p:nvPicPr>
        <p:blipFill>
          <a:blip r:embed="rId3">
            <a:alphaModFix/>
          </a:blip>
          <a:stretch>
            <a:fillRect/>
          </a:stretch>
        </p:blipFill>
        <p:spPr>
          <a:xfrm>
            <a:off x="2093825" y="862013"/>
            <a:ext cx="4791075" cy="3419475"/>
          </a:xfrm>
          <a:prstGeom prst="rect">
            <a:avLst/>
          </a:prstGeom>
          <a:noFill/>
          <a:ln>
            <a:noFill/>
          </a:ln>
        </p:spPr>
      </p:pic>
      <p:pic>
        <p:nvPicPr>
          <p:cNvPr id="5263" name="Google Shape;5263;p82"/>
          <p:cNvPicPr preferRelativeResize="0"/>
          <p:nvPr/>
        </p:nvPicPr>
        <p:blipFill>
          <a:blip r:embed="rId4">
            <a:alphaModFix/>
          </a:blip>
          <a:stretch>
            <a:fillRect/>
          </a:stretch>
        </p:blipFill>
        <p:spPr>
          <a:xfrm>
            <a:off x="4899900" y="3907300"/>
            <a:ext cx="733744" cy="381300"/>
          </a:xfrm>
          <a:prstGeom prst="rect">
            <a:avLst/>
          </a:prstGeom>
          <a:noFill/>
          <a:ln>
            <a:noFill/>
          </a:ln>
        </p:spPr>
      </p:pic>
      <p:pic>
        <p:nvPicPr>
          <p:cNvPr id="5264" name="Google Shape;5264;p82"/>
          <p:cNvPicPr preferRelativeResize="0"/>
          <p:nvPr/>
        </p:nvPicPr>
        <p:blipFill>
          <a:blip r:embed="rId5">
            <a:alphaModFix/>
          </a:blip>
          <a:stretch>
            <a:fillRect/>
          </a:stretch>
        </p:blipFill>
        <p:spPr>
          <a:xfrm>
            <a:off x="5966175" y="3882988"/>
            <a:ext cx="859875" cy="429925"/>
          </a:xfrm>
          <a:prstGeom prst="rect">
            <a:avLst/>
          </a:prstGeom>
          <a:noFill/>
          <a:ln>
            <a:noFill/>
          </a:ln>
        </p:spPr>
      </p:pic>
      <p:sp>
        <p:nvSpPr>
          <p:cNvPr id="5265" name="Google Shape;5265;p82"/>
          <p:cNvSpPr txBox="1"/>
          <p:nvPr/>
        </p:nvSpPr>
        <p:spPr>
          <a:xfrm>
            <a:off x="790100" y="681325"/>
            <a:ext cx="1185000" cy="504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t>Activations</a:t>
            </a:r>
            <a:endParaRPr b="1"/>
          </a:p>
          <a:p>
            <a:pPr marL="0" lvl="0" indent="0" algn="ctr" rtl="0">
              <a:spcBef>
                <a:spcPts val="0"/>
              </a:spcBef>
              <a:spcAft>
                <a:spcPts val="0"/>
              </a:spcAft>
              <a:buNone/>
            </a:pPr>
            <a:r>
              <a:rPr lang="en" b="1"/>
              <a:t>(U=WX)</a:t>
            </a:r>
            <a:endParaRPr b="1"/>
          </a:p>
        </p:txBody>
      </p:sp>
      <p:sp>
        <p:nvSpPr>
          <p:cNvPr id="5266" name="Google Shape;5266;p82"/>
          <p:cNvSpPr txBox="1"/>
          <p:nvPr/>
        </p:nvSpPr>
        <p:spPr>
          <a:xfrm>
            <a:off x="656750" y="1917875"/>
            <a:ext cx="1562100" cy="504300"/>
          </a:xfrm>
          <a:prstGeom prst="rect">
            <a:avLst/>
          </a:prstGeom>
          <a:solidFill>
            <a:schemeClr val="lt1"/>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t>Scalp maps</a:t>
            </a:r>
            <a:endParaRPr b="1"/>
          </a:p>
          <a:p>
            <a:pPr marL="0" lvl="0" indent="0" algn="ctr" rtl="0">
              <a:spcBef>
                <a:spcPts val="0"/>
              </a:spcBef>
              <a:spcAft>
                <a:spcPts val="0"/>
              </a:spcAft>
              <a:buNone/>
            </a:pPr>
            <a:r>
              <a:rPr lang="en" b="1"/>
              <a:t>(        )</a:t>
            </a:r>
            <a:endParaRPr b="1"/>
          </a:p>
        </p:txBody>
      </p:sp>
      <p:pic>
        <p:nvPicPr>
          <p:cNvPr id="5267" name="Google Shape;5267;p82"/>
          <p:cNvPicPr preferRelativeResize="0"/>
          <p:nvPr/>
        </p:nvPicPr>
        <p:blipFill>
          <a:blip r:embed="rId6">
            <a:alphaModFix/>
          </a:blip>
          <a:stretch>
            <a:fillRect/>
          </a:stretch>
        </p:blipFill>
        <p:spPr>
          <a:xfrm>
            <a:off x="2935468" y="436025"/>
            <a:ext cx="383250" cy="245300"/>
          </a:xfrm>
          <a:prstGeom prst="rect">
            <a:avLst/>
          </a:prstGeom>
          <a:noFill/>
          <a:ln>
            <a:noFill/>
          </a:ln>
        </p:spPr>
      </p:pic>
      <p:pic>
        <p:nvPicPr>
          <p:cNvPr id="5268" name="Google Shape;5268;p82"/>
          <p:cNvPicPr preferRelativeResize="0"/>
          <p:nvPr/>
        </p:nvPicPr>
        <p:blipFill>
          <a:blip r:embed="rId7">
            <a:alphaModFix/>
          </a:blip>
          <a:stretch>
            <a:fillRect/>
          </a:stretch>
        </p:blipFill>
        <p:spPr>
          <a:xfrm>
            <a:off x="790100" y="3312450"/>
            <a:ext cx="383250" cy="223563"/>
          </a:xfrm>
          <a:prstGeom prst="rect">
            <a:avLst/>
          </a:prstGeom>
          <a:noFill/>
          <a:ln>
            <a:noFill/>
          </a:ln>
        </p:spPr>
      </p:pic>
      <p:pic>
        <p:nvPicPr>
          <p:cNvPr id="5269" name="Google Shape;5269;p82"/>
          <p:cNvPicPr preferRelativeResize="0"/>
          <p:nvPr/>
        </p:nvPicPr>
        <p:blipFill>
          <a:blip r:embed="rId8">
            <a:alphaModFix/>
          </a:blip>
          <a:stretch>
            <a:fillRect/>
          </a:stretch>
        </p:blipFill>
        <p:spPr>
          <a:xfrm>
            <a:off x="1246174" y="2252200"/>
            <a:ext cx="383250" cy="212012"/>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5273"/>
        <p:cNvGrpSpPr/>
        <p:nvPr/>
      </p:nvGrpSpPr>
      <p:grpSpPr>
        <a:xfrm>
          <a:off x="0" y="0"/>
          <a:ext cx="0" cy="0"/>
          <a:chOff x="0" y="0"/>
          <a:chExt cx="0" cy="0"/>
        </a:xfrm>
      </p:grpSpPr>
      <p:pic>
        <p:nvPicPr>
          <p:cNvPr id="5274" name="Google Shape;5274;p83"/>
          <p:cNvPicPr preferRelativeResize="0"/>
          <p:nvPr/>
        </p:nvPicPr>
        <p:blipFill>
          <a:blip r:embed="rId3">
            <a:alphaModFix/>
          </a:blip>
          <a:stretch>
            <a:fillRect/>
          </a:stretch>
        </p:blipFill>
        <p:spPr>
          <a:xfrm>
            <a:off x="2455275" y="862013"/>
            <a:ext cx="4791075" cy="3419475"/>
          </a:xfrm>
          <a:prstGeom prst="rect">
            <a:avLst/>
          </a:prstGeom>
          <a:noFill/>
          <a:ln>
            <a:noFill/>
          </a:ln>
        </p:spPr>
      </p:pic>
      <p:sp>
        <p:nvSpPr>
          <p:cNvPr id="5275" name="Google Shape;5275;p83"/>
          <p:cNvSpPr/>
          <p:nvPr/>
        </p:nvSpPr>
        <p:spPr>
          <a:xfrm>
            <a:off x="4992300" y="3900200"/>
            <a:ext cx="2319600" cy="4371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276" name="Google Shape;5276;p83"/>
          <p:cNvPicPr preferRelativeResize="0"/>
          <p:nvPr/>
        </p:nvPicPr>
        <p:blipFill>
          <a:blip r:embed="rId4">
            <a:alphaModFix/>
          </a:blip>
          <a:stretch>
            <a:fillRect/>
          </a:stretch>
        </p:blipFill>
        <p:spPr>
          <a:xfrm>
            <a:off x="6279250" y="3900200"/>
            <a:ext cx="864514" cy="504300"/>
          </a:xfrm>
          <a:prstGeom prst="rect">
            <a:avLst/>
          </a:prstGeom>
          <a:noFill/>
          <a:ln>
            <a:noFill/>
          </a:ln>
        </p:spPr>
      </p:pic>
      <p:pic>
        <p:nvPicPr>
          <p:cNvPr id="5277" name="Google Shape;5277;p83"/>
          <p:cNvPicPr preferRelativeResize="0"/>
          <p:nvPr/>
        </p:nvPicPr>
        <p:blipFill>
          <a:blip r:embed="rId5">
            <a:alphaModFix/>
          </a:blip>
          <a:stretch>
            <a:fillRect/>
          </a:stretch>
        </p:blipFill>
        <p:spPr>
          <a:xfrm>
            <a:off x="5126800" y="3853000"/>
            <a:ext cx="949675" cy="541075"/>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5281"/>
        <p:cNvGrpSpPr/>
        <p:nvPr/>
      </p:nvGrpSpPr>
      <p:grpSpPr>
        <a:xfrm>
          <a:off x="0" y="0"/>
          <a:ext cx="0" cy="0"/>
          <a:chOff x="0" y="0"/>
          <a:chExt cx="0" cy="0"/>
        </a:xfrm>
      </p:grpSpPr>
      <p:pic>
        <p:nvPicPr>
          <p:cNvPr id="5282" name="Google Shape;5282;p84"/>
          <p:cNvPicPr preferRelativeResize="0"/>
          <p:nvPr/>
        </p:nvPicPr>
        <p:blipFill>
          <a:blip r:embed="rId3">
            <a:alphaModFix/>
          </a:blip>
          <a:stretch>
            <a:fillRect/>
          </a:stretch>
        </p:blipFill>
        <p:spPr>
          <a:xfrm>
            <a:off x="1026450" y="152400"/>
            <a:ext cx="7474171" cy="4838700"/>
          </a:xfrm>
          <a:prstGeom prst="rect">
            <a:avLst/>
          </a:prstGeom>
          <a:noFill/>
          <a:ln>
            <a:noFill/>
          </a:ln>
        </p:spPr>
      </p:pic>
      <p:sp>
        <p:nvSpPr>
          <p:cNvPr id="5283" name="Google Shape;5283;p84"/>
          <p:cNvSpPr/>
          <p:nvPr/>
        </p:nvSpPr>
        <p:spPr>
          <a:xfrm>
            <a:off x="5572225" y="4673400"/>
            <a:ext cx="2928300" cy="3177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284" name="Google Shape;5284;p84"/>
          <p:cNvPicPr preferRelativeResize="0"/>
          <p:nvPr/>
        </p:nvPicPr>
        <p:blipFill>
          <a:blip r:embed="rId4">
            <a:alphaModFix/>
          </a:blip>
          <a:stretch>
            <a:fillRect/>
          </a:stretch>
        </p:blipFill>
        <p:spPr>
          <a:xfrm>
            <a:off x="5706675" y="4615150"/>
            <a:ext cx="563000" cy="225200"/>
          </a:xfrm>
          <a:prstGeom prst="rect">
            <a:avLst/>
          </a:prstGeom>
          <a:noFill/>
          <a:ln>
            <a:noFill/>
          </a:ln>
        </p:spPr>
      </p:pic>
      <p:pic>
        <p:nvPicPr>
          <p:cNvPr id="5285" name="Google Shape;5285;p84"/>
          <p:cNvPicPr preferRelativeResize="0"/>
          <p:nvPr/>
        </p:nvPicPr>
        <p:blipFill>
          <a:blip r:embed="rId5">
            <a:alphaModFix/>
          </a:blip>
          <a:stretch>
            <a:fillRect/>
          </a:stretch>
        </p:blipFill>
        <p:spPr>
          <a:xfrm>
            <a:off x="7048350" y="4673400"/>
            <a:ext cx="563000" cy="208515"/>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5289"/>
        <p:cNvGrpSpPr/>
        <p:nvPr/>
      </p:nvGrpSpPr>
      <p:grpSpPr>
        <a:xfrm>
          <a:off x="0" y="0"/>
          <a:ext cx="0" cy="0"/>
          <a:chOff x="0" y="0"/>
          <a:chExt cx="0" cy="0"/>
        </a:xfrm>
      </p:grpSpPr>
      <p:pic>
        <p:nvPicPr>
          <p:cNvPr id="5290" name="Google Shape;5290;p85"/>
          <p:cNvPicPr preferRelativeResize="0"/>
          <p:nvPr/>
        </p:nvPicPr>
        <p:blipFill>
          <a:blip r:embed="rId3">
            <a:alphaModFix/>
          </a:blip>
          <a:stretch>
            <a:fillRect/>
          </a:stretch>
        </p:blipFill>
        <p:spPr>
          <a:xfrm>
            <a:off x="152400" y="270825"/>
            <a:ext cx="8839200" cy="4445381"/>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5294"/>
        <p:cNvGrpSpPr/>
        <p:nvPr/>
      </p:nvGrpSpPr>
      <p:grpSpPr>
        <a:xfrm>
          <a:off x="0" y="0"/>
          <a:ext cx="0" cy="0"/>
          <a:chOff x="0" y="0"/>
          <a:chExt cx="0" cy="0"/>
        </a:xfrm>
      </p:grpSpPr>
      <p:graphicFrame>
        <p:nvGraphicFramePr>
          <p:cNvPr id="5295" name="Google Shape;5295;p86"/>
          <p:cNvGraphicFramePr/>
          <p:nvPr/>
        </p:nvGraphicFramePr>
        <p:xfrm>
          <a:off x="136375" y="869650"/>
          <a:ext cx="8122900" cy="3535590"/>
        </p:xfrm>
        <a:graphic>
          <a:graphicData uri="http://schemas.openxmlformats.org/drawingml/2006/table">
            <a:tbl>
              <a:tblPr>
                <a:noFill/>
                <a:tableStyleId>{716A7C1A-1294-4CA6-8C2C-5C06D6C14AD6}</a:tableStyleId>
              </a:tblPr>
              <a:tblGrid>
                <a:gridCol w="650750">
                  <a:extLst>
                    <a:ext uri="{9D8B030D-6E8A-4147-A177-3AD203B41FA5}">
                      <a16:colId xmlns:a16="http://schemas.microsoft.com/office/drawing/2014/main" val="20000"/>
                    </a:ext>
                  </a:extLst>
                </a:gridCol>
                <a:gridCol w="461575">
                  <a:extLst>
                    <a:ext uri="{9D8B030D-6E8A-4147-A177-3AD203B41FA5}">
                      <a16:colId xmlns:a16="http://schemas.microsoft.com/office/drawing/2014/main" val="20001"/>
                    </a:ext>
                  </a:extLst>
                </a:gridCol>
                <a:gridCol w="539275">
                  <a:extLst>
                    <a:ext uri="{9D8B030D-6E8A-4147-A177-3AD203B41FA5}">
                      <a16:colId xmlns:a16="http://schemas.microsoft.com/office/drawing/2014/main" val="20002"/>
                    </a:ext>
                  </a:extLst>
                </a:gridCol>
                <a:gridCol w="539275">
                  <a:extLst>
                    <a:ext uri="{9D8B030D-6E8A-4147-A177-3AD203B41FA5}">
                      <a16:colId xmlns:a16="http://schemas.microsoft.com/office/drawing/2014/main" val="20003"/>
                    </a:ext>
                  </a:extLst>
                </a:gridCol>
                <a:gridCol w="539275">
                  <a:extLst>
                    <a:ext uri="{9D8B030D-6E8A-4147-A177-3AD203B41FA5}">
                      <a16:colId xmlns:a16="http://schemas.microsoft.com/office/drawing/2014/main" val="20004"/>
                    </a:ext>
                  </a:extLst>
                </a:gridCol>
                <a:gridCol w="539275">
                  <a:extLst>
                    <a:ext uri="{9D8B030D-6E8A-4147-A177-3AD203B41FA5}">
                      <a16:colId xmlns:a16="http://schemas.microsoft.com/office/drawing/2014/main" val="20005"/>
                    </a:ext>
                  </a:extLst>
                </a:gridCol>
                <a:gridCol w="539275">
                  <a:extLst>
                    <a:ext uri="{9D8B030D-6E8A-4147-A177-3AD203B41FA5}">
                      <a16:colId xmlns:a16="http://schemas.microsoft.com/office/drawing/2014/main" val="20006"/>
                    </a:ext>
                  </a:extLst>
                </a:gridCol>
                <a:gridCol w="539275">
                  <a:extLst>
                    <a:ext uri="{9D8B030D-6E8A-4147-A177-3AD203B41FA5}">
                      <a16:colId xmlns:a16="http://schemas.microsoft.com/office/drawing/2014/main" val="20007"/>
                    </a:ext>
                  </a:extLst>
                </a:gridCol>
                <a:gridCol w="539275">
                  <a:extLst>
                    <a:ext uri="{9D8B030D-6E8A-4147-A177-3AD203B41FA5}">
                      <a16:colId xmlns:a16="http://schemas.microsoft.com/office/drawing/2014/main" val="20008"/>
                    </a:ext>
                  </a:extLst>
                </a:gridCol>
                <a:gridCol w="539275">
                  <a:extLst>
                    <a:ext uri="{9D8B030D-6E8A-4147-A177-3AD203B41FA5}">
                      <a16:colId xmlns:a16="http://schemas.microsoft.com/office/drawing/2014/main" val="20009"/>
                    </a:ext>
                  </a:extLst>
                </a:gridCol>
                <a:gridCol w="539275">
                  <a:extLst>
                    <a:ext uri="{9D8B030D-6E8A-4147-A177-3AD203B41FA5}">
                      <a16:colId xmlns:a16="http://schemas.microsoft.com/office/drawing/2014/main" val="20010"/>
                    </a:ext>
                  </a:extLst>
                </a:gridCol>
                <a:gridCol w="539275">
                  <a:extLst>
                    <a:ext uri="{9D8B030D-6E8A-4147-A177-3AD203B41FA5}">
                      <a16:colId xmlns:a16="http://schemas.microsoft.com/office/drawing/2014/main" val="20011"/>
                    </a:ext>
                  </a:extLst>
                </a:gridCol>
                <a:gridCol w="539275">
                  <a:extLst>
                    <a:ext uri="{9D8B030D-6E8A-4147-A177-3AD203B41FA5}">
                      <a16:colId xmlns:a16="http://schemas.microsoft.com/office/drawing/2014/main" val="20012"/>
                    </a:ext>
                  </a:extLst>
                </a:gridCol>
                <a:gridCol w="583000">
                  <a:extLst>
                    <a:ext uri="{9D8B030D-6E8A-4147-A177-3AD203B41FA5}">
                      <a16:colId xmlns:a16="http://schemas.microsoft.com/office/drawing/2014/main" val="20013"/>
                    </a:ext>
                  </a:extLst>
                </a:gridCol>
                <a:gridCol w="495550">
                  <a:extLst>
                    <a:ext uri="{9D8B030D-6E8A-4147-A177-3AD203B41FA5}">
                      <a16:colId xmlns:a16="http://schemas.microsoft.com/office/drawing/2014/main" val="20014"/>
                    </a:ext>
                  </a:extLst>
                </a:gridCol>
              </a:tblGrid>
              <a:tr h="1018150">
                <a:tc>
                  <a:txBody>
                    <a:bodyPr/>
                    <a:lstStyle/>
                    <a:p>
                      <a:pPr marL="0" lvl="0" indent="0" algn="l" rtl="0">
                        <a:spcBef>
                          <a:spcPts val="0"/>
                        </a:spcBef>
                        <a:spcAft>
                          <a:spcPts val="0"/>
                        </a:spcAft>
                        <a:buNone/>
                      </a:pPr>
                      <a:r>
                        <a:rPr lang="en"/>
                        <a:t>Test Subject</a:t>
                      </a:r>
                      <a:endParaRPr/>
                    </a:p>
                  </a:txBody>
                  <a:tcPr marL="91425" marR="91425" marT="91425" marB="91425"/>
                </a:tc>
                <a:tc>
                  <a:txBody>
                    <a:bodyPr/>
                    <a:lstStyle/>
                    <a:p>
                      <a:pPr marL="0" lvl="0" indent="0" algn="l" rtl="0">
                        <a:spcBef>
                          <a:spcPts val="0"/>
                        </a:spcBef>
                        <a:spcAft>
                          <a:spcPts val="0"/>
                        </a:spcAft>
                        <a:buNone/>
                      </a:pPr>
                      <a:r>
                        <a:rPr lang="en"/>
                        <a:t>S1</a:t>
                      </a:r>
                      <a:endParaRPr/>
                    </a:p>
                  </a:txBody>
                  <a:tcPr marL="91425" marR="91425" marT="91425" marB="91425"/>
                </a:tc>
                <a:tc>
                  <a:txBody>
                    <a:bodyPr/>
                    <a:lstStyle/>
                    <a:p>
                      <a:pPr marL="0" lvl="0" indent="0" algn="l" rtl="0">
                        <a:spcBef>
                          <a:spcPts val="0"/>
                        </a:spcBef>
                        <a:spcAft>
                          <a:spcPts val="0"/>
                        </a:spcAft>
                        <a:buNone/>
                      </a:pPr>
                      <a:r>
                        <a:rPr lang="en"/>
                        <a:t>S2</a:t>
                      </a:r>
                      <a:endParaRPr/>
                    </a:p>
                  </a:txBody>
                  <a:tcPr marL="91425" marR="91425" marT="91425" marB="91425"/>
                </a:tc>
                <a:tc>
                  <a:txBody>
                    <a:bodyPr/>
                    <a:lstStyle/>
                    <a:p>
                      <a:pPr marL="0" lvl="0" indent="0" algn="l" rtl="0">
                        <a:spcBef>
                          <a:spcPts val="0"/>
                        </a:spcBef>
                        <a:spcAft>
                          <a:spcPts val="0"/>
                        </a:spcAft>
                        <a:buNone/>
                      </a:pPr>
                      <a:r>
                        <a:rPr lang="en"/>
                        <a:t>S3</a:t>
                      </a:r>
                      <a:endParaRPr/>
                    </a:p>
                  </a:txBody>
                  <a:tcPr marL="91425" marR="91425" marT="91425" marB="91425"/>
                </a:tc>
                <a:tc>
                  <a:txBody>
                    <a:bodyPr/>
                    <a:lstStyle/>
                    <a:p>
                      <a:pPr marL="0" lvl="0" indent="0" algn="l" rtl="0">
                        <a:spcBef>
                          <a:spcPts val="0"/>
                        </a:spcBef>
                        <a:spcAft>
                          <a:spcPts val="0"/>
                        </a:spcAft>
                        <a:buNone/>
                      </a:pPr>
                      <a:r>
                        <a:rPr lang="en"/>
                        <a:t>S4</a:t>
                      </a:r>
                      <a:endParaRPr/>
                    </a:p>
                  </a:txBody>
                  <a:tcPr marL="91425" marR="91425" marT="91425" marB="91425"/>
                </a:tc>
                <a:tc>
                  <a:txBody>
                    <a:bodyPr/>
                    <a:lstStyle/>
                    <a:p>
                      <a:pPr marL="0" lvl="0" indent="0" algn="l" rtl="0">
                        <a:spcBef>
                          <a:spcPts val="0"/>
                        </a:spcBef>
                        <a:spcAft>
                          <a:spcPts val="0"/>
                        </a:spcAft>
                        <a:buNone/>
                      </a:pPr>
                      <a:r>
                        <a:rPr lang="en"/>
                        <a:t>S5</a:t>
                      </a:r>
                      <a:endParaRPr/>
                    </a:p>
                  </a:txBody>
                  <a:tcPr marL="91425" marR="91425" marT="91425" marB="91425"/>
                </a:tc>
                <a:tc>
                  <a:txBody>
                    <a:bodyPr/>
                    <a:lstStyle/>
                    <a:p>
                      <a:pPr marL="0" lvl="0" indent="0" algn="l" rtl="0">
                        <a:spcBef>
                          <a:spcPts val="0"/>
                        </a:spcBef>
                        <a:spcAft>
                          <a:spcPts val="0"/>
                        </a:spcAft>
                        <a:buNone/>
                      </a:pPr>
                      <a:r>
                        <a:rPr lang="en"/>
                        <a:t>S6</a:t>
                      </a:r>
                      <a:endParaRPr/>
                    </a:p>
                  </a:txBody>
                  <a:tcPr marL="91425" marR="91425" marT="91425" marB="91425"/>
                </a:tc>
                <a:tc>
                  <a:txBody>
                    <a:bodyPr/>
                    <a:lstStyle/>
                    <a:p>
                      <a:pPr marL="0" lvl="0" indent="0" algn="l" rtl="0">
                        <a:spcBef>
                          <a:spcPts val="0"/>
                        </a:spcBef>
                        <a:spcAft>
                          <a:spcPts val="0"/>
                        </a:spcAft>
                        <a:buNone/>
                      </a:pPr>
                      <a:r>
                        <a:rPr lang="en"/>
                        <a:t>S7</a:t>
                      </a:r>
                      <a:endParaRPr/>
                    </a:p>
                  </a:txBody>
                  <a:tcPr marL="91425" marR="91425" marT="91425" marB="91425"/>
                </a:tc>
                <a:tc>
                  <a:txBody>
                    <a:bodyPr/>
                    <a:lstStyle/>
                    <a:p>
                      <a:pPr marL="0" lvl="0" indent="0" algn="l" rtl="0">
                        <a:spcBef>
                          <a:spcPts val="0"/>
                        </a:spcBef>
                        <a:spcAft>
                          <a:spcPts val="0"/>
                        </a:spcAft>
                        <a:buNone/>
                      </a:pPr>
                      <a:r>
                        <a:rPr lang="en"/>
                        <a:t>S8</a:t>
                      </a:r>
                      <a:endParaRPr/>
                    </a:p>
                  </a:txBody>
                  <a:tcPr marL="91425" marR="91425" marT="91425" marB="91425"/>
                </a:tc>
                <a:tc>
                  <a:txBody>
                    <a:bodyPr/>
                    <a:lstStyle/>
                    <a:p>
                      <a:pPr marL="0" lvl="0" indent="0" algn="l" rtl="0">
                        <a:spcBef>
                          <a:spcPts val="0"/>
                        </a:spcBef>
                        <a:spcAft>
                          <a:spcPts val="0"/>
                        </a:spcAft>
                        <a:buNone/>
                      </a:pPr>
                      <a:r>
                        <a:rPr lang="en"/>
                        <a:t>S9</a:t>
                      </a:r>
                      <a:endParaRPr/>
                    </a:p>
                  </a:txBody>
                  <a:tcPr marL="91425" marR="91425" marT="91425" marB="91425"/>
                </a:tc>
                <a:tc>
                  <a:txBody>
                    <a:bodyPr/>
                    <a:lstStyle/>
                    <a:p>
                      <a:pPr marL="0" lvl="0" indent="0" algn="l" rtl="0">
                        <a:spcBef>
                          <a:spcPts val="0"/>
                        </a:spcBef>
                        <a:spcAft>
                          <a:spcPts val="0"/>
                        </a:spcAft>
                        <a:buNone/>
                      </a:pPr>
                      <a:r>
                        <a:rPr lang="en"/>
                        <a:t>S10</a:t>
                      </a:r>
                      <a:endParaRPr/>
                    </a:p>
                  </a:txBody>
                  <a:tcPr marL="91425" marR="91425" marT="91425" marB="91425"/>
                </a:tc>
                <a:tc>
                  <a:txBody>
                    <a:bodyPr/>
                    <a:lstStyle/>
                    <a:p>
                      <a:pPr marL="0" lvl="0" indent="0" algn="l" rtl="0">
                        <a:spcBef>
                          <a:spcPts val="0"/>
                        </a:spcBef>
                        <a:spcAft>
                          <a:spcPts val="0"/>
                        </a:spcAft>
                        <a:buNone/>
                      </a:pPr>
                      <a:r>
                        <a:rPr lang="en"/>
                        <a:t>S11</a:t>
                      </a:r>
                      <a:endParaRPr/>
                    </a:p>
                  </a:txBody>
                  <a:tcPr marL="91425" marR="91425" marT="91425" marB="91425"/>
                </a:tc>
                <a:tc>
                  <a:txBody>
                    <a:bodyPr/>
                    <a:lstStyle/>
                    <a:p>
                      <a:pPr marL="0" lvl="0" indent="0" algn="l" rtl="0">
                        <a:spcBef>
                          <a:spcPts val="0"/>
                        </a:spcBef>
                        <a:spcAft>
                          <a:spcPts val="0"/>
                        </a:spcAft>
                        <a:buNone/>
                      </a:pPr>
                      <a:r>
                        <a:rPr lang="en"/>
                        <a:t>S12</a:t>
                      </a:r>
                      <a:endParaRPr/>
                    </a:p>
                  </a:txBody>
                  <a:tcPr marL="91425" marR="91425" marT="91425" marB="91425"/>
                </a:tc>
                <a:tc>
                  <a:txBody>
                    <a:bodyPr/>
                    <a:lstStyle/>
                    <a:p>
                      <a:pPr marL="0" lvl="0" indent="0" algn="l" rtl="0">
                        <a:spcBef>
                          <a:spcPts val="0"/>
                        </a:spcBef>
                        <a:spcAft>
                          <a:spcPts val="0"/>
                        </a:spcAft>
                        <a:buNone/>
                      </a:pPr>
                      <a:r>
                        <a:rPr lang="en"/>
                        <a:t>S13</a:t>
                      </a:r>
                      <a:endParaRPr/>
                    </a:p>
                  </a:txBody>
                  <a:tcPr marL="91425" marR="91425" marT="91425" marB="91425"/>
                </a:tc>
                <a:tc>
                  <a:txBody>
                    <a:bodyPr/>
                    <a:lstStyle/>
                    <a:p>
                      <a:pPr marL="0" lvl="0" indent="0" algn="l" rtl="0">
                        <a:spcBef>
                          <a:spcPts val="0"/>
                        </a:spcBef>
                        <a:spcAft>
                          <a:spcPts val="0"/>
                        </a:spcAft>
                        <a:buNone/>
                      </a:pPr>
                      <a:r>
                        <a:rPr lang="en"/>
                        <a:t>Average Accuracy</a:t>
                      </a:r>
                      <a:endParaRPr/>
                    </a:p>
                  </a:txBody>
                  <a:tcPr marL="91425" marR="91425" marT="91425" marB="91425"/>
                </a:tc>
                <a:extLst>
                  <a:ext uri="{0D108BD9-81ED-4DB2-BD59-A6C34878D82A}">
                    <a16:rowId xmlns:a16="http://schemas.microsoft.com/office/drawing/2014/main" val="10000"/>
                  </a:ext>
                </a:extLst>
              </a:tr>
              <a:tr h="558575">
                <a:tc>
                  <a:txBody>
                    <a:bodyPr/>
                    <a:lstStyle/>
                    <a:p>
                      <a:pPr marL="0" lvl="0" indent="0" algn="l" rtl="0">
                        <a:spcBef>
                          <a:spcPts val="0"/>
                        </a:spcBef>
                        <a:spcAft>
                          <a:spcPts val="0"/>
                        </a:spcAft>
                        <a:buNone/>
                      </a:pPr>
                      <a:r>
                        <a:rPr lang="en"/>
                        <a:t>Pain Intensity</a:t>
                      </a:r>
                      <a:endParaRPr/>
                    </a:p>
                  </a:txBody>
                  <a:tcPr marL="91425" marR="91425" marT="91425" marB="91425"/>
                </a:tc>
                <a:tc>
                  <a:txBody>
                    <a:bodyPr/>
                    <a:lstStyle/>
                    <a:p>
                      <a:pPr marL="0" lvl="0" indent="0" algn="l" rtl="0">
                        <a:spcBef>
                          <a:spcPts val="0"/>
                        </a:spcBef>
                        <a:spcAft>
                          <a:spcPts val="0"/>
                        </a:spcAft>
                        <a:buNone/>
                      </a:pPr>
                      <a:r>
                        <a:rPr lang="en"/>
                        <a:t>0.8209</a:t>
                      </a:r>
                      <a:endParaRPr/>
                    </a:p>
                  </a:txBody>
                  <a:tcPr marL="91425" marR="91425" marT="91425" marB="91425"/>
                </a:tc>
                <a:tc>
                  <a:txBody>
                    <a:bodyPr/>
                    <a:lstStyle/>
                    <a:p>
                      <a:pPr marL="0" lvl="0" indent="0" algn="l" rtl="0">
                        <a:spcBef>
                          <a:spcPts val="0"/>
                        </a:spcBef>
                        <a:spcAft>
                          <a:spcPts val="0"/>
                        </a:spcAft>
                        <a:buNone/>
                      </a:pPr>
                      <a:r>
                        <a:rPr lang="en"/>
                        <a:t>0.8882</a:t>
                      </a:r>
                      <a:endParaRPr/>
                    </a:p>
                  </a:txBody>
                  <a:tcPr marL="91425" marR="91425" marT="91425" marB="91425"/>
                </a:tc>
                <a:tc>
                  <a:txBody>
                    <a:bodyPr/>
                    <a:lstStyle/>
                    <a:p>
                      <a:pPr marL="0" lvl="0" indent="0" algn="l" rtl="0">
                        <a:spcBef>
                          <a:spcPts val="0"/>
                        </a:spcBef>
                        <a:spcAft>
                          <a:spcPts val="0"/>
                        </a:spcAft>
                        <a:buNone/>
                      </a:pPr>
                      <a:r>
                        <a:rPr lang="en"/>
                        <a:t>0.9569</a:t>
                      </a:r>
                      <a:endParaRPr/>
                    </a:p>
                  </a:txBody>
                  <a:tcPr marL="91425" marR="91425" marT="91425" marB="91425"/>
                </a:tc>
                <a:tc>
                  <a:txBody>
                    <a:bodyPr/>
                    <a:lstStyle/>
                    <a:p>
                      <a:pPr marL="0" lvl="0" indent="0" algn="l" rtl="0">
                        <a:spcBef>
                          <a:spcPts val="0"/>
                        </a:spcBef>
                        <a:spcAft>
                          <a:spcPts val="0"/>
                        </a:spcAft>
                        <a:buNone/>
                      </a:pPr>
                      <a:r>
                        <a:rPr lang="en"/>
                        <a:t>0.9625</a:t>
                      </a:r>
                      <a:endParaRPr/>
                    </a:p>
                  </a:txBody>
                  <a:tcPr marL="91425" marR="91425" marT="91425" marB="91425"/>
                </a:tc>
                <a:tc>
                  <a:txBody>
                    <a:bodyPr/>
                    <a:lstStyle/>
                    <a:p>
                      <a:pPr marL="0" lvl="0" indent="0" algn="l" rtl="0">
                        <a:spcBef>
                          <a:spcPts val="0"/>
                        </a:spcBef>
                        <a:spcAft>
                          <a:spcPts val="0"/>
                        </a:spcAft>
                        <a:buNone/>
                      </a:pPr>
                      <a:r>
                        <a:rPr lang="en"/>
                        <a:t>0.9322</a:t>
                      </a:r>
                      <a:endParaRPr/>
                    </a:p>
                  </a:txBody>
                  <a:tcPr marL="91425" marR="91425" marT="91425" marB="91425"/>
                </a:tc>
                <a:tc>
                  <a:txBody>
                    <a:bodyPr/>
                    <a:lstStyle/>
                    <a:p>
                      <a:pPr marL="0" lvl="0" indent="0" algn="l" rtl="0">
                        <a:spcBef>
                          <a:spcPts val="0"/>
                        </a:spcBef>
                        <a:spcAft>
                          <a:spcPts val="0"/>
                        </a:spcAft>
                        <a:buNone/>
                      </a:pPr>
                      <a:r>
                        <a:rPr lang="en"/>
                        <a:t>0.9563</a:t>
                      </a:r>
                      <a:endParaRPr/>
                    </a:p>
                  </a:txBody>
                  <a:tcPr marL="91425" marR="91425" marT="91425" marB="91425"/>
                </a:tc>
                <a:tc>
                  <a:txBody>
                    <a:bodyPr/>
                    <a:lstStyle/>
                    <a:p>
                      <a:pPr marL="0" lvl="0" indent="0" algn="l" rtl="0">
                        <a:spcBef>
                          <a:spcPts val="0"/>
                        </a:spcBef>
                        <a:spcAft>
                          <a:spcPts val="0"/>
                        </a:spcAft>
                        <a:buNone/>
                      </a:pPr>
                      <a:r>
                        <a:rPr lang="en"/>
                        <a:t>1</a:t>
                      </a:r>
                      <a:endParaRPr/>
                    </a:p>
                  </a:txBody>
                  <a:tcPr marL="91425" marR="91425" marT="91425" marB="91425"/>
                </a:tc>
                <a:tc>
                  <a:txBody>
                    <a:bodyPr/>
                    <a:lstStyle/>
                    <a:p>
                      <a:pPr marL="0" lvl="0" indent="0" algn="l" rtl="0">
                        <a:spcBef>
                          <a:spcPts val="0"/>
                        </a:spcBef>
                        <a:spcAft>
                          <a:spcPts val="0"/>
                        </a:spcAft>
                        <a:buNone/>
                      </a:pPr>
                      <a:r>
                        <a:rPr lang="en"/>
                        <a:t>0.9707</a:t>
                      </a:r>
                      <a:endParaRPr/>
                    </a:p>
                  </a:txBody>
                  <a:tcPr marL="91425" marR="91425" marT="91425" marB="91425"/>
                </a:tc>
                <a:tc>
                  <a:txBody>
                    <a:bodyPr/>
                    <a:lstStyle/>
                    <a:p>
                      <a:pPr marL="0" lvl="0" indent="0" algn="l" rtl="0">
                        <a:spcBef>
                          <a:spcPts val="0"/>
                        </a:spcBef>
                        <a:spcAft>
                          <a:spcPts val="0"/>
                        </a:spcAft>
                        <a:buNone/>
                      </a:pPr>
                      <a:r>
                        <a:rPr lang="en"/>
                        <a:t>0.9809</a:t>
                      </a:r>
                      <a:endParaRPr/>
                    </a:p>
                  </a:txBody>
                  <a:tcPr marL="91425" marR="91425" marT="91425" marB="91425"/>
                </a:tc>
                <a:tc>
                  <a:txBody>
                    <a:bodyPr/>
                    <a:lstStyle/>
                    <a:p>
                      <a:pPr marL="0" lvl="0" indent="0" algn="l" rtl="0">
                        <a:spcBef>
                          <a:spcPts val="0"/>
                        </a:spcBef>
                        <a:spcAft>
                          <a:spcPts val="0"/>
                        </a:spcAft>
                        <a:buNone/>
                      </a:pPr>
                      <a:r>
                        <a:rPr lang="en"/>
                        <a:t>0.9226</a:t>
                      </a:r>
                      <a:endParaRPr/>
                    </a:p>
                  </a:txBody>
                  <a:tcPr marL="91425" marR="91425" marT="91425" marB="91425"/>
                </a:tc>
                <a:tc>
                  <a:txBody>
                    <a:bodyPr/>
                    <a:lstStyle/>
                    <a:p>
                      <a:pPr marL="0" lvl="0" indent="0" algn="l" rtl="0">
                        <a:spcBef>
                          <a:spcPts val="0"/>
                        </a:spcBef>
                        <a:spcAft>
                          <a:spcPts val="0"/>
                        </a:spcAft>
                        <a:buNone/>
                      </a:pPr>
                      <a:r>
                        <a:rPr lang="en"/>
                        <a:t>0.9015</a:t>
                      </a:r>
                      <a:endParaRPr/>
                    </a:p>
                  </a:txBody>
                  <a:tcPr marL="91425" marR="91425" marT="91425" marB="91425"/>
                </a:tc>
                <a:tc>
                  <a:txBody>
                    <a:bodyPr/>
                    <a:lstStyle/>
                    <a:p>
                      <a:pPr marL="0" lvl="0" indent="0" algn="l" rtl="0">
                        <a:spcBef>
                          <a:spcPts val="0"/>
                        </a:spcBef>
                        <a:spcAft>
                          <a:spcPts val="0"/>
                        </a:spcAft>
                        <a:buNone/>
                      </a:pPr>
                      <a:r>
                        <a:rPr lang="en"/>
                        <a:t>0.892</a:t>
                      </a:r>
                      <a:endParaRPr/>
                    </a:p>
                  </a:txBody>
                  <a:tcPr marL="91425" marR="91425" marT="91425" marB="91425"/>
                </a:tc>
                <a:tc>
                  <a:txBody>
                    <a:bodyPr/>
                    <a:lstStyle/>
                    <a:p>
                      <a:pPr marL="0" lvl="0" indent="0" algn="l" rtl="0">
                        <a:spcBef>
                          <a:spcPts val="0"/>
                        </a:spcBef>
                        <a:spcAft>
                          <a:spcPts val="0"/>
                        </a:spcAft>
                        <a:buNone/>
                      </a:pPr>
                      <a:r>
                        <a:rPr lang="en"/>
                        <a:t>0.8094</a:t>
                      </a:r>
                      <a:endParaRPr/>
                    </a:p>
                  </a:txBody>
                  <a:tcPr marL="91425" marR="91425" marT="91425" marB="91425"/>
                </a:tc>
                <a:tc>
                  <a:txBody>
                    <a:bodyPr/>
                    <a:lstStyle/>
                    <a:p>
                      <a:pPr marL="0" lvl="0" indent="0" algn="l" rtl="0">
                        <a:spcBef>
                          <a:spcPts val="0"/>
                        </a:spcBef>
                        <a:spcAft>
                          <a:spcPts val="0"/>
                        </a:spcAft>
                        <a:buNone/>
                      </a:pPr>
                      <a:r>
                        <a:rPr lang="en"/>
                        <a:t>0.922623077</a:t>
                      </a:r>
                      <a:endParaRPr/>
                    </a:p>
                  </a:txBody>
                  <a:tcPr marL="91425" marR="91425" marT="91425" marB="91425"/>
                </a:tc>
                <a:extLst>
                  <a:ext uri="{0D108BD9-81ED-4DB2-BD59-A6C34878D82A}">
                    <a16:rowId xmlns:a16="http://schemas.microsoft.com/office/drawing/2014/main" val="10001"/>
                  </a:ext>
                </a:extLst>
              </a:tr>
              <a:tr h="558575">
                <a:tc>
                  <a:txBody>
                    <a:bodyPr/>
                    <a:lstStyle/>
                    <a:p>
                      <a:pPr marL="0" lvl="0" indent="0" algn="l" rtl="0">
                        <a:spcBef>
                          <a:spcPts val="0"/>
                        </a:spcBef>
                        <a:spcAft>
                          <a:spcPts val="0"/>
                        </a:spcAft>
                        <a:buNone/>
                      </a:pPr>
                      <a:r>
                        <a:rPr lang="en"/>
                        <a:t>Pain Location</a:t>
                      </a:r>
                      <a:endParaRPr/>
                    </a:p>
                  </a:txBody>
                  <a:tcPr marL="91425" marR="91425" marT="91425" marB="91425"/>
                </a:tc>
                <a:tc>
                  <a:txBody>
                    <a:bodyPr/>
                    <a:lstStyle/>
                    <a:p>
                      <a:pPr marL="0" lvl="0" indent="0" algn="l" rtl="0">
                        <a:spcBef>
                          <a:spcPts val="0"/>
                        </a:spcBef>
                        <a:spcAft>
                          <a:spcPts val="0"/>
                        </a:spcAft>
                        <a:buNone/>
                      </a:pPr>
                      <a:r>
                        <a:rPr lang="en"/>
                        <a:t>0.7243</a:t>
                      </a:r>
                      <a:endParaRPr/>
                    </a:p>
                  </a:txBody>
                  <a:tcPr marL="91425" marR="91425" marT="91425" marB="91425"/>
                </a:tc>
                <a:tc>
                  <a:txBody>
                    <a:bodyPr/>
                    <a:lstStyle/>
                    <a:p>
                      <a:pPr marL="0" lvl="0" indent="0" algn="l" rtl="0">
                        <a:spcBef>
                          <a:spcPts val="0"/>
                        </a:spcBef>
                        <a:spcAft>
                          <a:spcPts val="0"/>
                        </a:spcAft>
                        <a:buNone/>
                      </a:pPr>
                      <a:r>
                        <a:rPr lang="en"/>
                        <a:t>0.8028</a:t>
                      </a:r>
                      <a:endParaRPr/>
                    </a:p>
                  </a:txBody>
                  <a:tcPr marL="91425" marR="91425" marT="91425" marB="91425"/>
                </a:tc>
                <a:tc>
                  <a:txBody>
                    <a:bodyPr/>
                    <a:lstStyle/>
                    <a:p>
                      <a:pPr marL="0" lvl="0" indent="0" algn="l" rtl="0">
                        <a:spcBef>
                          <a:spcPts val="0"/>
                        </a:spcBef>
                        <a:spcAft>
                          <a:spcPts val="0"/>
                        </a:spcAft>
                        <a:buNone/>
                      </a:pPr>
                      <a:r>
                        <a:rPr lang="en"/>
                        <a:t>0.9397</a:t>
                      </a:r>
                      <a:endParaRPr/>
                    </a:p>
                  </a:txBody>
                  <a:tcPr marL="91425" marR="91425" marT="91425" marB="91425"/>
                </a:tc>
                <a:tc>
                  <a:txBody>
                    <a:bodyPr/>
                    <a:lstStyle/>
                    <a:p>
                      <a:pPr marL="0" lvl="0" indent="0" algn="l" rtl="0">
                        <a:spcBef>
                          <a:spcPts val="0"/>
                        </a:spcBef>
                        <a:spcAft>
                          <a:spcPts val="0"/>
                        </a:spcAft>
                        <a:buNone/>
                      </a:pPr>
                      <a:r>
                        <a:rPr lang="en"/>
                        <a:t>0.9951</a:t>
                      </a:r>
                      <a:endParaRPr/>
                    </a:p>
                  </a:txBody>
                  <a:tcPr marL="91425" marR="91425" marT="91425" marB="91425"/>
                </a:tc>
                <a:tc>
                  <a:txBody>
                    <a:bodyPr/>
                    <a:lstStyle/>
                    <a:p>
                      <a:pPr marL="0" lvl="0" indent="0" algn="l" rtl="0">
                        <a:spcBef>
                          <a:spcPts val="0"/>
                        </a:spcBef>
                        <a:spcAft>
                          <a:spcPts val="0"/>
                        </a:spcAft>
                        <a:buNone/>
                      </a:pPr>
                      <a:r>
                        <a:rPr lang="en"/>
                        <a:t>0.9286</a:t>
                      </a:r>
                      <a:endParaRPr/>
                    </a:p>
                  </a:txBody>
                  <a:tcPr marL="91425" marR="91425" marT="91425" marB="91425"/>
                </a:tc>
                <a:tc>
                  <a:txBody>
                    <a:bodyPr/>
                    <a:lstStyle/>
                    <a:p>
                      <a:pPr marL="0" lvl="0" indent="0" algn="l" rtl="0">
                        <a:spcBef>
                          <a:spcPts val="0"/>
                        </a:spcBef>
                        <a:spcAft>
                          <a:spcPts val="0"/>
                        </a:spcAft>
                        <a:buNone/>
                      </a:pPr>
                      <a:r>
                        <a:rPr lang="en"/>
                        <a:t>1</a:t>
                      </a:r>
                      <a:endParaRPr/>
                    </a:p>
                  </a:txBody>
                  <a:tcPr marL="91425" marR="91425" marT="91425" marB="91425"/>
                </a:tc>
                <a:tc>
                  <a:txBody>
                    <a:bodyPr/>
                    <a:lstStyle/>
                    <a:p>
                      <a:pPr marL="0" lvl="0" indent="0" algn="l" rtl="0">
                        <a:spcBef>
                          <a:spcPts val="0"/>
                        </a:spcBef>
                        <a:spcAft>
                          <a:spcPts val="0"/>
                        </a:spcAft>
                        <a:buNone/>
                      </a:pPr>
                      <a:r>
                        <a:rPr lang="en"/>
                        <a:t>0.9948</a:t>
                      </a:r>
                      <a:endParaRPr/>
                    </a:p>
                  </a:txBody>
                  <a:tcPr marL="91425" marR="91425" marT="91425" marB="91425"/>
                </a:tc>
                <a:tc>
                  <a:txBody>
                    <a:bodyPr/>
                    <a:lstStyle/>
                    <a:p>
                      <a:pPr marL="0" lvl="0" indent="0" algn="l" rtl="0">
                        <a:spcBef>
                          <a:spcPts val="0"/>
                        </a:spcBef>
                        <a:spcAft>
                          <a:spcPts val="0"/>
                        </a:spcAft>
                        <a:buNone/>
                      </a:pPr>
                      <a:r>
                        <a:rPr lang="en"/>
                        <a:t>0.9088</a:t>
                      </a:r>
                      <a:endParaRPr/>
                    </a:p>
                  </a:txBody>
                  <a:tcPr marL="91425" marR="91425" marT="91425" marB="91425"/>
                </a:tc>
                <a:tc>
                  <a:txBody>
                    <a:bodyPr/>
                    <a:lstStyle/>
                    <a:p>
                      <a:pPr marL="0" lvl="0" indent="0" algn="l" rtl="0">
                        <a:spcBef>
                          <a:spcPts val="0"/>
                        </a:spcBef>
                        <a:spcAft>
                          <a:spcPts val="0"/>
                        </a:spcAft>
                        <a:buNone/>
                      </a:pPr>
                      <a:r>
                        <a:rPr lang="en"/>
                        <a:t>0.8844</a:t>
                      </a:r>
                      <a:endParaRPr/>
                    </a:p>
                  </a:txBody>
                  <a:tcPr marL="91425" marR="91425" marT="91425" marB="91425"/>
                </a:tc>
                <a:tc>
                  <a:txBody>
                    <a:bodyPr/>
                    <a:lstStyle/>
                    <a:p>
                      <a:pPr marL="0" lvl="0" indent="0" algn="l" rtl="0">
                        <a:spcBef>
                          <a:spcPts val="0"/>
                        </a:spcBef>
                        <a:spcAft>
                          <a:spcPts val="0"/>
                        </a:spcAft>
                        <a:buNone/>
                      </a:pPr>
                      <a:r>
                        <a:rPr lang="en"/>
                        <a:t>0.8956</a:t>
                      </a:r>
                      <a:endParaRPr/>
                    </a:p>
                  </a:txBody>
                  <a:tcPr marL="91425" marR="91425" marT="91425" marB="91425"/>
                </a:tc>
                <a:tc>
                  <a:txBody>
                    <a:bodyPr/>
                    <a:lstStyle/>
                    <a:p>
                      <a:pPr marL="0" lvl="0" indent="0" algn="l" rtl="0">
                        <a:spcBef>
                          <a:spcPts val="0"/>
                        </a:spcBef>
                        <a:spcAft>
                          <a:spcPts val="0"/>
                        </a:spcAft>
                        <a:buNone/>
                      </a:pPr>
                      <a:r>
                        <a:rPr lang="en"/>
                        <a:t>0.8816</a:t>
                      </a:r>
                      <a:endParaRPr/>
                    </a:p>
                  </a:txBody>
                  <a:tcPr marL="91425" marR="91425" marT="91425" marB="91425"/>
                </a:tc>
                <a:tc>
                  <a:txBody>
                    <a:bodyPr/>
                    <a:lstStyle/>
                    <a:p>
                      <a:pPr marL="0" lvl="0" indent="0" algn="l" rtl="0">
                        <a:spcBef>
                          <a:spcPts val="0"/>
                        </a:spcBef>
                        <a:spcAft>
                          <a:spcPts val="0"/>
                        </a:spcAft>
                        <a:buNone/>
                      </a:pPr>
                      <a:r>
                        <a:rPr lang="en"/>
                        <a:t>0.7081</a:t>
                      </a:r>
                      <a:endParaRPr/>
                    </a:p>
                  </a:txBody>
                  <a:tcPr marL="91425" marR="91425" marT="91425" marB="91425"/>
                </a:tc>
                <a:tc>
                  <a:txBody>
                    <a:bodyPr/>
                    <a:lstStyle/>
                    <a:p>
                      <a:pPr marL="0" lvl="0" indent="0" algn="l" rtl="0">
                        <a:spcBef>
                          <a:spcPts val="0"/>
                        </a:spcBef>
                        <a:spcAft>
                          <a:spcPts val="0"/>
                        </a:spcAft>
                        <a:buNone/>
                      </a:pPr>
                      <a:r>
                        <a:rPr lang="en"/>
                        <a:t>0.7591</a:t>
                      </a:r>
                      <a:endParaRPr/>
                    </a:p>
                  </a:txBody>
                  <a:tcPr marL="91425" marR="91425" marT="91425" marB="91425"/>
                </a:tc>
                <a:tc>
                  <a:txBody>
                    <a:bodyPr/>
                    <a:lstStyle/>
                    <a:p>
                      <a:pPr marL="0" lvl="0" indent="0" algn="l" rtl="0">
                        <a:spcBef>
                          <a:spcPts val="0"/>
                        </a:spcBef>
                        <a:spcAft>
                          <a:spcPts val="0"/>
                        </a:spcAft>
                        <a:buNone/>
                      </a:pPr>
                      <a:r>
                        <a:rPr lang="en"/>
                        <a:t>0.878684615</a:t>
                      </a:r>
                      <a:endParaRPr/>
                    </a:p>
                  </a:txBody>
                  <a:tcPr marL="91425" marR="91425" marT="91425" marB="91425"/>
                </a:tc>
                <a:extLst>
                  <a:ext uri="{0D108BD9-81ED-4DB2-BD59-A6C34878D82A}">
                    <a16:rowId xmlns:a16="http://schemas.microsoft.com/office/drawing/2014/main" val="10002"/>
                  </a:ext>
                </a:extLst>
              </a:tr>
            </a:tbl>
          </a:graphicData>
        </a:graphic>
      </p:graphicFrame>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5299"/>
        <p:cNvGrpSpPr/>
        <p:nvPr/>
      </p:nvGrpSpPr>
      <p:grpSpPr>
        <a:xfrm>
          <a:off x="0" y="0"/>
          <a:ext cx="0" cy="0"/>
          <a:chOff x="0" y="0"/>
          <a:chExt cx="0" cy="0"/>
        </a:xfrm>
      </p:grpSpPr>
      <p:pic>
        <p:nvPicPr>
          <p:cNvPr id="5300" name="Google Shape;5300;p87"/>
          <p:cNvPicPr preferRelativeResize="0"/>
          <p:nvPr/>
        </p:nvPicPr>
        <p:blipFill>
          <a:blip r:embed="rId3">
            <a:alphaModFix/>
          </a:blip>
          <a:stretch>
            <a:fillRect/>
          </a:stretch>
        </p:blipFill>
        <p:spPr>
          <a:xfrm>
            <a:off x="2334000" y="152400"/>
            <a:ext cx="2821042" cy="4838700"/>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5304"/>
        <p:cNvGrpSpPr/>
        <p:nvPr/>
      </p:nvGrpSpPr>
      <p:grpSpPr>
        <a:xfrm>
          <a:off x="0" y="0"/>
          <a:ext cx="0" cy="0"/>
          <a:chOff x="0" y="0"/>
          <a:chExt cx="0" cy="0"/>
        </a:xfrm>
      </p:grpSpPr>
      <p:pic>
        <p:nvPicPr>
          <p:cNvPr id="5305" name="Google Shape;5305;p88"/>
          <p:cNvPicPr preferRelativeResize="0"/>
          <p:nvPr/>
        </p:nvPicPr>
        <p:blipFill>
          <a:blip r:embed="rId3">
            <a:alphaModFix/>
          </a:blip>
          <a:stretch>
            <a:fillRect/>
          </a:stretch>
        </p:blipFill>
        <p:spPr>
          <a:xfrm>
            <a:off x="1800550" y="1028250"/>
            <a:ext cx="2022200" cy="2268050"/>
          </a:xfrm>
          <a:prstGeom prst="rect">
            <a:avLst/>
          </a:prstGeom>
          <a:noFill/>
          <a:ln>
            <a:noFill/>
          </a:ln>
        </p:spPr>
      </p:pic>
      <p:pic>
        <p:nvPicPr>
          <p:cNvPr id="5306" name="Google Shape;5306;p88"/>
          <p:cNvPicPr preferRelativeResize="0"/>
          <p:nvPr/>
        </p:nvPicPr>
        <p:blipFill>
          <a:blip r:embed="rId4">
            <a:alphaModFix/>
          </a:blip>
          <a:stretch>
            <a:fillRect/>
          </a:stretch>
        </p:blipFill>
        <p:spPr>
          <a:xfrm>
            <a:off x="4030925" y="1028250"/>
            <a:ext cx="2041245" cy="2268050"/>
          </a:xfrm>
          <a:prstGeom prst="rect">
            <a:avLst/>
          </a:prstGeom>
          <a:noFill/>
          <a:ln>
            <a:noFill/>
          </a:ln>
        </p:spPr>
      </p:pic>
      <p:sp>
        <p:nvSpPr>
          <p:cNvPr id="5307" name="Google Shape;5307;p88"/>
          <p:cNvSpPr txBox="1"/>
          <p:nvPr/>
        </p:nvSpPr>
        <p:spPr>
          <a:xfrm>
            <a:off x="1035075" y="3734225"/>
            <a:ext cx="2922000" cy="1090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5311"/>
        <p:cNvGrpSpPr/>
        <p:nvPr/>
      </p:nvGrpSpPr>
      <p:grpSpPr>
        <a:xfrm>
          <a:off x="0" y="0"/>
          <a:ext cx="0" cy="0"/>
          <a:chOff x="0" y="0"/>
          <a:chExt cx="0" cy="0"/>
        </a:xfrm>
      </p:grpSpPr>
      <p:cxnSp>
        <p:nvCxnSpPr>
          <p:cNvPr id="5312" name="Google Shape;5312;p89"/>
          <p:cNvCxnSpPr/>
          <p:nvPr/>
        </p:nvCxnSpPr>
        <p:spPr>
          <a:xfrm>
            <a:off x="2728313" y="2334850"/>
            <a:ext cx="3854400" cy="12300"/>
          </a:xfrm>
          <a:prstGeom prst="straightConnector1">
            <a:avLst/>
          </a:prstGeom>
          <a:noFill/>
          <a:ln w="76200" cap="flat" cmpd="sng">
            <a:solidFill>
              <a:srgbClr val="000000"/>
            </a:solidFill>
            <a:prstDash val="solid"/>
            <a:round/>
            <a:headEnd type="none" w="med" len="med"/>
            <a:tailEnd type="none" w="med" len="med"/>
          </a:ln>
        </p:spPr>
      </p:cxnSp>
      <p:cxnSp>
        <p:nvCxnSpPr>
          <p:cNvPr id="5313" name="Google Shape;5313;p89"/>
          <p:cNvCxnSpPr/>
          <p:nvPr/>
        </p:nvCxnSpPr>
        <p:spPr>
          <a:xfrm>
            <a:off x="4224888" y="2183900"/>
            <a:ext cx="900" cy="375600"/>
          </a:xfrm>
          <a:prstGeom prst="straightConnector1">
            <a:avLst/>
          </a:prstGeom>
          <a:noFill/>
          <a:ln w="76200" cap="flat" cmpd="sng">
            <a:solidFill>
              <a:srgbClr val="000000"/>
            </a:solidFill>
            <a:prstDash val="solid"/>
            <a:round/>
            <a:headEnd type="none" w="med" len="med"/>
            <a:tailEnd type="none" w="med" len="med"/>
          </a:ln>
        </p:spPr>
      </p:cxnSp>
      <p:cxnSp>
        <p:nvCxnSpPr>
          <p:cNvPr id="5314" name="Google Shape;5314;p89"/>
          <p:cNvCxnSpPr/>
          <p:nvPr/>
        </p:nvCxnSpPr>
        <p:spPr>
          <a:xfrm>
            <a:off x="5004388" y="2183900"/>
            <a:ext cx="900" cy="375600"/>
          </a:xfrm>
          <a:prstGeom prst="straightConnector1">
            <a:avLst/>
          </a:prstGeom>
          <a:noFill/>
          <a:ln w="76200" cap="flat" cmpd="sng">
            <a:solidFill>
              <a:srgbClr val="000000"/>
            </a:solidFill>
            <a:prstDash val="solid"/>
            <a:round/>
            <a:headEnd type="none" w="med" len="med"/>
            <a:tailEnd type="none" w="med" len="med"/>
          </a:ln>
        </p:spPr>
      </p:cxnSp>
      <p:cxnSp>
        <p:nvCxnSpPr>
          <p:cNvPr id="5315" name="Google Shape;5315;p89"/>
          <p:cNvCxnSpPr/>
          <p:nvPr/>
        </p:nvCxnSpPr>
        <p:spPr>
          <a:xfrm>
            <a:off x="5783888" y="2183900"/>
            <a:ext cx="900" cy="375600"/>
          </a:xfrm>
          <a:prstGeom prst="straightConnector1">
            <a:avLst/>
          </a:prstGeom>
          <a:noFill/>
          <a:ln w="76200" cap="flat" cmpd="sng">
            <a:solidFill>
              <a:srgbClr val="000000"/>
            </a:solidFill>
            <a:prstDash val="solid"/>
            <a:round/>
            <a:headEnd type="none" w="med" len="med"/>
            <a:tailEnd type="none" w="med" len="med"/>
          </a:ln>
        </p:spPr>
      </p:cxnSp>
      <p:cxnSp>
        <p:nvCxnSpPr>
          <p:cNvPr id="5316" name="Google Shape;5316;p89"/>
          <p:cNvCxnSpPr/>
          <p:nvPr/>
        </p:nvCxnSpPr>
        <p:spPr>
          <a:xfrm>
            <a:off x="3445388" y="2183900"/>
            <a:ext cx="900" cy="375600"/>
          </a:xfrm>
          <a:prstGeom prst="straightConnector1">
            <a:avLst/>
          </a:prstGeom>
          <a:noFill/>
          <a:ln w="76200" cap="flat" cmpd="sng">
            <a:solidFill>
              <a:srgbClr val="000000"/>
            </a:solidFill>
            <a:prstDash val="solid"/>
            <a:round/>
            <a:headEnd type="none" w="med" len="med"/>
            <a:tailEnd type="none" w="med" len="med"/>
          </a:ln>
        </p:spPr>
      </p:cxnSp>
      <p:sp>
        <p:nvSpPr>
          <p:cNvPr id="5317" name="Google Shape;5317;p89"/>
          <p:cNvSpPr txBox="1"/>
          <p:nvPr/>
        </p:nvSpPr>
        <p:spPr>
          <a:xfrm>
            <a:off x="3046838" y="1794725"/>
            <a:ext cx="798000" cy="343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a:latin typeface="Times New Roman"/>
                <a:ea typeface="Times New Roman"/>
                <a:cs typeface="Times New Roman"/>
                <a:sym typeface="Times New Roman"/>
              </a:rPr>
              <a:t>Level 1</a:t>
            </a:r>
            <a:endParaRPr sz="1000" b="1">
              <a:latin typeface="Times New Roman"/>
              <a:ea typeface="Times New Roman"/>
              <a:cs typeface="Times New Roman"/>
              <a:sym typeface="Times New Roman"/>
            </a:endParaRPr>
          </a:p>
        </p:txBody>
      </p:sp>
      <p:sp>
        <p:nvSpPr>
          <p:cNvPr id="5318" name="Google Shape;5318;p89"/>
          <p:cNvSpPr txBox="1"/>
          <p:nvPr/>
        </p:nvSpPr>
        <p:spPr>
          <a:xfrm>
            <a:off x="3826338" y="1794725"/>
            <a:ext cx="798000" cy="343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a:latin typeface="Times New Roman"/>
                <a:ea typeface="Times New Roman"/>
                <a:cs typeface="Times New Roman"/>
                <a:sym typeface="Times New Roman"/>
              </a:rPr>
              <a:t>Level 2</a:t>
            </a:r>
            <a:endParaRPr sz="1000" b="1">
              <a:latin typeface="Times New Roman"/>
              <a:ea typeface="Times New Roman"/>
              <a:cs typeface="Times New Roman"/>
              <a:sym typeface="Times New Roman"/>
            </a:endParaRPr>
          </a:p>
        </p:txBody>
      </p:sp>
      <p:sp>
        <p:nvSpPr>
          <p:cNvPr id="5319" name="Google Shape;5319;p89"/>
          <p:cNvSpPr txBox="1"/>
          <p:nvPr/>
        </p:nvSpPr>
        <p:spPr>
          <a:xfrm>
            <a:off x="4605838" y="1794725"/>
            <a:ext cx="798000" cy="343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a:latin typeface="Times New Roman"/>
                <a:ea typeface="Times New Roman"/>
                <a:cs typeface="Times New Roman"/>
                <a:sym typeface="Times New Roman"/>
              </a:rPr>
              <a:t>Level 3</a:t>
            </a:r>
            <a:endParaRPr sz="1000" b="1"/>
          </a:p>
        </p:txBody>
      </p:sp>
      <p:sp>
        <p:nvSpPr>
          <p:cNvPr id="5320" name="Google Shape;5320;p89"/>
          <p:cNvSpPr txBox="1"/>
          <p:nvPr/>
        </p:nvSpPr>
        <p:spPr>
          <a:xfrm>
            <a:off x="5385338" y="1794725"/>
            <a:ext cx="798000" cy="343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a:latin typeface="Times New Roman"/>
                <a:ea typeface="Times New Roman"/>
                <a:cs typeface="Times New Roman"/>
                <a:sym typeface="Times New Roman"/>
              </a:rPr>
              <a:t>Level 4</a:t>
            </a:r>
            <a:endParaRPr sz="1000" b="1">
              <a:latin typeface="Times New Roman"/>
              <a:ea typeface="Times New Roman"/>
              <a:cs typeface="Times New Roman"/>
              <a:sym typeface="Times New Roman"/>
            </a:endParaRPr>
          </a:p>
        </p:txBody>
      </p:sp>
      <p:sp>
        <p:nvSpPr>
          <p:cNvPr id="5321" name="Google Shape;5321;p89"/>
          <p:cNvSpPr txBox="1"/>
          <p:nvPr/>
        </p:nvSpPr>
        <p:spPr>
          <a:xfrm>
            <a:off x="3172388" y="2635600"/>
            <a:ext cx="546900" cy="454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No Pain</a:t>
            </a:r>
            <a:endParaRPr sz="1200">
              <a:latin typeface="Times New Roman"/>
              <a:ea typeface="Times New Roman"/>
              <a:cs typeface="Times New Roman"/>
              <a:sym typeface="Times New Roman"/>
            </a:endParaRPr>
          </a:p>
        </p:txBody>
      </p:sp>
      <p:sp>
        <p:nvSpPr>
          <p:cNvPr id="5322" name="Google Shape;5322;p89"/>
          <p:cNvSpPr txBox="1"/>
          <p:nvPr/>
        </p:nvSpPr>
        <p:spPr>
          <a:xfrm>
            <a:off x="3951888" y="2635600"/>
            <a:ext cx="546900" cy="4542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None/>
            </a:pPr>
            <a:r>
              <a:rPr lang="en" sz="1200">
                <a:latin typeface="Times New Roman"/>
                <a:ea typeface="Times New Roman"/>
                <a:cs typeface="Times New Roman"/>
                <a:sym typeface="Times New Roman"/>
              </a:rPr>
              <a:t>Low Pain</a:t>
            </a:r>
            <a:endParaRPr sz="1200">
              <a:latin typeface="Times New Roman"/>
              <a:ea typeface="Times New Roman"/>
              <a:cs typeface="Times New Roman"/>
              <a:sym typeface="Times New Roman"/>
            </a:endParaRPr>
          </a:p>
        </p:txBody>
      </p:sp>
      <p:sp>
        <p:nvSpPr>
          <p:cNvPr id="5323" name="Google Shape;5323;p89"/>
          <p:cNvSpPr txBox="1"/>
          <p:nvPr/>
        </p:nvSpPr>
        <p:spPr>
          <a:xfrm>
            <a:off x="4585438" y="2635600"/>
            <a:ext cx="838800" cy="4542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None/>
            </a:pPr>
            <a:r>
              <a:rPr lang="en" sz="1200">
                <a:latin typeface="Times New Roman"/>
                <a:ea typeface="Times New Roman"/>
                <a:cs typeface="Times New Roman"/>
                <a:sym typeface="Times New Roman"/>
              </a:rPr>
              <a:t>Moderate Pain</a:t>
            </a:r>
            <a:endParaRPr sz="1200">
              <a:latin typeface="Times New Roman"/>
              <a:ea typeface="Times New Roman"/>
              <a:cs typeface="Times New Roman"/>
              <a:sym typeface="Times New Roman"/>
            </a:endParaRPr>
          </a:p>
        </p:txBody>
      </p:sp>
      <p:sp>
        <p:nvSpPr>
          <p:cNvPr id="5324" name="Google Shape;5324;p89"/>
          <p:cNvSpPr txBox="1"/>
          <p:nvPr/>
        </p:nvSpPr>
        <p:spPr>
          <a:xfrm>
            <a:off x="5510888" y="2635600"/>
            <a:ext cx="546900" cy="454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High Pain</a:t>
            </a:r>
            <a:endParaRPr sz="1200"/>
          </a:p>
        </p:txBody>
      </p:sp>
      <p:sp>
        <p:nvSpPr>
          <p:cNvPr id="5325" name="Google Shape;5325;p89"/>
          <p:cNvSpPr txBox="1"/>
          <p:nvPr/>
        </p:nvSpPr>
        <p:spPr>
          <a:xfrm>
            <a:off x="3710225" y="3586875"/>
            <a:ext cx="1890600" cy="34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Signal Segmentation</a:t>
            </a:r>
            <a:endParaRPr/>
          </a:p>
        </p:txBody>
      </p:sp>
      <p:graphicFrame>
        <p:nvGraphicFramePr>
          <p:cNvPr id="5326" name="Google Shape;5326;p89"/>
          <p:cNvGraphicFramePr/>
          <p:nvPr/>
        </p:nvGraphicFramePr>
        <p:xfrm>
          <a:off x="1035975" y="290700"/>
          <a:ext cx="7239100" cy="1188630"/>
        </p:xfrm>
        <a:graphic>
          <a:graphicData uri="http://schemas.openxmlformats.org/drawingml/2006/table">
            <a:tbl>
              <a:tblPr>
                <a:noFill/>
                <a:tableStyleId>{716A7C1A-1294-4CA6-8C2C-5C06D6C14AD6}</a:tableStyleId>
              </a:tblPr>
              <a:tblGrid>
                <a:gridCol w="658100">
                  <a:extLst>
                    <a:ext uri="{9D8B030D-6E8A-4147-A177-3AD203B41FA5}">
                      <a16:colId xmlns:a16="http://schemas.microsoft.com/office/drawing/2014/main" val="20000"/>
                    </a:ext>
                  </a:extLst>
                </a:gridCol>
                <a:gridCol w="658100">
                  <a:extLst>
                    <a:ext uri="{9D8B030D-6E8A-4147-A177-3AD203B41FA5}">
                      <a16:colId xmlns:a16="http://schemas.microsoft.com/office/drawing/2014/main" val="20001"/>
                    </a:ext>
                  </a:extLst>
                </a:gridCol>
                <a:gridCol w="658100">
                  <a:extLst>
                    <a:ext uri="{9D8B030D-6E8A-4147-A177-3AD203B41FA5}">
                      <a16:colId xmlns:a16="http://schemas.microsoft.com/office/drawing/2014/main" val="20002"/>
                    </a:ext>
                  </a:extLst>
                </a:gridCol>
                <a:gridCol w="658100">
                  <a:extLst>
                    <a:ext uri="{9D8B030D-6E8A-4147-A177-3AD203B41FA5}">
                      <a16:colId xmlns:a16="http://schemas.microsoft.com/office/drawing/2014/main" val="20003"/>
                    </a:ext>
                  </a:extLst>
                </a:gridCol>
                <a:gridCol w="658100">
                  <a:extLst>
                    <a:ext uri="{9D8B030D-6E8A-4147-A177-3AD203B41FA5}">
                      <a16:colId xmlns:a16="http://schemas.microsoft.com/office/drawing/2014/main" val="20004"/>
                    </a:ext>
                  </a:extLst>
                </a:gridCol>
                <a:gridCol w="658100">
                  <a:extLst>
                    <a:ext uri="{9D8B030D-6E8A-4147-A177-3AD203B41FA5}">
                      <a16:colId xmlns:a16="http://schemas.microsoft.com/office/drawing/2014/main" val="20005"/>
                    </a:ext>
                  </a:extLst>
                </a:gridCol>
                <a:gridCol w="658100">
                  <a:extLst>
                    <a:ext uri="{9D8B030D-6E8A-4147-A177-3AD203B41FA5}">
                      <a16:colId xmlns:a16="http://schemas.microsoft.com/office/drawing/2014/main" val="20006"/>
                    </a:ext>
                  </a:extLst>
                </a:gridCol>
                <a:gridCol w="658100">
                  <a:extLst>
                    <a:ext uri="{9D8B030D-6E8A-4147-A177-3AD203B41FA5}">
                      <a16:colId xmlns:a16="http://schemas.microsoft.com/office/drawing/2014/main" val="20007"/>
                    </a:ext>
                  </a:extLst>
                </a:gridCol>
                <a:gridCol w="658100">
                  <a:extLst>
                    <a:ext uri="{9D8B030D-6E8A-4147-A177-3AD203B41FA5}">
                      <a16:colId xmlns:a16="http://schemas.microsoft.com/office/drawing/2014/main" val="20008"/>
                    </a:ext>
                  </a:extLst>
                </a:gridCol>
                <a:gridCol w="658100">
                  <a:extLst>
                    <a:ext uri="{9D8B030D-6E8A-4147-A177-3AD203B41FA5}">
                      <a16:colId xmlns:a16="http://schemas.microsoft.com/office/drawing/2014/main" val="20009"/>
                    </a:ext>
                  </a:extLst>
                </a:gridCol>
                <a:gridCol w="658100">
                  <a:extLst>
                    <a:ext uri="{9D8B030D-6E8A-4147-A177-3AD203B41FA5}">
                      <a16:colId xmlns:a16="http://schemas.microsoft.com/office/drawing/2014/main" val="20010"/>
                    </a:ext>
                  </a:extLst>
                </a:gridCol>
              </a:tblGrid>
              <a:tr h="381000">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extLst>
                  <a:ext uri="{0D108BD9-81ED-4DB2-BD59-A6C34878D82A}">
                    <a16:rowId xmlns:a16="http://schemas.microsoft.com/office/drawing/2014/main" val="10002"/>
                  </a:ext>
                </a:extLst>
              </a:tr>
            </a:tbl>
          </a:graphicData>
        </a:graphic>
      </p:graphicFrame>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5330"/>
        <p:cNvGrpSpPr/>
        <p:nvPr/>
      </p:nvGrpSpPr>
      <p:grpSpPr>
        <a:xfrm>
          <a:off x="0" y="0"/>
          <a:ext cx="0" cy="0"/>
          <a:chOff x="0" y="0"/>
          <a:chExt cx="0" cy="0"/>
        </a:xfrm>
      </p:grpSpPr>
      <p:pic>
        <p:nvPicPr>
          <p:cNvPr id="5331" name="Google Shape;5331;p90"/>
          <p:cNvPicPr preferRelativeResize="0"/>
          <p:nvPr/>
        </p:nvPicPr>
        <p:blipFill>
          <a:blip r:embed="rId3">
            <a:alphaModFix/>
          </a:blip>
          <a:stretch>
            <a:fillRect/>
          </a:stretch>
        </p:blipFill>
        <p:spPr>
          <a:xfrm>
            <a:off x="336051" y="2902001"/>
            <a:ext cx="2067148" cy="1473400"/>
          </a:xfrm>
          <a:prstGeom prst="rect">
            <a:avLst/>
          </a:prstGeom>
          <a:noFill/>
          <a:ln>
            <a:noFill/>
          </a:ln>
        </p:spPr>
      </p:pic>
      <p:pic>
        <p:nvPicPr>
          <p:cNvPr id="5332" name="Google Shape;5332;p90"/>
          <p:cNvPicPr preferRelativeResize="0"/>
          <p:nvPr/>
        </p:nvPicPr>
        <p:blipFill>
          <a:blip r:embed="rId4">
            <a:alphaModFix/>
          </a:blip>
          <a:stretch>
            <a:fillRect/>
          </a:stretch>
        </p:blipFill>
        <p:spPr>
          <a:xfrm>
            <a:off x="7457725" y="1762050"/>
            <a:ext cx="1473400" cy="1473400"/>
          </a:xfrm>
          <a:prstGeom prst="rect">
            <a:avLst/>
          </a:prstGeom>
          <a:noFill/>
          <a:ln>
            <a:noFill/>
          </a:ln>
        </p:spPr>
      </p:pic>
      <p:pic>
        <p:nvPicPr>
          <p:cNvPr id="5333" name="Google Shape;5333;p90"/>
          <p:cNvPicPr preferRelativeResize="0"/>
          <p:nvPr/>
        </p:nvPicPr>
        <p:blipFill>
          <a:blip r:embed="rId5">
            <a:alphaModFix/>
          </a:blip>
          <a:stretch>
            <a:fillRect/>
          </a:stretch>
        </p:blipFill>
        <p:spPr>
          <a:xfrm>
            <a:off x="3175000" y="775500"/>
            <a:ext cx="2288101" cy="1716075"/>
          </a:xfrm>
          <a:prstGeom prst="rect">
            <a:avLst/>
          </a:prstGeom>
          <a:noFill/>
          <a:ln>
            <a:noFill/>
          </a:ln>
        </p:spPr>
      </p:pic>
      <p:pic>
        <p:nvPicPr>
          <p:cNvPr id="5334" name="Google Shape;5334;p90"/>
          <p:cNvPicPr preferRelativeResize="0"/>
          <p:nvPr/>
        </p:nvPicPr>
        <p:blipFill>
          <a:blip r:embed="rId6">
            <a:alphaModFix/>
          </a:blip>
          <a:stretch>
            <a:fillRect/>
          </a:stretch>
        </p:blipFill>
        <p:spPr>
          <a:xfrm>
            <a:off x="263400" y="775500"/>
            <a:ext cx="2288101" cy="1716069"/>
          </a:xfrm>
          <a:prstGeom prst="rect">
            <a:avLst/>
          </a:prstGeom>
          <a:noFill/>
          <a:ln>
            <a:noFill/>
          </a:ln>
        </p:spPr>
      </p:pic>
      <p:sp>
        <p:nvSpPr>
          <p:cNvPr id="5335" name="Google Shape;5335;p90"/>
          <p:cNvSpPr/>
          <p:nvPr/>
        </p:nvSpPr>
        <p:spPr>
          <a:xfrm>
            <a:off x="2492500" y="1350100"/>
            <a:ext cx="682500" cy="477900"/>
          </a:xfrm>
          <a:prstGeom prst="rightArrow">
            <a:avLst>
              <a:gd name="adj1" fmla="val 50000"/>
              <a:gd name="adj2" fmla="val 50000"/>
            </a:avLst>
          </a:prstGeom>
          <a:solidFill>
            <a:schemeClr val="lt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i="1">
                <a:latin typeface="Times New Roman"/>
                <a:ea typeface="Times New Roman"/>
                <a:cs typeface="Times New Roman"/>
                <a:sym typeface="Times New Roman"/>
              </a:rPr>
              <a:t>AEP</a:t>
            </a:r>
            <a:endParaRPr b="1" i="1">
              <a:latin typeface="Times New Roman"/>
              <a:ea typeface="Times New Roman"/>
              <a:cs typeface="Times New Roman"/>
              <a:sym typeface="Times New Roman"/>
            </a:endParaRPr>
          </a:p>
        </p:txBody>
      </p:sp>
      <p:sp>
        <p:nvSpPr>
          <p:cNvPr id="5336" name="Google Shape;5336;p90"/>
          <p:cNvSpPr/>
          <p:nvPr/>
        </p:nvSpPr>
        <p:spPr>
          <a:xfrm>
            <a:off x="2492500" y="3478350"/>
            <a:ext cx="682500" cy="477900"/>
          </a:xfrm>
          <a:prstGeom prst="rightArrow">
            <a:avLst>
              <a:gd name="adj1" fmla="val 50000"/>
              <a:gd name="adj2" fmla="val 50000"/>
            </a:avLst>
          </a:prstGeom>
          <a:solidFill>
            <a:schemeClr val="lt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i="1">
                <a:latin typeface="Times New Roman"/>
                <a:ea typeface="Times New Roman"/>
                <a:cs typeface="Times New Roman"/>
                <a:sym typeface="Times New Roman"/>
              </a:rPr>
              <a:t>FFT</a:t>
            </a:r>
            <a:endParaRPr b="1" i="1">
              <a:latin typeface="Times New Roman"/>
              <a:ea typeface="Times New Roman"/>
              <a:cs typeface="Times New Roman"/>
              <a:sym typeface="Times New Roman"/>
            </a:endParaRPr>
          </a:p>
        </p:txBody>
      </p:sp>
      <p:sp>
        <p:nvSpPr>
          <p:cNvPr id="5337" name="Google Shape;5337;p90"/>
          <p:cNvSpPr/>
          <p:nvPr/>
        </p:nvSpPr>
        <p:spPr>
          <a:xfrm>
            <a:off x="5565700" y="775513"/>
            <a:ext cx="540600" cy="3592500"/>
          </a:xfrm>
          <a:prstGeom prst="rightBrace">
            <a:avLst>
              <a:gd name="adj1" fmla="val 50000"/>
              <a:gd name="adj2" fmla="val 51483"/>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8" name="Google Shape;5338;p90"/>
          <p:cNvSpPr txBox="1"/>
          <p:nvPr/>
        </p:nvSpPr>
        <p:spPr>
          <a:xfrm>
            <a:off x="4027113" y="2892538"/>
            <a:ext cx="851100" cy="2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i="1">
                <a:latin typeface="Times New Roman"/>
                <a:ea typeface="Times New Roman"/>
                <a:cs typeface="Times New Roman"/>
                <a:sym typeface="Times New Roman"/>
              </a:rPr>
              <a:t>PSD</a:t>
            </a:r>
            <a:endParaRPr sz="2100" i="1">
              <a:latin typeface="Times New Roman"/>
              <a:ea typeface="Times New Roman"/>
              <a:cs typeface="Times New Roman"/>
              <a:sym typeface="Times New Roman"/>
            </a:endParaRPr>
          </a:p>
        </p:txBody>
      </p:sp>
      <p:sp>
        <p:nvSpPr>
          <p:cNvPr id="5339" name="Google Shape;5339;p90"/>
          <p:cNvSpPr/>
          <p:nvPr/>
        </p:nvSpPr>
        <p:spPr>
          <a:xfrm>
            <a:off x="3507975" y="3294738"/>
            <a:ext cx="1889400" cy="9399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800" i="1">
                <a:solidFill>
                  <a:schemeClr val="dk1"/>
                </a:solidFill>
                <a:latin typeface="Times New Roman"/>
                <a:ea typeface="Times New Roman"/>
                <a:cs typeface="Times New Roman"/>
                <a:sym typeface="Times New Roman"/>
              </a:rPr>
              <a:t>Theta(4~8Hz)</a:t>
            </a:r>
            <a:endParaRPr sz="1800" i="1">
              <a:solidFill>
                <a:schemeClr val="dk1"/>
              </a:solidFill>
              <a:latin typeface="Times New Roman"/>
              <a:ea typeface="Times New Roman"/>
              <a:cs typeface="Times New Roman"/>
              <a:sym typeface="Times New Roman"/>
            </a:endParaRPr>
          </a:p>
          <a:p>
            <a:pPr marL="0" lvl="0" indent="0" algn="ctr" rtl="0">
              <a:spcBef>
                <a:spcPts val="0"/>
              </a:spcBef>
              <a:spcAft>
                <a:spcPts val="0"/>
              </a:spcAft>
              <a:buClr>
                <a:schemeClr val="dk1"/>
              </a:buClr>
              <a:buSzPts val="1100"/>
              <a:buFont typeface="Arial"/>
              <a:buNone/>
            </a:pPr>
            <a:r>
              <a:rPr lang="en" sz="1800" i="1">
                <a:solidFill>
                  <a:schemeClr val="dk1"/>
                </a:solidFill>
                <a:latin typeface="Times New Roman"/>
                <a:ea typeface="Times New Roman"/>
                <a:cs typeface="Times New Roman"/>
                <a:sym typeface="Times New Roman"/>
              </a:rPr>
              <a:t>Alpha(8~13Hz)</a:t>
            </a:r>
            <a:endParaRPr sz="1800" i="1">
              <a:solidFill>
                <a:schemeClr val="dk1"/>
              </a:solidFill>
              <a:latin typeface="Times New Roman"/>
              <a:ea typeface="Times New Roman"/>
              <a:cs typeface="Times New Roman"/>
              <a:sym typeface="Times New Roman"/>
            </a:endParaRPr>
          </a:p>
          <a:p>
            <a:pPr marL="0" lvl="0" indent="0" algn="ctr" rtl="0">
              <a:spcBef>
                <a:spcPts val="0"/>
              </a:spcBef>
              <a:spcAft>
                <a:spcPts val="0"/>
              </a:spcAft>
              <a:buClr>
                <a:schemeClr val="dk1"/>
              </a:buClr>
              <a:buSzPts val="1100"/>
              <a:buFont typeface="Arial"/>
              <a:buNone/>
            </a:pPr>
            <a:r>
              <a:rPr lang="en" sz="1800" i="1">
                <a:solidFill>
                  <a:schemeClr val="dk1"/>
                </a:solidFill>
                <a:latin typeface="Times New Roman"/>
                <a:ea typeface="Times New Roman"/>
                <a:cs typeface="Times New Roman"/>
                <a:sym typeface="Times New Roman"/>
              </a:rPr>
              <a:t>Beta(13~30Hz)</a:t>
            </a:r>
            <a:endParaRPr i="1">
              <a:latin typeface="Times New Roman"/>
              <a:ea typeface="Times New Roman"/>
              <a:cs typeface="Times New Roman"/>
              <a:sym typeface="Times New Roman"/>
            </a:endParaRPr>
          </a:p>
        </p:txBody>
      </p:sp>
      <p:sp>
        <p:nvSpPr>
          <p:cNvPr id="5340" name="Google Shape;5340;p90"/>
          <p:cNvSpPr/>
          <p:nvPr/>
        </p:nvSpPr>
        <p:spPr>
          <a:xfrm>
            <a:off x="6229875" y="2271450"/>
            <a:ext cx="1015500" cy="702000"/>
          </a:xfrm>
          <a:prstGeom prst="rightArrow">
            <a:avLst>
              <a:gd name="adj1" fmla="val 50000"/>
              <a:gd name="adj2" fmla="val 50000"/>
            </a:avLst>
          </a:prstGeom>
          <a:solidFill>
            <a:schemeClr val="lt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i="1">
                <a:latin typeface="Times New Roman"/>
                <a:ea typeface="Times New Roman"/>
                <a:cs typeface="Times New Roman"/>
                <a:sym typeface="Times New Roman"/>
              </a:rPr>
              <a:t>Bicubic</a:t>
            </a:r>
            <a:endParaRPr b="1" i="1">
              <a:latin typeface="Times New Roman"/>
              <a:ea typeface="Times New Roman"/>
              <a:cs typeface="Times New Roman"/>
              <a:sym typeface="Times New Roman"/>
            </a:endParaRPr>
          </a:p>
        </p:txBody>
      </p:sp>
      <p:sp>
        <p:nvSpPr>
          <p:cNvPr id="5341" name="Google Shape;5341;p90"/>
          <p:cNvSpPr txBox="1"/>
          <p:nvPr/>
        </p:nvSpPr>
        <p:spPr>
          <a:xfrm>
            <a:off x="7598625" y="3294750"/>
            <a:ext cx="1191600" cy="799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i="1">
                <a:latin typeface="Times New Roman"/>
                <a:ea typeface="Times New Roman"/>
                <a:cs typeface="Times New Roman"/>
                <a:sym typeface="Times New Roman"/>
              </a:rPr>
              <a:t>Spectral Topography Map</a:t>
            </a:r>
            <a:endParaRPr sz="1300" i="1">
              <a:latin typeface="Times New Roman"/>
              <a:ea typeface="Times New Roman"/>
              <a:cs typeface="Times New Roman"/>
              <a:sym typeface="Times New Roman"/>
            </a:endParaRPr>
          </a:p>
        </p:txBody>
      </p:sp>
      <p:sp>
        <p:nvSpPr>
          <p:cNvPr id="5342" name="Google Shape;5342;p90"/>
          <p:cNvSpPr txBox="1"/>
          <p:nvPr/>
        </p:nvSpPr>
        <p:spPr>
          <a:xfrm>
            <a:off x="3688825" y="4726125"/>
            <a:ext cx="2136000" cy="356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Image Generation</a:t>
            </a:r>
            <a:endParaRPr/>
          </a:p>
        </p:txBody>
      </p:sp>
      <p:pic>
        <p:nvPicPr>
          <p:cNvPr id="5343" name="Google Shape;5343;p90"/>
          <p:cNvPicPr preferRelativeResize="0"/>
          <p:nvPr/>
        </p:nvPicPr>
        <p:blipFill>
          <a:blip r:embed="rId7">
            <a:alphaModFix/>
          </a:blip>
          <a:stretch>
            <a:fillRect/>
          </a:stretch>
        </p:blipFill>
        <p:spPr>
          <a:xfrm>
            <a:off x="7457727" y="1762052"/>
            <a:ext cx="1597579" cy="1473400"/>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5347"/>
        <p:cNvGrpSpPr/>
        <p:nvPr/>
      </p:nvGrpSpPr>
      <p:grpSpPr>
        <a:xfrm>
          <a:off x="0" y="0"/>
          <a:ext cx="0" cy="0"/>
          <a:chOff x="0" y="0"/>
          <a:chExt cx="0" cy="0"/>
        </a:xfrm>
      </p:grpSpPr>
      <p:sp>
        <p:nvSpPr>
          <p:cNvPr id="5348" name="Google Shape;5348;p91"/>
          <p:cNvSpPr/>
          <p:nvPr/>
        </p:nvSpPr>
        <p:spPr>
          <a:xfrm flipH="1">
            <a:off x="898952" y="654525"/>
            <a:ext cx="1122000" cy="977700"/>
          </a:xfrm>
          <a:prstGeom prst="rect">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9" name="Google Shape;5349;p91"/>
          <p:cNvSpPr/>
          <p:nvPr/>
        </p:nvSpPr>
        <p:spPr>
          <a:xfrm flipH="1">
            <a:off x="1011125" y="551825"/>
            <a:ext cx="1122000" cy="977700"/>
          </a:xfrm>
          <a:prstGeom prst="rect">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0" name="Google Shape;5350;p91"/>
          <p:cNvSpPr/>
          <p:nvPr/>
        </p:nvSpPr>
        <p:spPr>
          <a:xfrm flipH="1">
            <a:off x="1130750" y="489750"/>
            <a:ext cx="1082700" cy="977700"/>
          </a:xfrm>
          <a:prstGeom prst="rect">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51" name="Google Shape;5351;p91"/>
          <p:cNvCxnSpPr/>
          <p:nvPr/>
        </p:nvCxnSpPr>
        <p:spPr>
          <a:xfrm rot="10800000" flipH="1">
            <a:off x="2449750" y="994250"/>
            <a:ext cx="652800" cy="600"/>
          </a:xfrm>
          <a:prstGeom prst="straightConnector1">
            <a:avLst/>
          </a:prstGeom>
          <a:noFill/>
          <a:ln w="19050" cap="flat" cmpd="sng">
            <a:solidFill>
              <a:schemeClr val="dk1"/>
            </a:solidFill>
            <a:prstDash val="solid"/>
            <a:round/>
            <a:headEnd type="none" w="med" len="med"/>
            <a:tailEnd type="triangle" w="med" len="med"/>
          </a:ln>
        </p:spPr>
      </p:cxnSp>
      <p:sp>
        <p:nvSpPr>
          <p:cNvPr id="5352" name="Google Shape;5352;p91"/>
          <p:cNvSpPr/>
          <p:nvPr/>
        </p:nvSpPr>
        <p:spPr>
          <a:xfrm>
            <a:off x="3251138" y="608450"/>
            <a:ext cx="1043100" cy="77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500" b="1"/>
              <a:t>Conv3-32</a:t>
            </a:r>
            <a:endParaRPr sz="1500" b="1"/>
          </a:p>
          <a:p>
            <a:pPr marL="0" lvl="0" indent="0" algn="ctr" rtl="0">
              <a:spcBef>
                <a:spcPts val="0"/>
              </a:spcBef>
              <a:spcAft>
                <a:spcPts val="0"/>
              </a:spcAft>
              <a:buNone/>
            </a:pPr>
            <a:r>
              <a:rPr lang="en" sz="1500" b="1"/>
              <a:t>x4</a:t>
            </a:r>
            <a:endParaRPr sz="1500" b="1"/>
          </a:p>
        </p:txBody>
      </p:sp>
      <p:cxnSp>
        <p:nvCxnSpPr>
          <p:cNvPr id="5353" name="Google Shape;5353;p91"/>
          <p:cNvCxnSpPr/>
          <p:nvPr/>
        </p:nvCxnSpPr>
        <p:spPr>
          <a:xfrm rot="10800000" flipH="1">
            <a:off x="4442838" y="994250"/>
            <a:ext cx="652800" cy="600"/>
          </a:xfrm>
          <a:prstGeom prst="straightConnector1">
            <a:avLst/>
          </a:prstGeom>
          <a:noFill/>
          <a:ln w="19050" cap="flat" cmpd="sng">
            <a:solidFill>
              <a:schemeClr val="dk1"/>
            </a:solidFill>
            <a:prstDash val="solid"/>
            <a:round/>
            <a:headEnd type="none" w="med" len="med"/>
            <a:tailEnd type="triangle" w="med" len="med"/>
          </a:ln>
        </p:spPr>
      </p:cxnSp>
      <p:sp>
        <p:nvSpPr>
          <p:cNvPr id="5354" name="Google Shape;5354;p91"/>
          <p:cNvSpPr/>
          <p:nvPr/>
        </p:nvSpPr>
        <p:spPr>
          <a:xfrm>
            <a:off x="5244238" y="608450"/>
            <a:ext cx="1043100" cy="77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500" b="1"/>
              <a:t>Maxpool</a:t>
            </a:r>
            <a:endParaRPr sz="1500" b="1"/>
          </a:p>
          <a:p>
            <a:pPr marL="0" lvl="0" indent="0" algn="ctr" rtl="0">
              <a:spcBef>
                <a:spcPts val="0"/>
              </a:spcBef>
              <a:spcAft>
                <a:spcPts val="0"/>
              </a:spcAft>
              <a:buNone/>
            </a:pPr>
            <a:r>
              <a:rPr lang="en" sz="1500" b="1"/>
              <a:t>(2x2)</a:t>
            </a:r>
            <a:endParaRPr sz="1500" b="1"/>
          </a:p>
        </p:txBody>
      </p:sp>
      <p:cxnSp>
        <p:nvCxnSpPr>
          <p:cNvPr id="5355" name="Google Shape;5355;p91"/>
          <p:cNvCxnSpPr/>
          <p:nvPr/>
        </p:nvCxnSpPr>
        <p:spPr>
          <a:xfrm rot="10800000" flipH="1">
            <a:off x="6435950" y="994250"/>
            <a:ext cx="652800" cy="600"/>
          </a:xfrm>
          <a:prstGeom prst="straightConnector1">
            <a:avLst/>
          </a:prstGeom>
          <a:noFill/>
          <a:ln w="19050" cap="flat" cmpd="sng">
            <a:solidFill>
              <a:schemeClr val="dk1"/>
            </a:solidFill>
            <a:prstDash val="solid"/>
            <a:round/>
            <a:headEnd type="none" w="med" len="med"/>
            <a:tailEnd type="triangle" w="med" len="med"/>
          </a:ln>
        </p:spPr>
      </p:cxnSp>
      <p:sp>
        <p:nvSpPr>
          <p:cNvPr id="5356" name="Google Shape;5356;p91"/>
          <p:cNvSpPr/>
          <p:nvPr/>
        </p:nvSpPr>
        <p:spPr>
          <a:xfrm>
            <a:off x="7237350" y="608450"/>
            <a:ext cx="1043100" cy="77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500" b="1"/>
              <a:t>Conv3-64</a:t>
            </a:r>
            <a:endParaRPr sz="1500" b="1"/>
          </a:p>
          <a:p>
            <a:pPr marL="0" lvl="0" indent="0" algn="ctr" rtl="0">
              <a:spcBef>
                <a:spcPts val="0"/>
              </a:spcBef>
              <a:spcAft>
                <a:spcPts val="0"/>
              </a:spcAft>
              <a:buNone/>
            </a:pPr>
            <a:r>
              <a:rPr lang="en" sz="1500" b="1"/>
              <a:t>x2</a:t>
            </a:r>
            <a:endParaRPr sz="1500" b="1"/>
          </a:p>
        </p:txBody>
      </p:sp>
      <p:cxnSp>
        <p:nvCxnSpPr>
          <p:cNvPr id="5357" name="Google Shape;5357;p91"/>
          <p:cNvCxnSpPr/>
          <p:nvPr/>
        </p:nvCxnSpPr>
        <p:spPr>
          <a:xfrm>
            <a:off x="7756950" y="1477650"/>
            <a:ext cx="3900" cy="570000"/>
          </a:xfrm>
          <a:prstGeom prst="straightConnector1">
            <a:avLst/>
          </a:prstGeom>
          <a:noFill/>
          <a:ln w="19050" cap="flat" cmpd="sng">
            <a:solidFill>
              <a:schemeClr val="dk1"/>
            </a:solidFill>
            <a:prstDash val="solid"/>
            <a:round/>
            <a:headEnd type="none" w="med" len="med"/>
            <a:tailEnd type="triangle" w="med" len="med"/>
          </a:ln>
        </p:spPr>
      </p:cxnSp>
      <p:sp>
        <p:nvSpPr>
          <p:cNvPr id="5358" name="Google Shape;5358;p91"/>
          <p:cNvSpPr/>
          <p:nvPr/>
        </p:nvSpPr>
        <p:spPr>
          <a:xfrm>
            <a:off x="7237350" y="2144650"/>
            <a:ext cx="1043100" cy="77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500" b="1"/>
              <a:t>Maxpool</a:t>
            </a:r>
            <a:endParaRPr sz="1500" b="1"/>
          </a:p>
          <a:p>
            <a:pPr marL="0" lvl="0" indent="0" algn="ctr" rtl="0">
              <a:spcBef>
                <a:spcPts val="0"/>
              </a:spcBef>
              <a:spcAft>
                <a:spcPts val="0"/>
              </a:spcAft>
              <a:buNone/>
            </a:pPr>
            <a:r>
              <a:rPr lang="en" sz="1500" b="1"/>
              <a:t>(2x2)</a:t>
            </a:r>
            <a:endParaRPr sz="1500" b="1"/>
          </a:p>
        </p:txBody>
      </p:sp>
      <p:cxnSp>
        <p:nvCxnSpPr>
          <p:cNvPr id="5359" name="Google Shape;5359;p91"/>
          <p:cNvCxnSpPr/>
          <p:nvPr/>
        </p:nvCxnSpPr>
        <p:spPr>
          <a:xfrm flipH="1">
            <a:off x="6496100" y="2527300"/>
            <a:ext cx="597300" cy="6900"/>
          </a:xfrm>
          <a:prstGeom prst="straightConnector1">
            <a:avLst/>
          </a:prstGeom>
          <a:noFill/>
          <a:ln w="19050" cap="flat" cmpd="sng">
            <a:solidFill>
              <a:schemeClr val="dk1"/>
            </a:solidFill>
            <a:prstDash val="solid"/>
            <a:round/>
            <a:headEnd type="none" w="med" len="med"/>
            <a:tailEnd type="triangle" w="med" len="med"/>
          </a:ln>
        </p:spPr>
      </p:cxnSp>
      <p:sp>
        <p:nvSpPr>
          <p:cNvPr id="5360" name="Google Shape;5360;p91"/>
          <p:cNvSpPr/>
          <p:nvPr/>
        </p:nvSpPr>
        <p:spPr>
          <a:xfrm>
            <a:off x="5288175" y="2144650"/>
            <a:ext cx="1043100" cy="77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500" b="1"/>
              <a:t>Conv3-</a:t>
            </a:r>
            <a:endParaRPr sz="1500" b="1"/>
          </a:p>
          <a:p>
            <a:pPr marL="0" lvl="0" indent="0" algn="ctr" rtl="0">
              <a:spcBef>
                <a:spcPts val="0"/>
              </a:spcBef>
              <a:spcAft>
                <a:spcPts val="0"/>
              </a:spcAft>
              <a:buNone/>
            </a:pPr>
            <a:r>
              <a:rPr lang="en" sz="1500" b="1"/>
              <a:t>128</a:t>
            </a:r>
            <a:endParaRPr sz="1500" b="1"/>
          </a:p>
        </p:txBody>
      </p:sp>
      <p:cxnSp>
        <p:nvCxnSpPr>
          <p:cNvPr id="5361" name="Google Shape;5361;p91"/>
          <p:cNvCxnSpPr/>
          <p:nvPr/>
        </p:nvCxnSpPr>
        <p:spPr>
          <a:xfrm flipH="1">
            <a:off x="4498350" y="2527300"/>
            <a:ext cx="597300" cy="6900"/>
          </a:xfrm>
          <a:prstGeom prst="straightConnector1">
            <a:avLst/>
          </a:prstGeom>
          <a:noFill/>
          <a:ln w="19050" cap="flat" cmpd="sng">
            <a:solidFill>
              <a:schemeClr val="dk1"/>
            </a:solidFill>
            <a:prstDash val="solid"/>
            <a:round/>
            <a:headEnd type="none" w="med" len="med"/>
            <a:tailEnd type="triangle" w="med" len="med"/>
          </a:ln>
        </p:spPr>
      </p:cxnSp>
      <p:sp>
        <p:nvSpPr>
          <p:cNvPr id="5362" name="Google Shape;5362;p91"/>
          <p:cNvSpPr/>
          <p:nvPr/>
        </p:nvSpPr>
        <p:spPr>
          <a:xfrm>
            <a:off x="3306650" y="2144650"/>
            <a:ext cx="1043100" cy="77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500" b="1"/>
              <a:t>Maxpool</a:t>
            </a:r>
            <a:endParaRPr sz="1500" b="1"/>
          </a:p>
          <a:p>
            <a:pPr marL="0" lvl="0" indent="0" algn="ctr" rtl="0">
              <a:spcBef>
                <a:spcPts val="0"/>
              </a:spcBef>
              <a:spcAft>
                <a:spcPts val="0"/>
              </a:spcAft>
              <a:buNone/>
            </a:pPr>
            <a:r>
              <a:rPr lang="en" sz="1500" b="1"/>
              <a:t>(2x2)</a:t>
            </a:r>
            <a:endParaRPr sz="1500" b="1"/>
          </a:p>
        </p:txBody>
      </p:sp>
      <p:cxnSp>
        <p:nvCxnSpPr>
          <p:cNvPr id="5363" name="Google Shape;5363;p91"/>
          <p:cNvCxnSpPr/>
          <p:nvPr/>
        </p:nvCxnSpPr>
        <p:spPr>
          <a:xfrm>
            <a:off x="3793900" y="3017625"/>
            <a:ext cx="15900" cy="549300"/>
          </a:xfrm>
          <a:prstGeom prst="straightConnector1">
            <a:avLst/>
          </a:prstGeom>
          <a:noFill/>
          <a:ln w="19050" cap="flat" cmpd="sng">
            <a:solidFill>
              <a:schemeClr val="dk1"/>
            </a:solidFill>
            <a:prstDash val="solid"/>
            <a:round/>
            <a:headEnd type="none" w="med" len="med"/>
            <a:tailEnd type="triangle" w="med" len="med"/>
          </a:ln>
        </p:spPr>
      </p:cxnSp>
      <p:sp>
        <p:nvSpPr>
          <p:cNvPr id="5364" name="Google Shape;5364;p91"/>
          <p:cNvSpPr/>
          <p:nvPr/>
        </p:nvSpPr>
        <p:spPr>
          <a:xfrm>
            <a:off x="3306650" y="3667700"/>
            <a:ext cx="1043100" cy="77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500" b="1"/>
              <a:t>FC-512</a:t>
            </a:r>
            <a:endParaRPr sz="1500" b="1"/>
          </a:p>
        </p:txBody>
      </p:sp>
      <p:cxnSp>
        <p:nvCxnSpPr>
          <p:cNvPr id="5365" name="Google Shape;5365;p91"/>
          <p:cNvCxnSpPr/>
          <p:nvPr/>
        </p:nvCxnSpPr>
        <p:spPr>
          <a:xfrm rot="10800000" flipH="1">
            <a:off x="4498350" y="4066650"/>
            <a:ext cx="652800" cy="600"/>
          </a:xfrm>
          <a:prstGeom prst="straightConnector1">
            <a:avLst/>
          </a:prstGeom>
          <a:noFill/>
          <a:ln w="19050" cap="flat" cmpd="sng">
            <a:solidFill>
              <a:schemeClr val="dk1"/>
            </a:solidFill>
            <a:prstDash val="solid"/>
            <a:round/>
            <a:headEnd type="none" w="med" len="med"/>
            <a:tailEnd type="triangle" w="med" len="med"/>
          </a:ln>
        </p:spPr>
      </p:cxnSp>
      <p:sp>
        <p:nvSpPr>
          <p:cNvPr id="5366" name="Google Shape;5366;p91"/>
          <p:cNvSpPr/>
          <p:nvPr/>
        </p:nvSpPr>
        <p:spPr>
          <a:xfrm>
            <a:off x="5299750" y="3680850"/>
            <a:ext cx="1043100" cy="77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500" b="1"/>
              <a:t>Feature</a:t>
            </a:r>
            <a:endParaRPr sz="1500" b="1"/>
          </a:p>
          <a:p>
            <a:pPr marL="0" lvl="0" indent="0" algn="ctr" rtl="0">
              <a:spcBef>
                <a:spcPts val="0"/>
              </a:spcBef>
              <a:spcAft>
                <a:spcPts val="0"/>
              </a:spcAft>
              <a:buNone/>
            </a:pPr>
            <a:r>
              <a:rPr lang="en" sz="1500" b="1"/>
              <a:t>Vector</a:t>
            </a:r>
            <a:endParaRPr sz="1500" b="1"/>
          </a:p>
        </p:txBody>
      </p:sp>
      <p:sp>
        <p:nvSpPr>
          <p:cNvPr id="5367" name="Google Shape;5367;p91"/>
          <p:cNvSpPr txBox="1"/>
          <p:nvPr/>
        </p:nvSpPr>
        <p:spPr>
          <a:xfrm>
            <a:off x="1329875" y="105150"/>
            <a:ext cx="739200" cy="384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t>Input</a:t>
            </a:r>
            <a:endParaRPr b="1"/>
          </a:p>
        </p:txBody>
      </p:sp>
      <p:sp>
        <p:nvSpPr>
          <p:cNvPr id="5368" name="Google Shape;5368;p91"/>
          <p:cNvSpPr txBox="1"/>
          <p:nvPr/>
        </p:nvSpPr>
        <p:spPr>
          <a:xfrm>
            <a:off x="1075175" y="1663050"/>
            <a:ext cx="993900" cy="384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t>32x32x3</a:t>
            </a:r>
            <a:endParaRPr b="1"/>
          </a:p>
        </p:txBody>
      </p:sp>
      <p:sp>
        <p:nvSpPr>
          <p:cNvPr id="5369" name="Google Shape;5369;p91"/>
          <p:cNvSpPr txBox="1"/>
          <p:nvPr/>
        </p:nvSpPr>
        <p:spPr>
          <a:xfrm>
            <a:off x="5440500" y="3283100"/>
            <a:ext cx="934200" cy="384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t>Output</a:t>
            </a:r>
            <a:endParaRPr b="1"/>
          </a:p>
        </p:txBody>
      </p:sp>
      <p:pic>
        <p:nvPicPr>
          <p:cNvPr id="5370" name="Google Shape;5370;p91"/>
          <p:cNvPicPr preferRelativeResize="0"/>
          <p:nvPr/>
        </p:nvPicPr>
        <p:blipFill>
          <a:blip r:embed="rId3">
            <a:alphaModFix/>
          </a:blip>
          <a:stretch>
            <a:fillRect/>
          </a:stretch>
        </p:blipFill>
        <p:spPr>
          <a:xfrm>
            <a:off x="894613" y="452763"/>
            <a:ext cx="1355025" cy="1249725"/>
          </a:xfrm>
          <a:prstGeom prst="rect">
            <a:avLst/>
          </a:prstGeom>
          <a:noFill/>
          <a:ln>
            <a:noFill/>
          </a:ln>
        </p:spPr>
      </p:pic>
      <p:sp>
        <p:nvSpPr>
          <p:cNvPr id="5371" name="Google Shape;5371;p91"/>
          <p:cNvSpPr txBox="1"/>
          <p:nvPr/>
        </p:nvSpPr>
        <p:spPr>
          <a:xfrm>
            <a:off x="3885250" y="4781375"/>
            <a:ext cx="2489400" cy="33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ConvNet Configuration</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34"/>
        <p:cNvGrpSpPr/>
        <p:nvPr/>
      </p:nvGrpSpPr>
      <p:grpSpPr>
        <a:xfrm>
          <a:off x="0" y="0"/>
          <a:ext cx="0" cy="0"/>
          <a:chOff x="0" y="0"/>
          <a:chExt cx="0" cy="0"/>
        </a:xfrm>
      </p:grpSpPr>
      <p:sp>
        <p:nvSpPr>
          <p:cNvPr id="135" name="Google Shape;135;p20"/>
          <p:cNvSpPr/>
          <p:nvPr/>
        </p:nvSpPr>
        <p:spPr>
          <a:xfrm>
            <a:off x="7503475" y="3745100"/>
            <a:ext cx="535200" cy="535200"/>
          </a:xfrm>
          <a:prstGeom prst="ellipse">
            <a:avLst/>
          </a:prstGeom>
          <a:gradFill>
            <a:gsLst>
              <a:gs pos="0">
                <a:srgbClr val="69D4F4">
                  <a:alpha val="26274"/>
                </a:srgbClr>
              </a:gs>
              <a:gs pos="100000">
                <a:srgbClr val="9F39D5">
                  <a:alpha val="16862"/>
                </a:srgbClr>
              </a:gs>
            </a:gsLst>
            <a:lin ang="13500032" scaled="0"/>
          </a:gra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36" name="Google Shape;136;p20"/>
          <p:cNvSpPr/>
          <p:nvPr/>
        </p:nvSpPr>
        <p:spPr>
          <a:xfrm>
            <a:off x="287200" y="1293600"/>
            <a:ext cx="3027300" cy="686700"/>
          </a:xfrm>
          <a:prstGeom prst="roundRect">
            <a:avLst>
              <a:gd name="adj" fmla="val 50000"/>
            </a:avLst>
          </a:prstGeom>
          <a:gradFill>
            <a:gsLst>
              <a:gs pos="0">
                <a:srgbClr val="69D4F4">
                  <a:alpha val="26274"/>
                </a:srgbClr>
              </a:gs>
              <a:gs pos="100000">
                <a:srgbClr val="9F39D5">
                  <a:alpha val="16862"/>
                </a:srgbClr>
              </a:gs>
            </a:gsLst>
            <a:lin ang="13500032" scaled="0"/>
          </a:gra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900">
                <a:solidFill>
                  <a:srgbClr val="FFFFFF"/>
                </a:solidFill>
              </a:rPr>
              <a:t>Softmax</a:t>
            </a:r>
            <a:endParaRPr sz="1900">
              <a:solidFill>
                <a:srgbClr val="FFFFFF"/>
              </a:solidFill>
            </a:endParaRPr>
          </a:p>
        </p:txBody>
      </p:sp>
      <p:sp>
        <p:nvSpPr>
          <p:cNvPr id="137" name="Google Shape;137;p20"/>
          <p:cNvSpPr/>
          <p:nvPr/>
        </p:nvSpPr>
        <p:spPr>
          <a:xfrm>
            <a:off x="287200" y="2224150"/>
            <a:ext cx="3027300" cy="686700"/>
          </a:xfrm>
          <a:prstGeom prst="roundRect">
            <a:avLst>
              <a:gd name="adj" fmla="val 50000"/>
            </a:avLst>
          </a:prstGeom>
          <a:gradFill>
            <a:gsLst>
              <a:gs pos="0">
                <a:srgbClr val="69D4F4">
                  <a:alpha val="26274"/>
                </a:srgbClr>
              </a:gs>
              <a:gs pos="100000">
                <a:srgbClr val="9F39D5">
                  <a:alpha val="16862"/>
                </a:srgbClr>
              </a:gs>
            </a:gsLst>
            <a:lin ang="13500032" scaled="0"/>
          </a:gra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900">
                <a:solidFill>
                  <a:srgbClr val="FFFFFF"/>
                </a:solidFill>
              </a:rPr>
              <a:t>Convolve</a:t>
            </a:r>
            <a:endParaRPr sz="1900">
              <a:solidFill>
                <a:srgbClr val="FFFFFF"/>
              </a:solidFill>
            </a:endParaRPr>
          </a:p>
        </p:txBody>
      </p:sp>
      <p:sp>
        <p:nvSpPr>
          <p:cNvPr id="138" name="Google Shape;138;p20"/>
          <p:cNvSpPr/>
          <p:nvPr/>
        </p:nvSpPr>
        <p:spPr>
          <a:xfrm>
            <a:off x="330600" y="3154700"/>
            <a:ext cx="3027300" cy="686700"/>
          </a:xfrm>
          <a:prstGeom prst="roundRect">
            <a:avLst>
              <a:gd name="adj" fmla="val 50000"/>
            </a:avLst>
          </a:prstGeom>
          <a:gradFill>
            <a:gsLst>
              <a:gs pos="0">
                <a:srgbClr val="69D4F4">
                  <a:alpha val="26274"/>
                </a:srgbClr>
              </a:gs>
              <a:gs pos="100000">
                <a:srgbClr val="9F39D5">
                  <a:alpha val="16862"/>
                </a:srgbClr>
              </a:gs>
            </a:gsLst>
            <a:lin ang="13500032" scaled="0"/>
          </a:gra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900">
                <a:solidFill>
                  <a:srgbClr val="FFFFFF"/>
                </a:solidFill>
              </a:rPr>
              <a:t>Sharpen</a:t>
            </a:r>
            <a:endParaRPr sz="1900">
              <a:solidFill>
                <a:srgbClr val="FFFFFF"/>
              </a:solidFill>
            </a:endParaRPr>
          </a:p>
        </p:txBody>
      </p:sp>
      <p:grpSp>
        <p:nvGrpSpPr>
          <p:cNvPr id="139" name="Google Shape;139;p20"/>
          <p:cNvGrpSpPr/>
          <p:nvPr/>
        </p:nvGrpSpPr>
        <p:grpSpPr>
          <a:xfrm>
            <a:off x="7503475" y="2801025"/>
            <a:ext cx="535200" cy="535200"/>
            <a:chOff x="7503475" y="2801025"/>
            <a:chExt cx="535200" cy="535200"/>
          </a:xfrm>
        </p:grpSpPr>
        <p:sp>
          <p:nvSpPr>
            <p:cNvPr id="140" name="Google Shape;140;p20"/>
            <p:cNvSpPr/>
            <p:nvPr/>
          </p:nvSpPr>
          <p:spPr>
            <a:xfrm>
              <a:off x="7503475" y="2801025"/>
              <a:ext cx="535200" cy="535200"/>
            </a:xfrm>
            <a:prstGeom prst="ellipse">
              <a:avLst/>
            </a:prstGeom>
            <a:gradFill>
              <a:gsLst>
                <a:gs pos="0">
                  <a:srgbClr val="69D4F4">
                    <a:alpha val="26274"/>
                  </a:srgbClr>
                </a:gs>
                <a:gs pos="100000">
                  <a:srgbClr val="9F39D5">
                    <a:alpha val="16862"/>
                  </a:srgbClr>
                </a:gs>
              </a:gsLst>
              <a:lin ang="13500032" scaled="0"/>
            </a:gra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pic>
          <p:nvPicPr>
            <p:cNvPr id="141" name="Google Shape;141;p20" descr="\times" title="MathEquation,#fefcff"/>
            <p:cNvPicPr preferRelativeResize="0"/>
            <p:nvPr/>
          </p:nvPicPr>
          <p:blipFill>
            <a:blip r:embed="rId3">
              <a:alphaModFix/>
            </a:blip>
            <a:stretch>
              <a:fillRect/>
            </a:stretch>
          </p:blipFill>
          <p:spPr>
            <a:xfrm>
              <a:off x="7626453" y="2943569"/>
              <a:ext cx="283050" cy="241300"/>
            </a:xfrm>
            <a:prstGeom prst="rect">
              <a:avLst/>
            </a:prstGeom>
            <a:noFill/>
            <a:ln>
              <a:noFill/>
            </a:ln>
          </p:spPr>
        </p:pic>
      </p:grpSp>
      <p:grpSp>
        <p:nvGrpSpPr>
          <p:cNvPr id="142" name="Google Shape;142;p20"/>
          <p:cNvGrpSpPr/>
          <p:nvPr/>
        </p:nvGrpSpPr>
        <p:grpSpPr>
          <a:xfrm>
            <a:off x="7503475" y="1856950"/>
            <a:ext cx="535200" cy="535200"/>
            <a:chOff x="7503475" y="1856950"/>
            <a:chExt cx="535200" cy="535200"/>
          </a:xfrm>
        </p:grpSpPr>
        <p:sp>
          <p:nvSpPr>
            <p:cNvPr id="143" name="Google Shape;143;p20"/>
            <p:cNvSpPr/>
            <p:nvPr/>
          </p:nvSpPr>
          <p:spPr>
            <a:xfrm>
              <a:off x="7503475" y="1856950"/>
              <a:ext cx="535200" cy="535200"/>
            </a:xfrm>
            <a:prstGeom prst="ellipse">
              <a:avLst/>
            </a:prstGeom>
            <a:gradFill>
              <a:gsLst>
                <a:gs pos="0">
                  <a:srgbClr val="69D4F4">
                    <a:alpha val="26274"/>
                  </a:srgbClr>
                </a:gs>
                <a:gs pos="100000">
                  <a:srgbClr val="9F39D5">
                    <a:alpha val="16862"/>
                  </a:srgbClr>
                </a:gs>
              </a:gsLst>
              <a:lin ang="13500032" scaled="0"/>
            </a:gra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pic>
          <p:nvPicPr>
            <p:cNvPr id="144" name="Google Shape;144;p20" descr="\cdot" title="MathEquation,#fefcff"/>
            <p:cNvPicPr preferRelativeResize="0"/>
            <p:nvPr/>
          </p:nvPicPr>
          <p:blipFill>
            <a:blip r:embed="rId4">
              <a:alphaModFix/>
            </a:blip>
            <a:stretch>
              <a:fillRect/>
            </a:stretch>
          </p:blipFill>
          <p:spPr>
            <a:xfrm>
              <a:off x="7676213" y="2016229"/>
              <a:ext cx="190180" cy="330200"/>
            </a:xfrm>
            <a:prstGeom prst="rect">
              <a:avLst/>
            </a:prstGeom>
            <a:noFill/>
            <a:ln>
              <a:noFill/>
            </a:ln>
          </p:spPr>
        </p:pic>
      </p:grpSp>
      <p:pic>
        <p:nvPicPr>
          <p:cNvPr id="145" name="Google Shape;145;p20" descr="+" title="MathEquation,#fefcff"/>
          <p:cNvPicPr preferRelativeResize="0"/>
          <p:nvPr/>
        </p:nvPicPr>
        <p:blipFill>
          <a:blip r:embed="rId5">
            <a:alphaModFix/>
          </a:blip>
          <a:stretch>
            <a:fillRect/>
          </a:stretch>
        </p:blipFill>
        <p:spPr>
          <a:xfrm>
            <a:off x="7577600" y="3803263"/>
            <a:ext cx="387160" cy="419101"/>
          </a:xfrm>
          <a:prstGeom prst="rect">
            <a:avLst/>
          </a:prstGeom>
          <a:noFill/>
          <a:ln>
            <a:noFill/>
          </a:ln>
        </p:spPr>
      </p:pic>
      <p:grpSp>
        <p:nvGrpSpPr>
          <p:cNvPr id="146" name="Google Shape;146;p20"/>
          <p:cNvGrpSpPr/>
          <p:nvPr/>
        </p:nvGrpSpPr>
        <p:grpSpPr>
          <a:xfrm>
            <a:off x="7503475" y="912875"/>
            <a:ext cx="535200" cy="535200"/>
            <a:chOff x="7503475" y="912875"/>
            <a:chExt cx="535200" cy="535200"/>
          </a:xfrm>
        </p:grpSpPr>
        <p:sp>
          <p:nvSpPr>
            <p:cNvPr id="147" name="Google Shape;147;p20"/>
            <p:cNvSpPr/>
            <p:nvPr/>
          </p:nvSpPr>
          <p:spPr>
            <a:xfrm>
              <a:off x="7503475" y="912875"/>
              <a:ext cx="535200" cy="535200"/>
            </a:xfrm>
            <a:prstGeom prst="ellipse">
              <a:avLst/>
            </a:prstGeom>
            <a:gradFill>
              <a:gsLst>
                <a:gs pos="0">
                  <a:srgbClr val="69D4F4">
                    <a:alpha val="26274"/>
                  </a:srgbClr>
                </a:gs>
                <a:gs pos="100000">
                  <a:srgbClr val="9F39D5">
                    <a:alpha val="16862"/>
                  </a:srgbClr>
                </a:gs>
              </a:gsLst>
              <a:lin ang="13500032" scaled="0"/>
            </a:gra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pic>
          <p:nvPicPr>
            <p:cNvPr id="148" name="Google Shape;148;p20" descr="\sum" title="MathEquation,#f8f9fc"/>
            <p:cNvPicPr preferRelativeResize="0"/>
            <p:nvPr/>
          </p:nvPicPr>
          <p:blipFill>
            <a:blip r:embed="rId6">
              <a:alphaModFix/>
            </a:blip>
            <a:stretch>
              <a:fillRect/>
            </a:stretch>
          </p:blipFill>
          <p:spPr>
            <a:xfrm>
              <a:off x="7626450" y="1015776"/>
              <a:ext cx="289968" cy="330201"/>
            </a:xfrm>
            <a:prstGeom prst="rect">
              <a:avLst/>
            </a:prstGeom>
            <a:noFill/>
            <a:ln>
              <a:noFill/>
            </a:ln>
          </p:spPr>
        </p:pic>
      </p:gr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5375"/>
        <p:cNvGrpSpPr/>
        <p:nvPr/>
      </p:nvGrpSpPr>
      <p:grpSpPr>
        <a:xfrm>
          <a:off x="0" y="0"/>
          <a:ext cx="0" cy="0"/>
          <a:chOff x="0" y="0"/>
          <a:chExt cx="0" cy="0"/>
        </a:xfrm>
      </p:grpSpPr>
      <p:sp>
        <p:nvSpPr>
          <p:cNvPr id="5376" name="Google Shape;5376;p92"/>
          <p:cNvSpPr/>
          <p:nvPr/>
        </p:nvSpPr>
        <p:spPr>
          <a:xfrm rot="5400000">
            <a:off x="3092875" y="3646550"/>
            <a:ext cx="9285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Conv3-32</a:t>
            </a:r>
            <a:endParaRPr sz="1200"/>
          </a:p>
        </p:txBody>
      </p:sp>
      <p:sp>
        <p:nvSpPr>
          <p:cNvPr id="5377" name="Google Shape;5377;p92"/>
          <p:cNvSpPr/>
          <p:nvPr/>
        </p:nvSpPr>
        <p:spPr>
          <a:xfrm rot="5400000">
            <a:off x="3788850" y="3649699"/>
            <a:ext cx="934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Conv3-32</a:t>
            </a:r>
            <a:endParaRPr sz="1200"/>
          </a:p>
        </p:txBody>
      </p:sp>
      <p:sp>
        <p:nvSpPr>
          <p:cNvPr id="5378" name="Google Shape;5378;p92"/>
          <p:cNvSpPr/>
          <p:nvPr/>
        </p:nvSpPr>
        <p:spPr>
          <a:xfrm rot="5400000">
            <a:off x="3439300" y="3649699"/>
            <a:ext cx="934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Conv3-32</a:t>
            </a:r>
            <a:endParaRPr sz="1200"/>
          </a:p>
        </p:txBody>
      </p:sp>
      <p:sp>
        <p:nvSpPr>
          <p:cNvPr id="5379" name="Google Shape;5379;p92"/>
          <p:cNvSpPr/>
          <p:nvPr/>
        </p:nvSpPr>
        <p:spPr>
          <a:xfrm rot="5400000">
            <a:off x="4485025" y="3652699"/>
            <a:ext cx="9408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Max-Pool</a:t>
            </a:r>
            <a:endParaRPr sz="1200"/>
          </a:p>
        </p:txBody>
      </p:sp>
      <p:sp>
        <p:nvSpPr>
          <p:cNvPr id="5380" name="Google Shape;5380;p92"/>
          <p:cNvSpPr/>
          <p:nvPr/>
        </p:nvSpPr>
        <p:spPr>
          <a:xfrm rot="5400000">
            <a:off x="4135450" y="3652699"/>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Conv3-32</a:t>
            </a:r>
            <a:endParaRPr sz="1200"/>
          </a:p>
        </p:txBody>
      </p:sp>
      <p:sp>
        <p:nvSpPr>
          <p:cNvPr id="5381" name="Google Shape;5381;p92"/>
          <p:cNvSpPr/>
          <p:nvPr/>
        </p:nvSpPr>
        <p:spPr>
          <a:xfrm rot="5400000">
            <a:off x="5883325" y="3652699"/>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Conv3-128</a:t>
            </a:r>
            <a:endParaRPr sz="1200"/>
          </a:p>
        </p:txBody>
      </p:sp>
      <p:sp>
        <p:nvSpPr>
          <p:cNvPr id="5382" name="Google Shape;5382;p92"/>
          <p:cNvSpPr/>
          <p:nvPr/>
        </p:nvSpPr>
        <p:spPr>
          <a:xfrm rot="5400000">
            <a:off x="6232900" y="3652699"/>
            <a:ext cx="9408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Max-Pool</a:t>
            </a:r>
            <a:endParaRPr sz="1200"/>
          </a:p>
        </p:txBody>
      </p:sp>
      <p:sp>
        <p:nvSpPr>
          <p:cNvPr id="5383" name="Google Shape;5383;p92"/>
          <p:cNvSpPr/>
          <p:nvPr/>
        </p:nvSpPr>
        <p:spPr>
          <a:xfrm rot="5400000">
            <a:off x="4834600" y="3652699"/>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Conv3-64</a:t>
            </a:r>
            <a:endParaRPr sz="1200"/>
          </a:p>
        </p:txBody>
      </p:sp>
      <p:sp>
        <p:nvSpPr>
          <p:cNvPr id="5384" name="Google Shape;5384;p92"/>
          <p:cNvSpPr/>
          <p:nvPr/>
        </p:nvSpPr>
        <p:spPr>
          <a:xfrm rot="5400000">
            <a:off x="5184175" y="3652700"/>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Conv3-64</a:t>
            </a:r>
            <a:endParaRPr sz="1200"/>
          </a:p>
        </p:txBody>
      </p:sp>
      <p:sp>
        <p:nvSpPr>
          <p:cNvPr id="5385" name="Google Shape;5385;p92"/>
          <p:cNvSpPr/>
          <p:nvPr/>
        </p:nvSpPr>
        <p:spPr>
          <a:xfrm rot="5400000">
            <a:off x="5533750" y="3652699"/>
            <a:ext cx="9408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Max-Pool</a:t>
            </a:r>
            <a:endParaRPr sz="1200"/>
          </a:p>
        </p:txBody>
      </p:sp>
      <p:cxnSp>
        <p:nvCxnSpPr>
          <p:cNvPr id="5386" name="Google Shape;5386;p92"/>
          <p:cNvCxnSpPr>
            <a:stCxn id="5376" idx="0"/>
            <a:endCxn id="5378" idx="2"/>
          </p:cNvCxnSpPr>
          <p:nvPr/>
        </p:nvCxnSpPr>
        <p:spPr>
          <a:xfrm>
            <a:off x="3694675" y="3784100"/>
            <a:ext cx="74400" cy="3000"/>
          </a:xfrm>
          <a:prstGeom prst="straightConnector1">
            <a:avLst/>
          </a:prstGeom>
          <a:noFill/>
          <a:ln w="9525" cap="flat" cmpd="sng">
            <a:solidFill>
              <a:schemeClr val="dk2"/>
            </a:solidFill>
            <a:prstDash val="solid"/>
            <a:round/>
            <a:headEnd type="none" w="med" len="med"/>
            <a:tailEnd type="none" w="med" len="med"/>
          </a:ln>
        </p:spPr>
      </p:cxnSp>
      <p:cxnSp>
        <p:nvCxnSpPr>
          <p:cNvPr id="5387" name="Google Shape;5387;p92"/>
          <p:cNvCxnSpPr>
            <a:stCxn id="5378" idx="0"/>
            <a:endCxn id="5378" idx="0"/>
          </p:cNvCxnSpPr>
          <p:nvPr/>
        </p:nvCxnSpPr>
        <p:spPr>
          <a:xfrm>
            <a:off x="4044250" y="3787249"/>
            <a:ext cx="0" cy="0"/>
          </a:xfrm>
          <a:prstGeom prst="straightConnector1">
            <a:avLst/>
          </a:prstGeom>
          <a:noFill/>
          <a:ln w="9525" cap="flat" cmpd="sng">
            <a:solidFill>
              <a:schemeClr val="dk2"/>
            </a:solidFill>
            <a:prstDash val="solid"/>
            <a:round/>
            <a:headEnd type="none" w="med" len="med"/>
            <a:tailEnd type="none" w="med" len="med"/>
          </a:ln>
        </p:spPr>
      </p:cxnSp>
      <p:cxnSp>
        <p:nvCxnSpPr>
          <p:cNvPr id="5388" name="Google Shape;5388;p92"/>
          <p:cNvCxnSpPr>
            <a:stCxn id="5377" idx="0"/>
            <a:endCxn id="5380" idx="2"/>
          </p:cNvCxnSpPr>
          <p:nvPr/>
        </p:nvCxnSpPr>
        <p:spPr>
          <a:xfrm>
            <a:off x="4393800" y="3787249"/>
            <a:ext cx="74400" cy="3000"/>
          </a:xfrm>
          <a:prstGeom prst="straightConnector1">
            <a:avLst/>
          </a:prstGeom>
          <a:noFill/>
          <a:ln w="9525" cap="flat" cmpd="sng">
            <a:solidFill>
              <a:schemeClr val="dk2"/>
            </a:solidFill>
            <a:prstDash val="solid"/>
            <a:round/>
            <a:headEnd type="none" w="med" len="med"/>
            <a:tailEnd type="none" w="med" len="med"/>
          </a:ln>
        </p:spPr>
      </p:cxnSp>
      <p:cxnSp>
        <p:nvCxnSpPr>
          <p:cNvPr id="5389" name="Google Shape;5389;p92"/>
          <p:cNvCxnSpPr>
            <a:stCxn id="5378" idx="0"/>
            <a:endCxn id="5378" idx="0"/>
          </p:cNvCxnSpPr>
          <p:nvPr/>
        </p:nvCxnSpPr>
        <p:spPr>
          <a:xfrm>
            <a:off x="4044250" y="3787249"/>
            <a:ext cx="0" cy="0"/>
          </a:xfrm>
          <a:prstGeom prst="straightConnector1">
            <a:avLst/>
          </a:prstGeom>
          <a:noFill/>
          <a:ln w="9525" cap="flat" cmpd="sng">
            <a:solidFill>
              <a:schemeClr val="dk2"/>
            </a:solidFill>
            <a:prstDash val="solid"/>
            <a:round/>
            <a:headEnd type="none" w="med" len="med"/>
            <a:tailEnd type="none" w="med" len="med"/>
          </a:ln>
        </p:spPr>
      </p:cxnSp>
      <p:cxnSp>
        <p:nvCxnSpPr>
          <p:cNvPr id="5390" name="Google Shape;5390;p92"/>
          <p:cNvCxnSpPr>
            <a:stCxn id="5378" idx="0"/>
            <a:endCxn id="5378" idx="0"/>
          </p:cNvCxnSpPr>
          <p:nvPr/>
        </p:nvCxnSpPr>
        <p:spPr>
          <a:xfrm>
            <a:off x="4044250" y="3787249"/>
            <a:ext cx="0" cy="0"/>
          </a:xfrm>
          <a:prstGeom prst="straightConnector1">
            <a:avLst/>
          </a:prstGeom>
          <a:noFill/>
          <a:ln w="9525" cap="flat" cmpd="sng">
            <a:solidFill>
              <a:schemeClr val="dk2"/>
            </a:solidFill>
            <a:prstDash val="solid"/>
            <a:round/>
            <a:headEnd type="none" w="med" len="med"/>
            <a:tailEnd type="none" w="med" len="med"/>
          </a:ln>
        </p:spPr>
      </p:cxnSp>
      <p:cxnSp>
        <p:nvCxnSpPr>
          <p:cNvPr id="5391" name="Google Shape;5391;p92"/>
          <p:cNvCxnSpPr>
            <a:stCxn id="5377" idx="2"/>
            <a:endCxn id="5378" idx="0"/>
          </p:cNvCxnSpPr>
          <p:nvPr/>
        </p:nvCxnSpPr>
        <p:spPr>
          <a:xfrm rot="10800000">
            <a:off x="4044300" y="3787249"/>
            <a:ext cx="74400" cy="0"/>
          </a:xfrm>
          <a:prstGeom prst="straightConnector1">
            <a:avLst/>
          </a:prstGeom>
          <a:noFill/>
          <a:ln w="9525" cap="flat" cmpd="sng">
            <a:solidFill>
              <a:schemeClr val="dk2"/>
            </a:solidFill>
            <a:prstDash val="solid"/>
            <a:round/>
            <a:headEnd type="none" w="med" len="med"/>
            <a:tailEnd type="none" w="med" len="med"/>
          </a:ln>
        </p:spPr>
      </p:cxnSp>
      <p:cxnSp>
        <p:nvCxnSpPr>
          <p:cNvPr id="5392" name="Google Shape;5392;p92"/>
          <p:cNvCxnSpPr>
            <a:stCxn id="5380" idx="0"/>
            <a:endCxn id="5379" idx="2"/>
          </p:cNvCxnSpPr>
          <p:nvPr/>
        </p:nvCxnSpPr>
        <p:spPr>
          <a:xfrm>
            <a:off x="4743400" y="3790249"/>
            <a:ext cx="74400" cy="0"/>
          </a:xfrm>
          <a:prstGeom prst="straightConnector1">
            <a:avLst/>
          </a:prstGeom>
          <a:noFill/>
          <a:ln w="9525" cap="flat" cmpd="sng">
            <a:solidFill>
              <a:schemeClr val="dk2"/>
            </a:solidFill>
            <a:prstDash val="solid"/>
            <a:round/>
            <a:headEnd type="none" w="med" len="med"/>
            <a:tailEnd type="none" w="med" len="med"/>
          </a:ln>
        </p:spPr>
      </p:cxnSp>
      <p:cxnSp>
        <p:nvCxnSpPr>
          <p:cNvPr id="5393" name="Google Shape;5393;p92"/>
          <p:cNvCxnSpPr>
            <a:stCxn id="5379" idx="0"/>
            <a:endCxn id="5383" idx="2"/>
          </p:cNvCxnSpPr>
          <p:nvPr/>
        </p:nvCxnSpPr>
        <p:spPr>
          <a:xfrm>
            <a:off x="5092975" y="3790249"/>
            <a:ext cx="74400" cy="0"/>
          </a:xfrm>
          <a:prstGeom prst="straightConnector1">
            <a:avLst/>
          </a:prstGeom>
          <a:noFill/>
          <a:ln w="9525" cap="flat" cmpd="sng">
            <a:solidFill>
              <a:schemeClr val="dk2"/>
            </a:solidFill>
            <a:prstDash val="solid"/>
            <a:round/>
            <a:headEnd type="none" w="med" len="med"/>
            <a:tailEnd type="none" w="med" len="med"/>
          </a:ln>
        </p:spPr>
      </p:cxnSp>
      <p:cxnSp>
        <p:nvCxnSpPr>
          <p:cNvPr id="5394" name="Google Shape;5394;p92"/>
          <p:cNvCxnSpPr>
            <a:stCxn id="5383" idx="0"/>
            <a:endCxn id="5384" idx="2"/>
          </p:cNvCxnSpPr>
          <p:nvPr/>
        </p:nvCxnSpPr>
        <p:spPr>
          <a:xfrm>
            <a:off x="5442550" y="3790249"/>
            <a:ext cx="74400" cy="0"/>
          </a:xfrm>
          <a:prstGeom prst="straightConnector1">
            <a:avLst/>
          </a:prstGeom>
          <a:noFill/>
          <a:ln w="9525" cap="flat" cmpd="sng">
            <a:solidFill>
              <a:schemeClr val="dk2"/>
            </a:solidFill>
            <a:prstDash val="solid"/>
            <a:round/>
            <a:headEnd type="none" w="med" len="med"/>
            <a:tailEnd type="none" w="med" len="med"/>
          </a:ln>
        </p:spPr>
      </p:cxnSp>
      <p:cxnSp>
        <p:nvCxnSpPr>
          <p:cNvPr id="5395" name="Google Shape;5395;p92"/>
          <p:cNvCxnSpPr>
            <a:stCxn id="5384" idx="0"/>
            <a:endCxn id="5385" idx="2"/>
          </p:cNvCxnSpPr>
          <p:nvPr/>
        </p:nvCxnSpPr>
        <p:spPr>
          <a:xfrm>
            <a:off x="5792125" y="3790250"/>
            <a:ext cx="74400" cy="0"/>
          </a:xfrm>
          <a:prstGeom prst="straightConnector1">
            <a:avLst/>
          </a:prstGeom>
          <a:noFill/>
          <a:ln w="9525" cap="flat" cmpd="sng">
            <a:solidFill>
              <a:schemeClr val="dk2"/>
            </a:solidFill>
            <a:prstDash val="solid"/>
            <a:round/>
            <a:headEnd type="none" w="med" len="med"/>
            <a:tailEnd type="none" w="med" len="med"/>
          </a:ln>
        </p:spPr>
      </p:cxnSp>
      <p:cxnSp>
        <p:nvCxnSpPr>
          <p:cNvPr id="5396" name="Google Shape;5396;p92"/>
          <p:cNvCxnSpPr>
            <a:stCxn id="5385" idx="0"/>
            <a:endCxn id="5381" idx="2"/>
          </p:cNvCxnSpPr>
          <p:nvPr/>
        </p:nvCxnSpPr>
        <p:spPr>
          <a:xfrm>
            <a:off x="6141700" y="3790249"/>
            <a:ext cx="74400" cy="0"/>
          </a:xfrm>
          <a:prstGeom prst="straightConnector1">
            <a:avLst/>
          </a:prstGeom>
          <a:noFill/>
          <a:ln w="9525" cap="flat" cmpd="sng">
            <a:solidFill>
              <a:schemeClr val="dk2"/>
            </a:solidFill>
            <a:prstDash val="solid"/>
            <a:round/>
            <a:headEnd type="none" w="med" len="med"/>
            <a:tailEnd type="none" w="med" len="med"/>
          </a:ln>
        </p:spPr>
      </p:cxnSp>
      <p:cxnSp>
        <p:nvCxnSpPr>
          <p:cNvPr id="5397" name="Google Shape;5397;p92"/>
          <p:cNvCxnSpPr>
            <a:stCxn id="5381" idx="0"/>
            <a:endCxn id="5382" idx="2"/>
          </p:cNvCxnSpPr>
          <p:nvPr/>
        </p:nvCxnSpPr>
        <p:spPr>
          <a:xfrm>
            <a:off x="6491275" y="3790249"/>
            <a:ext cx="74400" cy="0"/>
          </a:xfrm>
          <a:prstGeom prst="straightConnector1">
            <a:avLst/>
          </a:prstGeom>
          <a:noFill/>
          <a:ln w="9525" cap="flat" cmpd="sng">
            <a:solidFill>
              <a:schemeClr val="dk2"/>
            </a:solidFill>
            <a:prstDash val="solid"/>
            <a:round/>
            <a:headEnd type="none" w="med" len="med"/>
            <a:tailEnd type="none" w="med" len="med"/>
          </a:ln>
        </p:spPr>
      </p:cxnSp>
      <p:sp>
        <p:nvSpPr>
          <p:cNvPr id="5398" name="Google Shape;5398;p92"/>
          <p:cNvSpPr/>
          <p:nvPr/>
        </p:nvSpPr>
        <p:spPr>
          <a:xfrm rot="5400000">
            <a:off x="71446" y="1394700"/>
            <a:ext cx="773100" cy="275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Input</a:t>
            </a:r>
            <a:endParaRPr sz="1100"/>
          </a:p>
        </p:txBody>
      </p:sp>
      <p:sp>
        <p:nvSpPr>
          <p:cNvPr id="5399" name="Google Shape;5399;p92"/>
          <p:cNvSpPr/>
          <p:nvPr/>
        </p:nvSpPr>
        <p:spPr>
          <a:xfrm rot="5400000">
            <a:off x="421019" y="1394700"/>
            <a:ext cx="7731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Conv</a:t>
            </a:r>
            <a:endParaRPr sz="1100"/>
          </a:p>
        </p:txBody>
      </p:sp>
      <p:sp>
        <p:nvSpPr>
          <p:cNvPr id="5400" name="Google Shape;5400;p92"/>
          <p:cNvSpPr/>
          <p:nvPr/>
        </p:nvSpPr>
        <p:spPr>
          <a:xfrm rot="5400000">
            <a:off x="1120165" y="1394700"/>
            <a:ext cx="7731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Conv</a:t>
            </a:r>
            <a:endParaRPr sz="1100"/>
          </a:p>
        </p:txBody>
      </p:sp>
      <p:sp>
        <p:nvSpPr>
          <p:cNvPr id="5401" name="Google Shape;5401;p92"/>
          <p:cNvSpPr/>
          <p:nvPr/>
        </p:nvSpPr>
        <p:spPr>
          <a:xfrm rot="5400000">
            <a:off x="770593" y="1394700"/>
            <a:ext cx="7731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Max-Pool</a:t>
            </a:r>
            <a:endParaRPr sz="1100"/>
          </a:p>
        </p:txBody>
      </p:sp>
      <p:sp>
        <p:nvSpPr>
          <p:cNvPr id="5402" name="Google Shape;5402;p92"/>
          <p:cNvSpPr/>
          <p:nvPr/>
        </p:nvSpPr>
        <p:spPr>
          <a:xfrm rot="5400000">
            <a:off x="1469750" y="1394700"/>
            <a:ext cx="7731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Max-Pool</a:t>
            </a:r>
            <a:endParaRPr sz="1100"/>
          </a:p>
        </p:txBody>
      </p:sp>
      <p:sp>
        <p:nvSpPr>
          <p:cNvPr id="5403" name="Google Shape;5403;p92"/>
          <p:cNvSpPr/>
          <p:nvPr/>
        </p:nvSpPr>
        <p:spPr>
          <a:xfrm rot="5400000">
            <a:off x="1828527" y="1394700"/>
            <a:ext cx="7731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FC</a:t>
            </a:r>
            <a:endParaRPr sz="1100"/>
          </a:p>
        </p:txBody>
      </p:sp>
      <p:sp>
        <p:nvSpPr>
          <p:cNvPr id="5404" name="Google Shape;5404;p92"/>
          <p:cNvSpPr txBox="1"/>
          <p:nvPr/>
        </p:nvSpPr>
        <p:spPr>
          <a:xfrm rot="1478449">
            <a:off x="239375" y="822455"/>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Layer1</a:t>
            </a:r>
            <a:endParaRPr sz="1000"/>
          </a:p>
        </p:txBody>
      </p:sp>
      <p:sp>
        <p:nvSpPr>
          <p:cNvPr id="5405" name="Google Shape;5405;p92"/>
          <p:cNvSpPr/>
          <p:nvPr/>
        </p:nvSpPr>
        <p:spPr>
          <a:xfrm rot="5400000">
            <a:off x="2557421" y="1394700"/>
            <a:ext cx="773100" cy="275100"/>
          </a:xfrm>
          <a:prstGeom prst="rect">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Softmax</a:t>
            </a:r>
            <a:endParaRPr sz="1100"/>
          </a:p>
        </p:txBody>
      </p:sp>
      <p:sp>
        <p:nvSpPr>
          <p:cNvPr id="5406" name="Google Shape;5406;p92"/>
          <p:cNvSpPr/>
          <p:nvPr/>
        </p:nvSpPr>
        <p:spPr>
          <a:xfrm rot="5400000">
            <a:off x="2192971" y="1394700"/>
            <a:ext cx="7731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FC</a:t>
            </a:r>
            <a:endParaRPr sz="1100"/>
          </a:p>
        </p:txBody>
      </p:sp>
      <p:cxnSp>
        <p:nvCxnSpPr>
          <p:cNvPr id="5407" name="Google Shape;5407;p92"/>
          <p:cNvCxnSpPr>
            <a:stCxn id="5398" idx="0"/>
            <a:endCxn id="5399" idx="2"/>
          </p:cNvCxnSpPr>
          <p:nvPr/>
        </p:nvCxnSpPr>
        <p:spPr>
          <a:xfrm>
            <a:off x="595546" y="1532250"/>
            <a:ext cx="74400" cy="0"/>
          </a:xfrm>
          <a:prstGeom prst="straightConnector1">
            <a:avLst/>
          </a:prstGeom>
          <a:noFill/>
          <a:ln w="9525" cap="flat" cmpd="sng">
            <a:solidFill>
              <a:schemeClr val="dk2"/>
            </a:solidFill>
            <a:prstDash val="solid"/>
            <a:round/>
            <a:headEnd type="none" w="med" len="med"/>
            <a:tailEnd type="none" w="med" len="med"/>
          </a:ln>
        </p:spPr>
      </p:cxnSp>
      <p:cxnSp>
        <p:nvCxnSpPr>
          <p:cNvPr id="5408" name="Google Shape;5408;p92"/>
          <p:cNvCxnSpPr>
            <a:stCxn id="5399" idx="0"/>
            <a:endCxn id="5401" idx="2"/>
          </p:cNvCxnSpPr>
          <p:nvPr/>
        </p:nvCxnSpPr>
        <p:spPr>
          <a:xfrm>
            <a:off x="945119" y="1532250"/>
            <a:ext cx="74400" cy="0"/>
          </a:xfrm>
          <a:prstGeom prst="straightConnector1">
            <a:avLst/>
          </a:prstGeom>
          <a:noFill/>
          <a:ln w="9525" cap="flat" cmpd="sng">
            <a:solidFill>
              <a:schemeClr val="dk2"/>
            </a:solidFill>
            <a:prstDash val="solid"/>
            <a:round/>
            <a:headEnd type="none" w="med" len="med"/>
            <a:tailEnd type="none" w="med" len="med"/>
          </a:ln>
        </p:spPr>
      </p:cxnSp>
      <p:cxnSp>
        <p:nvCxnSpPr>
          <p:cNvPr id="5409" name="Google Shape;5409;p92"/>
          <p:cNvCxnSpPr>
            <a:stCxn id="5401" idx="0"/>
            <a:endCxn id="5401" idx="0"/>
          </p:cNvCxnSpPr>
          <p:nvPr/>
        </p:nvCxnSpPr>
        <p:spPr>
          <a:xfrm>
            <a:off x="1294693" y="1532250"/>
            <a:ext cx="0" cy="0"/>
          </a:xfrm>
          <a:prstGeom prst="straightConnector1">
            <a:avLst/>
          </a:prstGeom>
          <a:noFill/>
          <a:ln w="9525" cap="flat" cmpd="sng">
            <a:solidFill>
              <a:schemeClr val="dk2"/>
            </a:solidFill>
            <a:prstDash val="solid"/>
            <a:round/>
            <a:headEnd type="none" w="med" len="med"/>
            <a:tailEnd type="none" w="med" len="med"/>
          </a:ln>
        </p:spPr>
      </p:cxnSp>
      <p:cxnSp>
        <p:nvCxnSpPr>
          <p:cNvPr id="5410" name="Google Shape;5410;p92"/>
          <p:cNvCxnSpPr>
            <a:stCxn id="5400" idx="0"/>
            <a:endCxn id="5402" idx="2"/>
          </p:cNvCxnSpPr>
          <p:nvPr/>
        </p:nvCxnSpPr>
        <p:spPr>
          <a:xfrm>
            <a:off x="1644265" y="1532250"/>
            <a:ext cx="74400" cy="0"/>
          </a:xfrm>
          <a:prstGeom prst="straightConnector1">
            <a:avLst/>
          </a:prstGeom>
          <a:noFill/>
          <a:ln w="9525" cap="flat" cmpd="sng">
            <a:solidFill>
              <a:schemeClr val="dk2"/>
            </a:solidFill>
            <a:prstDash val="solid"/>
            <a:round/>
            <a:headEnd type="none" w="med" len="med"/>
            <a:tailEnd type="none" w="med" len="med"/>
          </a:ln>
        </p:spPr>
      </p:cxnSp>
      <p:cxnSp>
        <p:nvCxnSpPr>
          <p:cNvPr id="5411" name="Google Shape;5411;p92"/>
          <p:cNvCxnSpPr>
            <a:stCxn id="5401" idx="0"/>
            <a:endCxn id="5401" idx="0"/>
          </p:cNvCxnSpPr>
          <p:nvPr/>
        </p:nvCxnSpPr>
        <p:spPr>
          <a:xfrm>
            <a:off x="1294693" y="1532250"/>
            <a:ext cx="0" cy="0"/>
          </a:xfrm>
          <a:prstGeom prst="straightConnector1">
            <a:avLst/>
          </a:prstGeom>
          <a:noFill/>
          <a:ln w="9525" cap="flat" cmpd="sng">
            <a:solidFill>
              <a:schemeClr val="dk2"/>
            </a:solidFill>
            <a:prstDash val="solid"/>
            <a:round/>
            <a:headEnd type="none" w="med" len="med"/>
            <a:tailEnd type="none" w="med" len="med"/>
          </a:ln>
        </p:spPr>
      </p:cxnSp>
      <p:cxnSp>
        <p:nvCxnSpPr>
          <p:cNvPr id="5412" name="Google Shape;5412;p92"/>
          <p:cNvCxnSpPr>
            <a:stCxn id="5401" idx="0"/>
            <a:endCxn id="5401" idx="0"/>
          </p:cNvCxnSpPr>
          <p:nvPr/>
        </p:nvCxnSpPr>
        <p:spPr>
          <a:xfrm>
            <a:off x="1294693" y="1532250"/>
            <a:ext cx="0" cy="0"/>
          </a:xfrm>
          <a:prstGeom prst="straightConnector1">
            <a:avLst/>
          </a:prstGeom>
          <a:noFill/>
          <a:ln w="9525" cap="flat" cmpd="sng">
            <a:solidFill>
              <a:schemeClr val="dk2"/>
            </a:solidFill>
            <a:prstDash val="solid"/>
            <a:round/>
            <a:headEnd type="none" w="med" len="med"/>
            <a:tailEnd type="none" w="med" len="med"/>
          </a:ln>
        </p:spPr>
      </p:cxnSp>
      <p:cxnSp>
        <p:nvCxnSpPr>
          <p:cNvPr id="5413" name="Google Shape;5413;p92"/>
          <p:cNvCxnSpPr>
            <a:stCxn id="5400" idx="2"/>
            <a:endCxn id="5401" idx="0"/>
          </p:cNvCxnSpPr>
          <p:nvPr/>
        </p:nvCxnSpPr>
        <p:spPr>
          <a:xfrm rot="10800000">
            <a:off x="1294765" y="1532250"/>
            <a:ext cx="74400" cy="0"/>
          </a:xfrm>
          <a:prstGeom prst="straightConnector1">
            <a:avLst/>
          </a:prstGeom>
          <a:noFill/>
          <a:ln w="9525" cap="flat" cmpd="sng">
            <a:solidFill>
              <a:schemeClr val="dk2"/>
            </a:solidFill>
            <a:prstDash val="solid"/>
            <a:round/>
            <a:headEnd type="none" w="med" len="med"/>
            <a:tailEnd type="none" w="med" len="med"/>
          </a:ln>
        </p:spPr>
      </p:cxnSp>
      <p:cxnSp>
        <p:nvCxnSpPr>
          <p:cNvPr id="5414" name="Google Shape;5414;p92"/>
          <p:cNvCxnSpPr>
            <a:stCxn id="5402" idx="0"/>
            <a:endCxn id="5415" idx="2"/>
          </p:cNvCxnSpPr>
          <p:nvPr/>
        </p:nvCxnSpPr>
        <p:spPr>
          <a:xfrm>
            <a:off x="1993850" y="1532250"/>
            <a:ext cx="74400" cy="0"/>
          </a:xfrm>
          <a:prstGeom prst="straightConnector1">
            <a:avLst/>
          </a:prstGeom>
          <a:noFill/>
          <a:ln w="9525" cap="flat" cmpd="sng">
            <a:solidFill>
              <a:schemeClr val="dk2"/>
            </a:solidFill>
            <a:prstDash val="solid"/>
            <a:round/>
            <a:headEnd type="none" w="med" len="med"/>
            <a:tailEnd type="none" w="med" len="med"/>
          </a:ln>
        </p:spPr>
      </p:cxnSp>
      <p:cxnSp>
        <p:nvCxnSpPr>
          <p:cNvPr id="5416" name="Google Shape;5416;p92"/>
          <p:cNvCxnSpPr>
            <a:stCxn id="5403" idx="0"/>
            <a:endCxn id="5406" idx="2"/>
          </p:cNvCxnSpPr>
          <p:nvPr/>
        </p:nvCxnSpPr>
        <p:spPr>
          <a:xfrm>
            <a:off x="2352627" y="1532250"/>
            <a:ext cx="89400" cy="0"/>
          </a:xfrm>
          <a:prstGeom prst="straightConnector1">
            <a:avLst/>
          </a:prstGeom>
          <a:noFill/>
          <a:ln w="9525" cap="flat" cmpd="sng">
            <a:solidFill>
              <a:schemeClr val="dk2"/>
            </a:solidFill>
            <a:prstDash val="solid"/>
            <a:round/>
            <a:headEnd type="none" w="med" len="med"/>
            <a:tailEnd type="none" w="med" len="med"/>
          </a:ln>
        </p:spPr>
      </p:cxnSp>
      <p:cxnSp>
        <p:nvCxnSpPr>
          <p:cNvPr id="5417" name="Google Shape;5417;p92"/>
          <p:cNvCxnSpPr>
            <a:stCxn id="5406" idx="0"/>
            <a:endCxn id="5405" idx="2"/>
          </p:cNvCxnSpPr>
          <p:nvPr/>
        </p:nvCxnSpPr>
        <p:spPr>
          <a:xfrm>
            <a:off x="2717071" y="1532250"/>
            <a:ext cx="89400" cy="0"/>
          </a:xfrm>
          <a:prstGeom prst="straightConnector1">
            <a:avLst/>
          </a:prstGeom>
          <a:noFill/>
          <a:ln w="9525" cap="flat" cmpd="sng">
            <a:solidFill>
              <a:schemeClr val="dk2"/>
            </a:solidFill>
            <a:prstDash val="solid"/>
            <a:round/>
            <a:headEnd type="none" w="med" len="med"/>
            <a:tailEnd type="none" w="med" len="med"/>
          </a:ln>
        </p:spPr>
      </p:cxnSp>
      <p:sp>
        <p:nvSpPr>
          <p:cNvPr id="5418" name="Google Shape;5418;p92"/>
          <p:cNvSpPr txBox="1"/>
          <p:nvPr/>
        </p:nvSpPr>
        <p:spPr>
          <a:xfrm rot="1478449">
            <a:off x="925175" y="822455"/>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Layer2</a:t>
            </a:r>
            <a:endParaRPr sz="1000"/>
          </a:p>
        </p:txBody>
      </p:sp>
      <p:sp>
        <p:nvSpPr>
          <p:cNvPr id="5419" name="Google Shape;5419;p92"/>
          <p:cNvSpPr txBox="1"/>
          <p:nvPr/>
        </p:nvSpPr>
        <p:spPr>
          <a:xfrm rot="1478449">
            <a:off x="1687175" y="822455"/>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Layer3</a:t>
            </a:r>
            <a:endParaRPr sz="1000"/>
          </a:p>
        </p:txBody>
      </p:sp>
      <p:sp>
        <p:nvSpPr>
          <p:cNvPr id="5420" name="Google Shape;5420;p92"/>
          <p:cNvSpPr txBox="1"/>
          <p:nvPr/>
        </p:nvSpPr>
        <p:spPr>
          <a:xfrm rot="1478449">
            <a:off x="2026357" y="822455"/>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Layer4</a:t>
            </a:r>
            <a:endParaRPr sz="1000"/>
          </a:p>
        </p:txBody>
      </p:sp>
      <p:sp>
        <p:nvSpPr>
          <p:cNvPr id="5421" name="Google Shape;5421;p92"/>
          <p:cNvSpPr txBox="1"/>
          <p:nvPr/>
        </p:nvSpPr>
        <p:spPr>
          <a:xfrm rot="1478449">
            <a:off x="3050475" y="3022697"/>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Stack1</a:t>
            </a:r>
            <a:endParaRPr sz="1000"/>
          </a:p>
        </p:txBody>
      </p:sp>
      <p:sp>
        <p:nvSpPr>
          <p:cNvPr id="5422" name="Google Shape;5422;p92"/>
          <p:cNvSpPr txBox="1"/>
          <p:nvPr/>
        </p:nvSpPr>
        <p:spPr>
          <a:xfrm rot="1478449">
            <a:off x="4782775" y="3023253"/>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Stack2</a:t>
            </a:r>
            <a:endParaRPr sz="1000"/>
          </a:p>
        </p:txBody>
      </p:sp>
      <p:sp>
        <p:nvSpPr>
          <p:cNvPr id="5423" name="Google Shape;5423;p92"/>
          <p:cNvSpPr txBox="1"/>
          <p:nvPr/>
        </p:nvSpPr>
        <p:spPr>
          <a:xfrm rot="1478449">
            <a:off x="5822069" y="3022692"/>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Stack3</a:t>
            </a:r>
            <a:endParaRPr sz="1000"/>
          </a:p>
        </p:txBody>
      </p:sp>
      <p:pic>
        <p:nvPicPr>
          <p:cNvPr id="5424" name="Google Shape;5424;p92"/>
          <p:cNvPicPr preferRelativeResize="0"/>
          <p:nvPr/>
        </p:nvPicPr>
        <p:blipFill>
          <a:blip r:embed="rId3">
            <a:alphaModFix/>
          </a:blip>
          <a:stretch>
            <a:fillRect/>
          </a:stretch>
        </p:blipFill>
        <p:spPr>
          <a:xfrm>
            <a:off x="1737772" y="3319847"/>
            <a:ext cx="1020091" cy="940800"/>
          </a:xfrm>
          <a:prstGeom prst="rect">
            <a:avLst/>
          </a:prstGeom>
          <a:noFill/>
          <a:ln>
            <a:noFill/>
          </a:ln>
        </p:spPr>
      </p:pic>
      <p:sp>
        <p:nvSpPr>
          <p:cNvPr id="5425" name="Google Shape;5425;p92"/>
          <p:cNvSpPr/>
          <p:nvPr/>
        </p:nvSpPr>
        <p:spPr>
          <a:xfrm rot="5400000">
            <a:off x="3657700" y="1254724"/>
            <a:ext cx="928500" cy="275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Input</a:t>
            </a:r>
            <a:endParaRPr sz="1200"/>
          </a:p>
        </p:txBody>
      </p:sp>
      <p:sp>
        <p:nvSpPr>
          <p:cNvPr id="5426" name="Google Shape;5426;p92"/>
          <p:cNvSpPr/>
          <p:nvPr/>
        </p:nvSpPr>
        <p:spPr>
          <a:xfrm rot="5400000">
            <a:off x="4007275" y="1254725"/>
            <a:ext cx="9285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Conv3-32</a:t>
            </a:r>
            <a:endParaRPr sz="1200"/>
          </a:p>
        </p:txBody>
      </p:sp>
      <p:sp>
        <p:nvSpPr>
          <p:cNvPr id="5427" name="Google Shape;5427;p92"/>
          <p:cNvSpPr/>
          <p:nvPr/>
        </p:nvSpPr>
        <p:spPr>
          <a:xfrm rot="5400000">
            <a:off x="4703250" y="1257874"/>
            <a:ext cx="934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Conv3-32</a:t>
            </a:r>
            <a:endParaRPr sz="1200"/>
          </a:p>
        </p:txBody>
      </p:sp>
      <p:sp>
        <p:nvSpPr>
          <p:cNvPr id="5428" name="Google Shape;5428;p92"/>
          <p:cNvSpPr/>
          <p:nvPr/>
        </p:nvSpPr>
        <p:spPr>
          <a:xfrm rot="5400000">
            <a:off x="4353700" y="1257874"/>
            <a:ext cx="934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Conv3-32</a:t>
            </a:r>
            <a:endParaRPr sz="1200"/>
          </a:p>
        </p:txBody>
      </p:sp>
      <p:sp>
        <p:nvSpPr>
          <p:cNvPr id="5429" name="Google Shape;5429;p92"/>
          <p:cNvSpPr/>
          <p:nvPr/>
        </p:nvSpPr>
        <p:spPr>
          <a:xfrm rot="5400000">
            <a:off x="5399425" y="1260874"/>
            <a:ext cx="9408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Max-Pool</a:t>
            </a:r>
            <a:endParaRPr sz="1200"/>
          </a:p>
        </p:txBody>
      </p:sp>
      <p:sp>
        <p:nvSpPr>
          <p:cNvPr id="5430" name="Google Shape;5430;p92"/>
          <p:cNvSpPr/>
          <p:nvPr/>
        </p:nvSpPr>
        <p:spPr>
          <a:xfrm rot="5400000">
            <a:off x="5049850" y="1260874"/>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Conv3-32</a:t>
            </a:r>
            <a:endParaRPr sz="1200"/>
          </a:p>
        </p:txBody>
      </p:sp>
      <p:sp>
        <p:nvSpPr>
          <p:cNvPr id="5431" name="Google Shape;5431;p92"/>
          <p:cNvSpPr/>
          <p:nvPr/>
        </p:nvSpPr>
        <p:spPr>
          <a:xfrm rot="5400000">
            <a:off x="6797725" y="1260874"/>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Conv3-128</a:t>
            </a:r>
            <a:endParaRPr sz="1200"/>
          </a:p>
        </p:txBody>
      </p:sp>
      <p:sp>
        <p:nvSpPr>
          <p:cNvPr id="5432" name="Google Shape;5432;p92"/>
          <p:cNvSpPr/>
          <p:nvPr/>
        </p:nvSpPr>
        <p:spPr>
          <a:xfrm rot="5400000">
            <a:off x="5749000" y="1260874"/>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Conv3-64</a:t>
            </a:r>
            <a:endParaRPr sz="1200"/>
          </a:p>
        </p:txBody>
      </p:sp>
      <p:sp>
        <p:nvSpPr>
          <p:cNvPr id="5433" name="Google Shape;5433;p92"/>
          <p:cNvSpPr/>
          <p:nvPr/>
        </p:nvSpPr>
        <p:spPr>
          <a:xfrm rot="5400000">
            <a:off x="6098575" y="1260875"/>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Conv3-64</a:t>
            </a:r>
            <a:endParaRPr sz="1200"/>
          </a:p>
        </p:txBody>
      </p:sp>
      <p:sp>
        <p:nvSpPr>
          <p:cNvPr id="5434" name="Google Shape;5434;p92"/>
          <p:cNvSpPr/>
          <p:nvPr/>
        </p:nvSpPr>
        <p:spPr>
          <a:xfrm rot="5400000">
            <a:off x="6448150" y="1260874"/>
            <a:ext cx="9408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Max-Pool</a:t>
            </a:r>
            <a:endParaRPr sz="1200"/>
          </a:p>
        </p:txBody>
      </p:sp>
      <p:cxnSp>
        <p:nvCxnSpPr>
          <p:cNvPr id="5435" name="Google Shape;5435;p92"/>
          <p:cNvCxnSpPr>
            <a:stCxn id="5425" idx="0"/>
            <a:endCxn id="5426" idx="2"/>
          </p:cNvCxnSpPr>
          <p:nvPr/>
        </p:nvCxnSpPr>
        <p:spPr>
          <a:xfrm>
            <a:off x="4259500" y="1392274"/>
            <a:ext cx="74400" cy="0"/>
          </a:xfrm>
          <a:prstGeom prst="straightConnector1">
            <a:avLst/>
          </a:prstGeom>
          <a:noFill/>
          <a:ln w="9525" cap="flat" cmpd="sng">
            <a:solidFill>
              <a:schemeClr val="dk2"/>
            </a:solidFill>
            <a:prstDash val="solid"/>
            <a:round/>
            <a:headEnd type="none" w="med" len="med"/>
            <a:tailEnd type="none" w="med" len="med"/>
          </a:ln>
        </p:spPr>
      </p:cxnSp>
      <p:cxnSp>
        <p:nvCxnSpPr>
          <p:cNvPr id="5436" name="Google Shape;5436;p92"/>
          <p:cNvCxnSpPr>
            <a:stCxn id="5426" idx="0"/>
            <a:endCxn id="5428" idx="2"/>
          </p:cNvCxnSpPr>
          <p:nvPr/>
        </p:nvCxnSpPr>
        <p:spPr>
          <a:xfrm>
            <a:off x="4609075" y="1392275"/>
            <a:ext cx="74400" cy="3000"/>
          </a:xfrm>
          <a:prstGeom prst="straightConnector1">
            <a:avLst/>
          </a:prstGeom>
          <a:noFill/>
          <a:ln w="9525" cap="flat" cmpd="sng">
            <a:solidFill>
              <a:schemeClr val="dk2"/>
            </a:solidFill>
            <a:prstDash val="solid"/>
            <a:round/>
            <a:headEnd type="none" w="med" len="med"/>
            <a:tailEnd type="none" w="med" len="med"/>
          </a:ln>
        </p:spPr>
      </p:cxnSp>
      <p:cxnSp>
        <p:nvCxnSpPr>
          <p:cNvPr id="5437" name="Google Shape;5437;p92"/>
          <p:cNvCxnSpPr>
            <a:stCxn id="5428" idx="0"/>
            <a:endCxn id="5428" idx="0"/>
          </p:cNvCxnSpPr>
          <p:nvPr/>
        </p:nvCxnSpPr>
        <p:spPr>
          <a:xfrm>
            <a:off x="4958650" y="1395424"/>
            <a:ext cx="0" cy="0"/>
          </a:xfrm>
          <a:prstGeom prst="straightConnector1">
            <a:avLst/>
          </a:prstGeom>
          <a:noFill/>
          <a:ln w="9525" cap="flat" cmpd="sng">
            <a:solidFill>
              <a:schemeClr val="dk2"/>
            </a:solidFill>
            <a:prstDash val="solid"/>
            <a:round/>
            <a:headEnd type="none" w="med" len="med"/>
            <a:tailEnd type="none" w="med" len="med"/>
          </a:ln>
        </p:spPr>
      </p:cxnSp>
      <p:cxnSp>
        <p:nvCxnSpPr>
          <p:cNvPr id="5438" name="Google Shape;5438;p92"/>
          <p:cNvCxnSpPr>
            <a:stCxn id="5427" idx="0"/>
            <a:endCxn id="5430" idx="2"/>
          </p:cNvCxnSpPr>
          <p:nvPr/>
        </p:nvCxnSpPr>
        <p:spPr>
          <a:xfrm>
            <a:off x="5308200" y="1395424"/>
            <a:ext cx="74400" cy="3000"/>
          </a:xfrm>
          <a:prstGeom prst="straightConnector1">
            <a:avLst/>
          </a:prstGeom>
          <a:noFill/>
          <a:ln w="9525" cap="flat" cmpd="sng">
            <a:solidFill>
              <a:schemeClr val="dk2"/>
            </a:solidFill>
            <a:prstDash val="solid"/>
            <a:round/>
            <a:headEnd type="none" w="med" len="med"/>
            <a:tailEnd type="none" w="med" len="med"/>
          </a:ln>
        </p:spPr>
      </p:cxnSp>
      <p:cxnSp>
        <p:nvCxnSpPr>
          <p:cNvPr id="5439" name="Google Shape;5439;p92"/>
          <p:cNvCxnSpPr>
            <a:stCxn id="5428" idx="0"/>
            <a:endCxn id="5428" idx="0"/>
          </p:cNvCxnSpPr>
          <p:nvPr/>
        </p:nvCxnSpPr>
        <p:spPr>
          <a:xfrm>
            <a:off x="4958650" y="1395424"/>
            <a:ext cx="0" cy="0"/>
          </a:xfrm>
          <a:prstGeom prst="straightConnector1">
            <a:avLst/>
          </a:prstGeom>
          <a:noFill/>
          <a:ln w="9525" cap="flat" cmpd="sng">
            <a:solidFill>
              <a:schemeClr val="dk2"/>
            </a:solidFill>
            <a:prstDash val="solid"/>
            <a:round/>
            <a:headEnd type="none" w="med" len="med"/>
            <a:tailEnd type="none" w="med" len="med"/>
          </a:ln>
        </p:spPr>
      </p:cxnSp>
      <p:cxnSp>
        <p:nvCxnSpPr>
          <p:cNvPr id="5440" name="Google Shape;5440;p92"/>
          <p:cNvCxnSpPr>
            <a:stCxn id="5428" idx="0"/>
            <a:endCxn id="5428" idx="0"/>
          </p:cNvCxnSpPr>
          <p:nvPr/>
        </p:nvCxnSpPr>
        <p:spPr>
          <a:xfrm>
            <a:off x="4958650" y="1395424"/>
            <a:ext cx="0" cy="0"/>
          </a:xfrm>
          <a:prstGeom prst="straightConnector1">
            <a:avLst/>
          </a:prstGeom>
          <a:noFill/>
          <a:ln w="9525" cap="flat" cmpd="sng">
            <a:solidFill>
              <a:schemeClr val="dk2"/>
            </a:solidFill>
            <a:prstDash val="solid"/>
            <a:round/>
            <a:headEnd type="none" w="med" len="med"/>
            <a:tailEnd type="none" w="med" len="med"/>
          </a:ln>
        </p:spPr>
      </p:cxnSp>
      <p:cxnSp>
        <p:nvCxnSpPr>
          <p:cNvPr id="5441" name="Google Shape;5441;p92"/>
          <p:cNvCxnSpPr>
            <a:stCxn id="5427" idx="2"/>
            <a:endCxn id="5428" idx="0"/>
          </p:cNvCxnSpPr>
          <p:nvPr/>
        </p:nvCxnSpPr>
        <p:spPr>
          <a:xfrm rot="10800000">
            <a:off x="4958700" y="1395424"/>
            <a:ext cx="74400" cy="0"/>
          </a:xfrm>
          <a:prstGeom prst="straightConnector1">
            <a:avLst/>
          </a:prstGeom>
          <a:noFill/>
          <a:ln w="9525" cap="flat" cmpd="sng">
            <a:solidFill>
              <a:schemeClr val="dk2"/>
            </a:solidFill>
            <a:prstDash val="solid"/>
            <a:round/>
            <a:headEnd type="none" w="med" len="med"/>
            <a:tailEnd type="none" w="med" len="med"/>
          </a:ln>
        </p:spPr>
      </p:cxnSp>
      <p:cxnSp>
        <p:nvCxnSpPr>
          <p:cNvPr id="5442" name="Google Shape;5442;p92"/>
          <p:cNvCxnSpPr>
            <a:stCxn id="5430" idx="0"/>
            <a:endCxn id="5429" idx="2"/>
          </p:cNvCxnSpPr>
          <p:nvPr/>
        </p:nvCxnSpPr>
        <p:spPr>
          <a:xfrm>
            <a:off x="5657800" y="1398424"/>
            <a:ext cx="74400" cy="0"/>
          </a:xfrm>
          <a:prstGeom prst="straightConnector1">
            <a:avLst/>
          </a:prstGeom>
          <a:noFill/>
          <a:ln w="9525" cap="flat" cmpd="sng">
            <a:solidFill>
              <a:schemeClr val="dk2"/>
            </a:solidFill>
            <a:prstDash val="solid"/>
            <a:round/>
            <a:headEnd type="none" w="med" len="med"/>
            <a:tailEnd type="none" w="med" len="med"/>
          </a:ln>
        </p:spPr>
      </p:cxnSp>
      <p:cxnSp>
        <p:nvCxnSpPr>
          <p:cNvPr id="5443" name="Google Shape;5443;p92"/>
          <p:cNvCxnSpPr>
            <a:stCxn id="5429" idx="0"/>
            <a:endCxn id="5432" idx="2"/>
          </p:cNvCxnSpPr>
          <p:nvPr/>
        </p:nvCxnSpPr>
        <p:spPr>
          <a:xfrm>
            <a:off x="6007375" y="1398424"/>
            <a:ext cx="74400" cy="0"/>
          </a:xfrm>
          <a:prstGeom prst="straightConnector1">
            <a:avLst/>
          </a:prstGeom>
          <a:noFill/>
          <a:ln w="9525" cap="flat" cmpd="sng">
            <a:solidFill>
              <a:schemeClr val="dk2"/>
            </a:solidFill>
            <a:prstDash val="solid"/>
            <a:round/>
            <a:headEnd type="none" w="med" len="med"/>
            <a:tailEnd type="none" w="med" len="med"/>
          </a:ln>
        </p:spPr>
      </p:cxnSp>
      <p:cxnSp>
        <p:nvCxnSpPr>
          <p:cNvPr id="5444" name="Google Shape;5444;p92"/>
          <p:cNvCxnSpPr>
            <a:stCxn id="5432" idx="0"/>
            <a:endCxn id="5433" idx="2"/>
          </p:cNvCxnSpPr>
          <p:nvPr/>
        </p:nvCxnSpPr>
        <p:spPr>
          <a:xfrm>
            <a:off x="6356950" y="1398424"/>
            <a:ext cx="74400" cy="0"/>
          </a:xfrm>
          <a:prstGeom prst="straightConnector1">
            <a:avLst/>
          </a:prstGeom>
          <a:noFill/>
          <a:ln w="9525" cap="flat" cmpd="sng">
            <a:solidFill>
              <a:schemeClr val="dk2"/>
            </a:solidFill>
            <a:prstDash val="solid"/>
            <a:round/>
            <a:headEnd type="none" w="med" len="med"/>
            <a:tailEnd type="none" w="med" len="med"/>
          </a:ln>
        </p:spPr>
      </p:cxnSp>
      <p:cxnSp>
        <p:nvCxnSpPr>
          <p:cNvPr id="5445" name="Google Shape;5445;p92"/>
          <p:cNvCxnSpPr>
            <a:stCxn id="5433" idx="0"/>
            <a:endCxn id="5434" idx="2"/>
          </p:cNvCxnSpPr>
          <p:nvPr/>
        </p:nvCxnSpPr>
        <p:spPr>
          <a:xfrm>
            <a:off x="6706525" y="1398425"/>
            <a:ext cx="74400" cy="0"/>
          </a:xfrm>
          <a:prstGeom prst="straightConnector1">
            <a:avLst/>
          </a:prstGeom>
          <a:noFill/>
          <a:ln w="9525" cap="flat" cmpd="sng">
            <a:solidFill>
              <a:schemeClr val="dk2"/>
            </a:solidFill>
            <a:prstDash val="solid"/>
            <a:round/>
            <a:headEnd type="none" w="med" len="med"/>
            <a:tailEnd type="none" w="med" len="med"/>
          </a:ln>
        </p:spPr>
      </p:cxnSp>
      <p:cxnSp>
        <p:nvCxnSpPr>
          <p:cNvPr id="5446" name="Google Shape;5446;p92"/>
          <p:cNvCxnSpPr>
            <a:stCxn id="5434" idx="0"/>
            <a:endCxn id="5431" idx="2"/>
          </p:cNvCxnSpPr>
          <p:nvPr/>
        </p:nvCxnSpPr>
        <p:spPr>
          <a:xfrm>
            <a:off x="7056100" y="1398424"/>
            <a:ext cx="74400" cy="0"/>
          </a:xfrm>
          <a:prstGeom prst="straightConnector1">
            <a:avLst/>
          </a:prstGeom>
          <a:noFill/>
          <a:ln w="9525" cap="flat" cmpd="sng">
            <a:solidFill>
              <a:schemeClr val="dk2"/>
            </a:solidFill>
            <a:prstDash val="solid"/>
            <a:round/>
            <a:headEnd type="none" w="med" len="med"/>
            <a:tailEnd type="none" w="med" len="med"/>
          </a:ln>
        </p:spPr>
      </p:cxnSp>
      <p:cxnSp>
        <p:nvCxnSpPr>
          <p:cNvPr id="5447" name="Google Shape;5447;p92"/>
          <p:cNvCxnSpPr>
            <a:stCxn id="5431" idx="0"/>
            <a:endCxn id="5448" idx="2"/>
          </p:cNvCxnSpPr>
          <p:nvPr/>
        </p:nvCxnSpPr>
        <p:spPr>
          <a:xfrm>
            <a:off x="7405675" y="1398424"/>
            <a:ext cx="74400" cy="0"/>
          </a:xfrm>
          <a:prstGeom prst="straightConnector1">
            <a:avLst/>
          </a:prstGeom>
          <a:noFill/>
          <a:ln w="9525" cap="flat" cmpd="sng">
            <a:solidFill>
              <a:schemeClr val="dk2"/>
            </a:solidFill>
            <a:prstDash val="solid"/>
            <a:round/>
            <a:headEnd type="none" w="med" len="med"/>
            <a:tailEnd type="none" w="med" len="med"/>
          </a:ln>
        </p:spPr>
      </p:cxnSp>
      <p:sp>
        <p:nvSpPr>
          <p:cNvPr id="5449" name="Google Shape;5449;p92"/>
          <p:cNvSpPr txBox="1"/>
          <p:nvPr/>
        </p:nvSpPr>
        <p:spPr>
          <a:xfrm rot="1478449">
            <a:off x="3944575" y="603922"/>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Layer1</a:t>
            </a:r>
            <a:endParaRPr sz="1000"/>
          </a:p>
        </p:txBody>
      </p:sp>
      <p:sp>
        <p:nvSpPr>
          <p:cNvPr id="5450" name="Google Shape;5450;p92"/>
          <p:cNvSpPr txBox="1"/>
          <p:nvPr/>
        </p:nvSpPr>
        <p:spPr>
          <a:xfrm rot="1478449">
            <a:off x="5697175" y="631428"/>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Layer2</a:t>
            </a:r>
            <a:endParaRPr sz="1000"/>
          </a:p>
        </p:txBody>
      </p:sp>
      <p:sp>
        <p:nvSpPr>
          <p:cNvPr id="5451" name="Google Shape;5451;p92"/>
          <p:cNvSpPr txBox="1"/>
          <p:nvPr/>
        </p:nvSpPr>
        <p:spPr>
          <a:xfrm rot="1478449">
            <a:off x="6736469" y="630867"/>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Layer3</a:t>
            </a:r>
            <a:endParaRPr sz="1000"/>
          </a:p>
        </p:txBody>
      </p:sp>
      <p:cxnSp>
        <p:nvCxnSpPr>
          <p:cNvPr id="5452" name="Google Shape;5452;p92"/>
          <p:cNvCxnSpPr>
            <a:endCxn id="5376" idx="2"/>
          </p:cNvCxnSpPr>
          <p:nvPr/>
        </p:nvCxnSpPr>
        <p:spPr>
          <a:xfrm rot="10800000" flipH="1">
            <a:off x="2757775" y="3784100"/>
            <a:ext cx="661800" cy="6000"/>
          </a:xfrm>
          <a:prstGeom prst="straightConnector1">
            <a:avLst/>
          </a:prstGeom>
          <a:noFill/>
          <a:ln w="19050" cap="flat" cmpd="sng">
            <a:solidFill>
              <a:srgbClr val="000000"/>
            </a:solidFill>
            <a:prstDash val="solid"/>
            <a:round/>
            <a:headEnd type="none" w="med" len="med"/>
            <a:tailEnd type="triangle" w="med" len="med"/>
          </a:ln>
        </p:spPr>
      </p:cxnSp>
      <p:sp>
        <p:nvSpPr>
          <p:cNvPr id="5453" name="Google Shape;5453;p92"/>
          <p:cNvSpPr/>
          <p:nvPr/>
        </p:nvSpPr>
        <p:spPr>
          <a:xfrm>
            <a:off x="8018950" y="3587950"/>
            <a:ext cx="803100" cy="527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Feature</a:t>
            </a:r>
            <a:endParaRPr/>
          </a:p>
          <a:p>
            <a:pPr marL="0" lvl="0" indent="0" algn="l" rtl="0">
              <a:spcBef>
                <a:spcPts val="0"/>
              </a:spcBef>
              <a:spcAft>
                <a:spcPts val="0"/>
              </a:spcAft>
              <a:buNone/>
            </a:pPr>
            <a:r>
              <a:rPr lang="en"/>
              <a:t>Vector</a:t>
            </a:r>
            <a:endParaRPr/>
          </a:p>
        </p:txBody>
      </p:sp>
      <p:sp>
        <p:nvSpPr>
          <p:cNvPr id="5454" name="Google Shape;5454;p92"/>
          <p:cNvSpPr/>
          <p:nvPr/>
        </p:nvSpPr>
        <p:spPr>
          <a:xfrm rot="5400000">
            <a:off x="6582475" y="3652699"/>
            <a:ext cx="9408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FC-512</a:t>
            </a:r>
            <a:endParaRPr sz="1200"/>
          </a:p>
        </p:txBody>
      </p:sp>
      <p:cxnSp>
        <p:nvCxnSpPr>
          <p:cNvPr id="5455" name="Google Shape;5455;p92"/>
          <p:cNvCxnSpPr/>
          <p:nvPr/>
        </p:nvCxnSpPr>
        <p:spPr>
          <a:xfrm>
            <a:off x="6840888" y="3784099"/>
            <a:ext cx="74400" cy="0"/>
          </a:xfrm>
          <a:prstGeom prst="straightConnector1">
            <a:avLst/>
          </a:prstGeom>
          <a:noFill/>
          <a:ln w="9525" cap="flat" cmpd="sng">
            <a:solidFill>
              <a:schemeClr val="dk2"/>
            </a:solidFill>
            <a:prstDash val="solid"/>
            <a:round/>
            <a:headEnd type="none" w="med" len="med"/>
            <a:tailEnd type="none" w="med" len="med"/>
          </a:ln>
        </p:spPr>
      </p:cxnSp>
      <p:sp>
        <p:nvSpPr>
          <p:cNvPr id="5456" name="Google Shape;5456;p92"/>
          <p:cNvSpPr/>
          <p:nvPr/>
        </p:nvSpPr>
        <p:spPr>
          <a:xfrm rot="5400000">
            <a:off x="6932050" y="3646549"/>
            <a:ext cx="940800" cy="275100"/>
          </a:xfrm>
          <a:prstGeom prst="rect">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Output</a:t>
            </a:r>
            <a:endParaRPr sz="1200"/>
          </a:p>
        </p:txBody>
      </p:sp>
      <p:cxnSp>
        <p:nvCxnSpPr>
          <p:cNvPr id="5457" name="Google Shape;5457;p92"/>
          <p:cNvCxnSpPr/>
          <p:nvPr/>
        </p:nvCxnSpPr>
        <p:spPr>
          <a:xfrm>
            <a:off x="7190413" y="3784099"/>
            <a:ext cx="74400" cy="0"/>
          </a:xfrm>
          <a:prstGeom prst="straightConnector1">
            <a:avLst/>
          </a:prstGeom>
          <a:noFill/>
          <a:ln w="9525" cap="flat" cmpd="sng">
            <a:solidFill>
              <a:schemeClr val="dk2"/>
            </a:solidFill>
            <a:prstDash val="solid"/>
            <a:round/>
            <a:headEnd type="none" w="med" len="med"/>
            <a:tailEnd type="none" w="med" len="med"/>
          </a:ln>
        </p:spPr>
      </p:cxnSp>
      <p:sp>
        <p:nvSpPr>
          <p:cNvPr id="5458" name="Google Shape;5458;p92"/>
          <p:cNvSpPr/>
          <p:nvPr/>
        </p:nvSpPr>
        <p:spPr>
          <a:xfrm rot="5400000">
            <a:off x="7147300" y="1260874"/>
            <a:ext cx="9408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Max-Pool</a:t>
            </a:r>
            <a:endParaRPr sz="1200"/>
          </a:p>
        </p:txBody>
      </p:sp>
      <p:sp>
        <p:nvSpPr>
          <p:cNvPr id="5459" name="Google Shape;5459;p92"/>
          <p:cNvSpPr/>
          <p:nvPr/>
        </p:nvSpPr>
        <p:spPr>
          <a:xfrm rot="5400000">
            <a:off x="7496875" y="1260874"/>
            <a:ext cx="9408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FC-512</a:t>
            </a:r>
            <a:endParaRPr sz="1200"/>
          </a:p>
        </p:txBody>
      </p:sp>
      <p:cxnSp>
        <p:nvCxnSpPr>
          <p:cNvPr id="5460" name="Google Shape;5460;p92"/>
          <p:cNvCxnSpPr/>
          <p:nvPr/>
        </p:nvCxnSpPr>
        <p:spPr>
          <a:xfrm>
            <a:off x="7755288" y="1392274"/>
            <a:ext cx="74400" cy="0"/>
          </a:xfrm>
          <a:prstGeom prst="straightConnector1">
            <a:avLst/>
          </a:prstGeom>
          <a:noFill/>
          <a:ln w="9525" cap="flat" cmpd="sng">
            <a:solidFill>
              <a:schemeClr val="dk2"/>
            </a:solidFill>
            <a:prstDash val="solid"/>
            <a:round/>
            <a:headEnd type="none" w="med" len="med"/>
            <a:tailEnd type="none" w="med" len="med"/>
          </a:ln>
        </p:spPr>
      </p:cxnSp>
      <p:sp>
        <p:nvSpPr>
          <p:cNvPr id="5461" name="Google Shape;5461;p92"/>
          <p:cNvSpPr/>
          <p:nvPr/>
        </p:nvSpPr>
        <p:spPr>
          <a:xfrm rot="5400000">
            <a:off x="7846450" y="1254724"/>
            <a:ext cx="940800" cy="275100"/>
          </a:xfrm>
          <a:prstGeom prst="rect">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Output</a:t>
            </a:r>
            <a:endParaRPr sz="1200"/>
          </a:p>
        </p:txBody>
      </p:sp>
      <p:cxnSp>
        <p:nvCxnSpPr>
          <p:cNvPr id="5462" name="Google Shape;5462;p92"/>
          <p:cNvCxnSpPr/>
          <p:nvPr/>
        </p:nvCxnSpPr>
        <p:spPr>
          <a:xfrm>
            <a:off x="8104813" y="1392274"/>
            <a:ext cx="74400" cy="0"/>
          </a:xfrm>
          <a:prstGeom prst="straightConnector1">
            <a:avLst/>
          </a:prstGeom>
          <a:noFill/>
          <a:ln w="9525" cap="flat" cmpd="sng">
            <a:solidFill>
              <a:schemeClr val="dk2"/>
            </a:solidFill>
            <a:prstDash val="solid"/>
            <a:round/>
            <a:headEnd type="none" w="med" len="med"/>
            <a:tailEnd type="none" w="med" len="med"/>
          </a:ln>
        </p:spPr>
      </p:cxnSp>
      <p:sp>
        <p:nvSpPr>
          <p:cNvPr id="5463" name="Google Shape;5463;p92"/>
          <p:cNvSpPr txBox="1"/>
          <p:nvPr/>
        </p:nvSpPr>
        <p:spPr>
          <a:xfrm rot="1478449">
            <a:off x="7449769" y="630867"/>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sz="1000"/>
          </a:p>
        </p:txBody>
      </p:sp>
      <p:sp>
        <p:nvSpPr>
          <p:cNvPr id="5464" name="Google Shape;5464;p92"/>
          <p:cNvSpPr txBox="1"/>
          <p:nvPr/>
        </p:nvSpPr>
        <p:spPr>
          <a:xfrm>
            <a:off x="5324275" y="1980400"/>
            <a:ext cx="2489400" cy="33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ConvNet Configuration</a:t>
            </a:r>
            <a:endParaRPr/>
          </a:p>
        </p:txBody>
      </p:sp>
      <p:sp>
        <p:nvSpPr>
          <p:cNvPr id="5465" name="Google Shape;5465;p92"/>
          <p:cNvSpPr txBox="1"/>
          <p:nvPr/>
        </p:nvSpPr>
        <p:spPr>
          <a:xfrm rot="1478449">
            <a:off x="6538469" y="3023242"/>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Stack4</a:t>
            </a:r>
            <a:endParaRPr sz="1000"/>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5469"/>
        <p:cNvGrpSpPr/>
        <p:nvPr/>
      </p:nvGrpSpPr>
      <p:grpSpPr>
        <a:xfrm>
          <a:off x="0" y="0"/>
          <a:ext cx="0" cy="0"/>
          <a:chOff x="0" y="0"/>
          <a:chExt cx="0" cy="0"/>
        </a:xfrm>
      </p:grpSpPr>
      <p:sp>
        <p:nvSpPr>
          <p:cNvPr id="5470" name="Google Shape;5470;p93"/>
          <p:cNvSpPr/>
          <p:nvPr/>
        </p:nvSpPr>
        <p:spPr>
          <a:xfrm>
            <a:off x="3594263" y="3171824"/>
            <a:ext cx="9285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Conv3-32</a:t>
            </a:r>
            <a:endParaRPr sz="1200"/>
          </a:p>
        </p:txBody>
      </p:sp>
      <p:sp>
        <p:nvSpPr>
          <p:cNvPr id="5471" name="Google Shape;5471;p93"/>
          <p:cNvSpPr/>
          <p:nvPr/>
        </p:nvSpPr>
        <p:spPr>
          <a:xfrm>
            <a:off x="3594263" y="2472699"/>
            <a:ext cx="934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Conv3-32</a:t>
            </a:r>
            <a:endParaRPr sz="1200"/>
          </a:p>
        </p:txBody>
      </p:sp>
      <p:sp>
        <p:nvSpPr>
          <p:cNvPr id="5472" name="Google Shape;5472;p93"/>
          <p:cNvSpPr/>
          <p:nvPr/>
        </p:nvSpPr>
        <p:spPr>
          <a:xfrm>
            <a:off x="3594263" y="2822249"/>
            <a:ext cx="934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Conv3-32</a:t>
            </a:r>
            <a:endParaRPr sz="1200"/>
          </a:p>
        </p:txBody>
      </p:sp>
      <p:sp>
        <p:nvSpPr>
          <p:cNvPr id="5473" name="Google Shape;5473;p93"/>
          <p:cNvSpPr/>
          <p:nvPr/>
        </p:nvSpPr>
        <p:spPr>
          <a:xfrm rot="5400000">
            <a:off x="4468200" y="2647462"/>
            <a:ext cx="9408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Max-Pool</a:t>
            </a:r>
            <a:endParaRPr sz="1200"/>
          </a:p>
        </p:txBody>
      </p:sp>
      <p:sp>
        <p:nvSpPr>
          <p:cNvPr id="5474" name="Google Shape;5474;p93"/>
          <p:cNvSpPr/>
          <p:nvPr/>
        </p:nvSpPr>
        <p:spPr>
          <a:xfrm>
            <a:off x="3594263" y="2123099"/>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Conv3-32</a:t>
            </a:r>
            <a:endParaRPr sz="1200"/>
          </a:p>
        </p:txBody>
      </p:sp>
      <p:sp>
        <p:nvSpPr>
          <p:cNvPr id="5475" name="Google Shape;5475;p93"/>
          <p:cNvSpPr/>
          <p:nvPr/>
        </p:nvSpPr>
        <p:spPr>
          <a:xfrm rot="5400000">
            <a:off x="5866500" y="2647462"/>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Conv3-128</a:t>
            </a:r>
            <a:endParaRPr sz="1200"/>
          </a:p>
        </p:txBody>
      </p:sp>
      <p:sp>
        <p:nvSpPr>
          <p:cNvPr id="5476" name="Google Shape;5476;p93"/>
          <p:cNvSpPr/>
          <p:nvPr/>
        </p:nvSpPr>
        <p:spPr>
          <a:xfrm rot="5400000">
            <a:off x="6216075" y="2647462"/>
            <a:ext cx="9408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Max-Pool</a:t>
            </a:r>
            <a:endParaRPr sz="1200"/>
          </a:p>
        </p:txBody>
      </p:sp>
      <p:sp>
        <p:nvSpPr>
          <p:cNvPr id="5477" name="Google Shape;5477;p93"/>
          <p:cNvSpPr/>
          <p:nvPr/>
        </p:nvSpPr>
        <p:spPr>
          <a:xfrm rot="5400000">
            <a:off x="4817775" y="2647462"/>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Conv3-64</a:t>
            </a:r>
            <a:endParaRPr sz="1200"/>
          </a:p>
        </p:txBody>
      </p:sp>
      <p:sp>
        <p:nvSpPr>
          <p:cNvPr id="5478" name="Google Shape;5478;p93"/>
          <p:cNvSpPr/>
          <p:nvPr/>
        </p:nvSpPr>
        <p:spPr>
          <a:xfrm rot="5400000">
            <a:off x="5167350" y="2647463"/>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Conv3-64</a:t>
            </a:r>
            <a:endParaRPr sz="1200"/>
          </a:p>
        </p:txBody>
      </p:sp>
      <p:sp>
        <p:nvSpPr>
          <p:cNvPr id="5479" name="Google Shape;5479;p93"/>
          <p:cNvSpPr/>
          <p:nvPr/>
        </p:nvSpPr>
        <p:spPr>
          <a:xfrm rot="5400000">
            <a:off x="5516925" y="2647462"/>
            <a:ext cx="9408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Max-Pool</a:t>
            </a:r>
            <a:endParaRPr sz="1200"/>
          </a:p>
        </p:txBody>
      </p:sp>
      <p:cxnSp>
        <p:nvCxnSpPr>
          <p:cNvPr id="5480" name="Google Shape;5480;p93"/>
          <p:cNvCxnSpPr>
            <a:stCxn id="5472" idx="0"/>
            <a:endCxn id="5472" idx="0"/>
          </p:cNvCxnSpPr>
          <p:nvPr/>
        </p:nvCxnSpPr>
        <p:spPr>
          <a:xfrm>
            <a:off x="4061663" y="2822249"/>
            <a:ext cx="0" cy="0"/>
          </a:xfrm>
          <a:prstGeom prst="straightConnector1">
            <a:avLst/>
          </a:prstGeom>
          <a:noFill/>
          <a:ln w="9525" cap="flat" cmpd="sng">
            <a:solidFill>
              <a:schemeClr val="dk2"/>
            </a:solidFill>
            <a:prstDash val="solid"/>
            <a:round/>
            <a:headEnd type="none" w="med" len="med"/>
            <a:tailEnd type="none" w="med" len="med"/>
          </a:ln>
        </p:spPr>
      </p:cxnSp>
      <p:cxnSp>
        <p:nvCxnSpPr>
          <p:cNvPr id="5481" name="Google Shape;5481;p93"/>
          <p:cNvCxnSpPr>
            <a:stCxn id="5472" idx="0"/>
            <a:endCxn id="5472" idx="0"/>
          </p:cNvCxnSpPr>
          <p:nvPr/>
        </p:nvCxnSpPr>
        <p:spPr>
          <a:xfrm>
            <a:off x="4061663" y="2822249"/>
            <a:ext cx="0" cy="0"/>
          </a:xfrm>
          <a:prstGeom prst="straightConnector1">
            <a:avLst/>
          </a:prstGeom>
          <a:noFill/>
          <a:ln w="9525" cap="flat" cmpd="sng">
            <a:solidFill>
              <a:schemeClr val="dk2"/>
            </a:solidFill>
            <a:prstDash val="solid"/>
            <a:round/>
            <a:headEnd type="none" w="med" len="med"/>
            <a:tailEnd type="none" w="med" len="med"/>
          </a:ln>
        </p:spPr>
      </p:cxnSp>
      <p:cxnSp>
        <p:nvCxnSpPr>
          <p:cNvPr id="5482" name="Google Shape;5482;p93"/>
          <p:cNvCxnSpPr>
            <a:stCxn id="5472" idx="0"/>
            <a:endCxn id="5472" idx="0"/>
          </p:cNvCxnSpPr>
          <p:nvPr/>
        </p:nvCxnSpPr>
        <p:spPr>
          <a:xfrm>
            <a:off x="4061663" y="2822249"/>
            <a:ext cx="0" cy="0"/>
          </a:xfrm>
          <a:prstGeom prst="straightConnector1">
            <a:avLst/>
          </a:prstGeom>
          <a:noFill/>
          <a:ln w="9525" cap="flat" cmpd="sng">
            <a:solidFill>
              <a:schemeClr val="dk2"/>
            </a:solidFill>
            <a:prstDash val="solid"/>
            <a:round/>
            <a:headEnd type="none" w="med" len="med"/>
            <a:tailEnd type="none" w="med" len="med"/>
          </a:ln>
        </p:spPr>
      </p:cxnSp>
      <p:cxnSp>
        <p:nvCxnSpPr>
          <p:cNvPr id="5483" name="Google Shape;5483;p93"/>
          <p:cNvCxnSpPr>
            <a:endCxn id="5473" idx="2"/>
          </p:cNvCxnSpPr>
          <p:nvPr/>
        </p:nvCxnSpPr>
        <p:spPr>
          <a:xfrm>
            <a:off x="4555050" y="2782612"/>
            <a:ext cx="246000" cy="2400"/>
          </a:xfrm>
          <a:prstGeom prst="straightConnector1">
            <a:avLst/>
          </a:prstGeom>
          <a:noFill/>
          <a:ln w="9525" cap="flat" cmpd="sng">
            <a:solidFill>
              <a:schemeClr val="dk2"/>
            </a:solidFill>
            <a:prstDash val="solid"/>
            <a:round/>
            <a:headEnd type="none" w="med" len="med"/>
            <a:tailEnd type="none" w="med" len="med"/>
          </a:ln>
        </p:spPr>
      </p:cxnSp>
      <p:cxnSp>
        <p:nvCxnSpPr>
          <p:cNvPr id="5484" name="Google Shape;5484;p93"/>
          <p:cNvCxnSpPr>
            <a:stCxn id="5473" idx="0"/>
            <a:endCxn id="5477" idx="2"/>
          </p:cNvCxnSpPr>
          <p:nvPr/>
        </p:nvCxnSpPr>
        <p:spPr>
          <a:xfrm>
            <a:off x="5076150" y="2785012"/>
            <a:ext cx="74400" cy="0"/>
          </a:xfrm>
          <a:prstGeom prst="straightConnector1">
            <a:avLst/>
          </a:prstGeom>
          <a:noFill/>
          <a:ln w="9525" cap="flat" cmpd="sng">
            <a:solidFill>
              <a:schemeClr val="dk2"/>
            </a:solidFill>
            <a:prstDash val="solid"/>
            <a:round/>
            <a:headEnd type="none" w="med" len="med"/>
            <a:tailEnd type="none" w="med" len="med"/>
          </a:ln>
        </p:spPr>
      </p:cxnSp>
      <p:cxnSp>
        <p:nvCxnSpPr>
          <p:cNvPr id="5485" name="Google Shape;5485;p93"/>
          <p:cNvCxnSpPr>
            <a:stCxn id="5477" idx="0"/>
            <a:endCxn id="5478" idx="2"/>
          </p:cNvCxnSpPr>
          <p:nvPr/>
        </p:nvCxnSpPr>
        <p:spPr>
          <a:xfrm>
            <a:off x="5425725" y="2785012"/>
            <a:ext cx="74400" cy="0"/>
          </a:xfrm>
          <a:prstGeom prst="straightConnector1">
            <a:avLst/>
          </a:prstGeom>
          <a:noFill/>
          <a:ln w="9525" cap="flat" cmpd="sng">
            <a:solidFill>
              <a:schemeClr val="dk2"/>
            </a:solidFill>
            <a:prstDash val="solid"/>
            <a:round/>
            <a:headEnd type="none" w="med" len="med"/>
            <a:tailEnd type="none" w="med" len="med"/>
          </a:ln>
        </p:spPr>
      </p:cxnSp>
      <p:cxnSp>
        <p:nvCxnSpPr>
          <p:cNvPr id="5486" name="Google Shape;5486;p93"/>
          <p:cNvCxnSpPr>
            <a:stCxn id="5478" idx="0"/>
            <a:endCxn id="5479" idx="2"/>
          </p:cNvCxnSpPr>
          <p:nvPr/>
        </p:nvCxnSpPr>
        <p:spPr>
          <a:xfrm>
            <a:off x="5775300" y="2785013"/>
            <a:ext cx="74400" cy="0"/>
          </a:xfrm>
          <a:prstGeom prst="straightConnector1">
            <a:avLst/>
          </a:prstGeom>
          <a:noFill/>
          <a:ln w="9525" cap="flat" cmpd="sng">
            <a:solidFill>
              <a:schemeClr val="dk2"/>
            </a:solidFill>
            <a:prstDash val="solid"/>
            <a:round/>
            <a:headEnd type="none" w="med" len="med"/>
            <a:tailEnd type="none" w="med" len="med"/>
          </a:ln>
        </p:spPr>
      </p:cxnSp>
      <p:cxnSp>
        <p:nvCxnSpPr>
          <p:cNvPr id="5487" name="Google Shape;5487;p93"/>
          <p:cNvCxnSpPr>
            <a:stCxn id="5479" idx="0"/>
            <a:endCxn id="5475" idx="2"/>
          </p:cNvCxnSpPr>
          <p:nvPr/>
        </p:nvCxnSpPr>
        <p:spPr>
          <a:xfrm>
            <a:off x="6124875" y="2785012"/>
            <a:ext cx="74400" cy="0"/>
          </a:xfrm>
          <a:prstGeom prst="straightConnector1">
            <a:avLst/>
          </a:prstGeom>
          <a:noFill/>
          <a:ln w="9525" cap="flat" cmpd="sng">
            <a:solidFill>
              <a:schemeClr val="dk2"/>
            </a:solidFill>
            <a:prstDash val="solid"/>
            <a:round/>
            <a:headEnd type="none" w="med" len="med"/>
            <a:tailEnd type="none" w="med" len="med"/>
          </a:ln>
        </p:spPr>
      </p:cxnSp>
      <p:cxnSp>
        <p:nvCxnSpPr>
          <p:cNvPr id="5488" name="Google Shape;5488;p93"/>
          <p:cNvCxnSpPr>
            <a:stCxn id="5475" idx="0"/>
            <a:endCxn id="5476" idx="2"/>
          </p:cNvCxnSpPr>
          <p:nvPr/>
        </p:nvCxnSpPr>
        <p:spPr>
          <a:xfrm>
            <a:off x="6474450" y="2785012"/>
            <a:ext cx="74400" cy="0"/>
          </a:xfrm>
          <a:prstGeom prst="straightConnector1">
            <a:avLst/>
          </a:prstGeom>
          <a:noFill/>
          <a:ln w="9525" cap="flat" cmpd="sng">
            <a:solidFill>
              <a:schemeClr val="dk2"/>
            </a:solidFill>
            <a:prstDash val="solid"/>
            <a:round/>
            <a:headEnd type="none" w="med" len="med"/>
            <a:tailEnd type="none" w="med" len="med"/>
          </a:ln>
        </p:spPr>
      </p:cxnSp>
      <p:sp>
        <p:nvSpPr>
          <p:cNvPr id="5489" name="Google Shape;5489;p93"/>
          <p:cNvSpPr txBox="1"/>
          <p:nvPr/>
        </p:nvSpPr>
        <p:spPr>
          <a:xfrm rot="1478449">
            <a:off x="4826075" y="496260"/>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Stack1</a:t>
            </a:r>
            <a:endParaRPr sz="1000"/>
          </a:p>
        </p:txBody>
      </p:sp>
      <p:sp>
        <p:nvSpPr>
          <p:cNvPr id="5490" name="Google Shape;5490;p93"/>
          <p:cNvSpPr txBox="1"/>
          <p:nvPr/>
        </p:nvSpPr>
        <p:spPr>
          <a:xfrm rot="1478449">
            <a:off x="4765950" y="2018015"/>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Stack2</a:t>
            </a:r>
            <a:endParaRPr sz="1000"/>
          </a:p>
        </p:txBody>
      </p:sp>
      <p:sp>
        <p:nvSpPr>
          <p:cNvPr id="5491" name="Google Shape;5491;p93"/>
          <p:cNvSpPr txBox="1"/>
          <p:nvPr/>
        </p:nvSpPr>
        <p:spPr>
          <a:xfrm rot="1478449">
            <a:off x="5805244" y="2017455"/>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Stack3</a:t>
            </a:r>
            <a:endParaRPr sz="1000"/>
          </a:p>
        </p:txBody>
      </p:sp>
      <p:pic>
        <p:nvPicPr>
          <p:cNvPr id="5492" name="Google Shape;5492;p93"/>
          <p:cNvPicPr preferRelativeResize="0"/>
          <p:nvPr/>
        </p:nvPicPr>
        <p:blipFill>
          <a:blip r:embed="rId3">
            <a:alphaModFix/>
          </a:blip>
          <a:stretch>
            <a:fillRect/>
          </a:stretch>
        </p:blipFill>
        <p:spPr>
          <a:xfrm>
            <a:off x="1720947" y="2314609"/>
            <a:ext cx="1020091" cy="940800"/>
          </a:xfrm>
          <a:prstGeom prst="rect">
            <a:avLst/>
          </a:prstGeom>
          <a:noFill/>
          <a:ln>
            <a:noFill/>
          </a:ln>
        </p:spPr>
      </p:pic>
      <p:cxnSp>
        <p:nvCxnSpPr>
          <p:cNvPr id="5493" name="Google Shape;5493;p93"/>
          <p:cNvCxnSpPr/>
          <p:nvPr/>
        </p:nvCxnSpPr>
        <p:spPr>
          <a:xfrm rot="10800000" flipH="1">
            <a:off x="2841913" y="2775849"/>
            <a:ext cx="661800" cy="6000"/>
          </a:xfrm>
          <a:prstGeom prst="straightConnector1">
            <a:avLst/>
          </a:prstGeom>
          <a:noFill/>
          <a:ln w="19050" cap="flat" cmpd="sng">
            <a:solidFill>
              <a:srgbClr val="000000"/>
            </a:solidFill>
            <a:prstDash val="solid"/>
            <a:round/>
            <a:headEnd type="none" w="med" len="med"/>
            <a:tailEnd type="triangle" w="med" len="med"/>
          </a:ln>
        </p:spPr>
      </p:cxnSp>
      <p:sp>
        <p:nvSpPr>
          <p:cNvPr id="5494" name="Google Shape;5494;p93"/>
          <p:cNvSpPr/>
          <p:nvPr/>
        </p:nvSpPr>
        <p:spPr>
          <a:xfrm rot="5400000">
            <a:off x="6565650" y="2647462"/>
            <a:ext cx="9408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FC-512</a:t>
            </a:r>
            <a:endParaRPr sz="1200"/>
          </a:p>
        </p:txBody>
      </p:sp>
      <p:cxnSp>
        <p:nvCxnSpPr>
          <p:cNvPr id="5495" name="Google Shape;5495;p93"/>
          <p:cNvCxnSpPr/>
          <p:nvPr/>
        </p:nvCxnSpPr>
        <p:spPr>
          <a:xfrm>
            <a:off x="6824063" y="2778862"/>
            <a:ext cx="74400" cy="0"/>
          </a:xfrm>
          <a:prstGeom prst="straightConnector1">
            <a:avLst/>
          </a:prstGeom>
          <a:noFill/>
          <a:ln w="9525" cap="flat" cmpd="sng">
            <a:solidFill>
              <a:schemeClr val="dk2"/>
            </a:solidFill>
            <a:prstDash val="solid"/>
            <a:round/>
            <a:headEnd type="none" w="med" len="med"/>
            <a:tailEnd type="none" w="med" len="med"/>
          </a:ln>
        </p:spPr>
      </p:cxnSp>
      <p:sp>
        <p:nvSpPr>
          <p:cNvPr id="5496" name="Google Shape;5496;p93"/>
          <p:cNvSpPr/>
          <p:nvPr/>
        </p:nvSpPr>
        <p:spPr>
          <a:xfrm rot="5400000">
            <a:off x="6915225" y="2641312"/>
            <a:ext cx="940800" cy="275100"/>
          </a:xfrm>
          <a:prstGeom prst="rect">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Output</a:t>
            </a:r>
            <a:endParaRPr sz="1200"/>
          </a:p>
        </p:txBody>
      </p:sp>
      <p:cxnSp>
        <p:nvCxnSpPr>
          <p:cNvPr id="5497" name="Google Shape;5497;p93"/>
          <p:cNvCxnSpPr/>
          <p:nvPr/>
        </p:nvCxnSpPr>
        <p:spPr>
          <a:xfrm>
            <a:off x="7173588" y="2778862"/>
            <a:ext cx="74400" cy="0"/>
          </a:xfrm>
          <a:prstGeom prst="straightConnector1">
            <a:avLst/>
          </a:prstGeom>
          <a:noFill/>
          <a:ln w="9525" cap="flat" cmpd="sng">
            <a:solidFill>
              <a:schemeClr val="dk2"/>
            </a:solidFill>
            <a:prstDash val="solid"/>
            <a:round/>
            <a:headEnd type="none" w="med" len="med"/>
            <a:tailEnd type="none" w="med" len="med"/>
          </a:ln>
        </p:spPr>
      </p:cxnSp>
      <p:sp>
        <p:nvSpPr>
          <p:cNvPr id="5498" name="Google Shape;5498;p93"/>
          <p:cNvSpPr txBox="1"/>
          <p:nvPr/>
        </p:nvSpPr>
        <p:spPr>
          <a:xfrm rot="1478449">
            <a:off x="6521644" y="2018005"/>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Stack4</a:t>
            </a:r>
            <a:endParaRPr sz="1000"/>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5502"/>
        <p:cNvGrpSpPr/>
        <p:nvPr/>
      </p:nvGrpSpPr>
      <p:grpSpPr>
        <a:xfrm>
          <a:off x="0" y="0"/>
          <a:ext cx="0" cy="0"/>
          <a:chOff x="0" y="0"/>
          <a:chExt cx="0" cy="0"/>
        </a:xfrm>
      </p:grpSpPr>
      <p:sp>
        <p:nvSpPr>
          <p:cNvPr id="5503" name="Google Shape;5503;p94"/>
          <p:cNvSpPr/>
          <p:nvPr/>
        </p:nvSpPr>
        <p:spPr>
          <a:xfrm rot="-5400000">
            <a:off x="464175" y="1994838"/>
            <a:ext cx="4493700" cy="790800"/>
          </a:xfrm>
          <a:prstGeom prst="roundRect">
            <a:avLst>
              <a:gd name="adj" fmla="val 50000"/>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504" name="Google Shape;5504;p94"/>
          <p:cNvCxnSpPr/>
          <p:nvPr/>
        </p:nvCxnSpPr>
        <p:spPr>
          <a:xfrm rot="10800000" flipH="1">
            <a:off x="2326850" y="1162300"/>
            <a:ext cx="779400" cy="6900"/>
          </a:xfrm>
          <a:prstGeom prst="straightConnector1">
            <a:avLst/>
          </a:prstGeom>
          <a:noFill/>
          <a:ln w="9525" cap="flat" cmpd="sng">
            <a:solidFill>
              <a:srgbClr val="3C78D8"/>
            </a:solidFill>
            <a:prstDash val="solid"/>
            <a:round/>
            <a:headEnd type="diamond" w="med" len="med"/>
            <a:tailEnd type="none" w="med" len="med"/>
          </a:ln>
        </p:spPr>
      </p:cxnSp>
      <p:sp>
        <p:nvSpPr>
          <p:cNvPr id="5505" name="Google Shape;5505;p94"/>
          <p:cNvSpPr txBox="1"/>
          <p:nvPr/>
        </p:nvSpPr>
        <p:spPr>
          <a:xfrm>
            <a:off x="898500" y="3967500"/>
            <a:ext cx="821400" cy="325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a:latin typeface="Times New Roman"/>
                <a:ea typeface="Times New Roman"/>
                <a:cs typeface="Times New Roman"/>
                <a:sym typeface="Times New Roman"/>
              </a:rPr>
              <a:t>Level</a:t>
            </a:r>
            <a:r>
              <a:rPr lang="en"/>
              <a:t> 1</a:t>
            </a:r>
            <a:endParaRPr/>
          </a:p>
        </p:txBody>
      </p:sp>
      <p:sp>
        <p:nvSpPr>
          <p:cNvPr id="5506" name="Google Shape;5506;p94"/>
          <p:cNvSpPr txBox="1"/>
          <p:nvPr/>
        </p:nvSpPr>
        <p:spPr>
          <a:xfrm>
            <a:off x="898500" y="3142288"/>
            <a:ext cx="821400" cy="325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a:latin typeface="Times New Roman"/>
                <a:ea typeface="Times New Roman"/>
                <a:cs typeface="Times New Roman"/>
                <a:sym typeface="Times New Roman"/>
              </a:rPr>
              <a:t>Level 2</a:t>
            </a:r>
            <a:endParaRPr>
              <a:latin typeface="Times New Roman"/>
              <a:ea typeface="Times New Roman"/>
              <a:cs typeface="Times New Roman"/>
              <a:sym typeface="Times New Roman"/>
            </a:endParaRPr>
          </a:p>
        </p:txBody>
      </p:sp>
      <p:sp>
        <p:nvSpPr>
          <p:cNvPr id="5507" name="Google Shape;5507;p94"/>
          <p:cNvSpPr txBox="1"/>
          <p:nvPr/>
        </p:nvSpPr>
        <p:spPr>
          <a:xfrm>
            <a:off x="898500" y="2317100"/>
            <a:ext cx="821400" cy="325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a:latin typeface="Times New Roman"/>
                <a:ea typeface="Times New Roman"/>
                <a:cs typeface="Times New Roman"/>
                <a:sym typeface="Times New Roman"/>
              </a:rPr>
              <a:t>Level 3</a:t>
            </a:r>
            <a:endParaRPr>
              <a:latin typeface="Times New Roman"/>
              <a:ea typeface="Times New Roman"/>
              <a:cs typeface="Times New Roman"/>
              <a:sym typeface="Times New Roman"/>
            </a:endParaRPr>
          </a:p>
        </p:txBody>
      </p:sp>
      <p:sp>
        <p:nvSpPr>
          <p:cNvPr id="5508" name="Google Shape;5508;p94"/>
          <p:cNvSpPr txBox="1"/>
          <p:nvPr/>
        </p:nvSpPr>
        <p:spPr>
          <a:xfrm>
            <a:off x="898500" y="1436425"/>
            <a:ext cx="821400" cy="325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Times New Roman"/>
                <a:ea typeface="Times New Roman"/>
                <a:cs typeface="Times New Roman"/>
                <a:sym typeface="Times New Roman"/>
              </a:rPr>
              <a:t>Level 4</a:t>
            </a:r>
            <a:endParaRPr>
              <a:latin typeface="Times New Roman"/>
              <a:ea typeface="Times New Roman"/>
              <a:cs typeface="Times New Roman"/>
              <a:sym typeface="Times New Roman"/>
            </a:endParaRPr>
          </a:p>
        </p:txBody>
      </p:sp>
      <p:cxnSp>
        <p:nvCxnSpPr>
          <p:cNvPr id="5509" name="Google Shape;5509;p94"/>
          <p:cNvCxnSpPr/>
          <p:nvPr/>
        </p:nvCxnSpPr>
        <p:spPr>
          <a:xfrm rot="10800000">
            <a:off x="1808800" y="285388"/>
            <a:ext cx="0" cy="4277700"/>
          </a:xfrm>
          <a:prstGeom prst="straightConnector1">
            <a:avLst/>
          </a:prstGeom>
          <a:noFill/>
          <a:ln w="38100" cap="flat" cmpd="sng">
            <a:solidFill>
              <a:srgbClr val="3D7DC4"/>
            </a:solidFill>
            <a:prstDash val="solid"/>
            <a:round/>
            <a:headEnd type="none" w="med" len="med"/>
            <a:tailEnd type="triangle" w="med" len="med"/>
          </a:ln>
        </p:spPr>
      </p:cxnSp>
      <p:cxnSp>
        <p:nvCxnSpPr>
          <p:cNvPr id="5510" name="Google Shape;5510;p94"/>
          <p:cNvCxnSpPr/>
          <p:nvPr/>
        </p:nvCxnSpPr>
        <p:spPr>
          <a:xfrm rot="10800000" flipH="1">
            <a:off x="2326850" y="2034675"/>
            <a:ext cx="779400" cy="7800"/>
          </a:xfrm>
          <a:prstGeom prst="straightConnector1">
            <a:avLst/>
          </a:prstGeom>
          <a:noFill/>
          <a:ln w="9525" cap="flat" cmpd="sng">
            <a:solidFill>
              <a:srgbClr val="3C78D8"/>
            </a:solidFill>
            <a:prstDash val="solid"/>
            <a:round/>
            <a:headEnd type="diamond" w="med" len="med"/>
            <a:tailEnd type="none" w="med" len="med"/>
          </a:ln>
        </p:spPr>
      </p:cxnSp>
      <p:cxnSp>
        <p:nvCxnSpPr>
          <p:cNvPr id="5511" name="Google Shape;5511;p94"/>
          <p:cNvCxnSpPr/>
          <p:nvPr/>
        </p:nvCxnSpPr>
        <p:spPr>
          <a:xfrm rot="10800000" flipH="1">
            <a:off x="2334250" y="2907075"/>
            <a:ext cx="772200" cy="8700"/>
          </a:xfrm>
          <a:prstGeom prst="straightConnector1">
            <a:avLst/>
          </a:prstGeom>
          <a:noFill/>
          <a:ln w="9525" cap="flat" cmpd="sng">
            <a:solidFill>
              <a:srgbClr val="3C78D8"/>
            </a:solidFill>
            <a:prstDash val="solid"/>
            <a:round/>
            <a:headEnd type="diamond" w="med" len="med"/>
            <a:tailEnd type="none" w="med" len="med"/>
          </a:ln>
        </p:spPr>
      </p:cxnSp>
      <p:cxnSp>
        <p:nvCxnSpPr>
          <p:cNvPr id="5512" name="Google Shape;5512;p94"/>
          <p:cNvCxnSpPr/>
          <p:nvPr/>
        </p:nvCxnSpPr>
        <p:spPr>
          <a:xfrm rot="10800000" flipH="1">
            <a:off x="2334250" y="3749250"/>
            <a:ext cx="772200" cy="10200"/>
          </a:xfrm>
          <a:prstGeom prst="straightConnector1">
            <a:avLst/>
          </a:prstGeom>
          <a:noFill/>
          <a:ln w="9525" cap="flat" cmpd="sng">
            <a:solidFill>
              <a:srgbClr val="3C78D8"/>
            </a:solidFill>
            <a:prstDash val="solid"/>
            <a:round/>
            <a:headEnd type="diamond" w="med" len="med"/>
            <a:tailEnd type="none" w="med" len="med"/>
          </a:ln>
        </p:spPr>
      </p:cxnSp>
      <p:sp>
        <p:nvSpPr>
          <p:cNvPr id="5513" name="Google Shape;5513;p94"/>
          <p:cNvSpPr txBox="1"/>
          <p:nvPr/>
        </p:nvSpPr>
        <p:spPr>
          <a:xfrm rot="-5400000">
            <a:off x="1212500" y="240700"/>
            <a:ext cx="593100" cy="25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Times New Roman"/>
                <a:ea typeface="Times New Roman"/>
                <a:cs typeface="Times New Roman"/>
                <a:sym typeface="Times New Roman"/>
              </a:rPr>
              <a:t>Time</a:t>
            </a:r>
            <a:endParaRPr>
              <a:latin typeface="Times New Roman"/>
              <a:ea typeface="Times New Roman"/>
              <a:cs typeface="Times New Roman"/>
              <a:sym typeface="Times New Roman"/>
            </a:endParaRPr>
          </a:p>
        </p:txBody>
      </p:sp>
      <p:sp>
        <p:nvSpPr>
          <p:cNvPr id="5514" name="Google Shape;5514;p94"/>
          <p:cNvSpPr txBox="1"/>
          <p:nvPr/>
        </p:nvSpPr>
        <p:spPr>
          <a:xfrm>
            <a:off x="898500" y="666700"/>
            <a:ext cx="821400" cy="325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Times New Roman"/>
                <a:ea typeface="Times New Roman"/>
                <a:cs typeface="Times New Roman"/>
                <a:sym typeface="Times New Roman"/>
              </a:rPr>
              <a:t>Level 5</a:t>
            </a:r>
            <a:endParaRPr>
              <a:latin typeface="Times New Roman"/>
              <a:ea typeface="Times New Roman"/>
              <a:cs typeface="Times New Roman"/>
              <a:sym typeface="Times New Roman"/>
            </a:endParaRPr>
          </a:p>
        </p:txBody>
      </p:sp>
      <p:pic>
        <p:nvPicPr>
          <p:cNvPr id="5515" name="Google Shape;5515;p94"/>
          <p:cNvPicPr preferRelativeResize="0"/>
          <p:nvPr/>
        </p:nvPicPr>
        <p:blipFill>
          <a:blip r:embed="rId3">
            <a:alphaModFix/>
          </a:blip>
          <a:stretch>
            <a:fillRect/>
          </a:stretch>
        </p:blipFill>
        <p:spPr>
          <a:xfrm>
            <a:off x="5352400" y="739987"/>
            <a:ext cx="2686076" cy="3300526"/>
          </a:xfrm>
          <a:prstGeom prst="rect">
            <a:avLst/>
          </a:prstGeom>
          <a:noFill/>
          <a:ln>
            <a:noFill/>
          </a:ln>
        </p:spPr>
      </p:pic>
      <p:sp>
        <p:nvSpPr>
          <p:cNvPr id="5516" name="Google Shape;5516;p94"/>
          <p:cNvSpPr txBox="1"/>
          <p:nvPr/>
        </p:nvSpPr>
        <p:spPr>
          <a:xfrm>
            <a:off x="3399950" y="3869100"/>
            <a:ext cx="570000" cy="52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Times New Roman"/>
                <a:ea typeface="Times New Roman"/>
                <a:cs typeface="Times New Roman"/>
                <a:sym typeface="Times New Roman"/>
              </a:rPr>
              <a:t>No Pain</a:t>
            </a:r>
            <a:endParaRPr sz="1300"/>
          </a:p>
        </p:txBody>
      </p:sp>
      <p:sp>
        <p:nvSpPr>
          <p:cNvPr id="5517" name="Google Shape;5517;p94"/>
          <p:cNvSpPr txBox="1"/>
          <p:nvPr/>
        </p:nvSpPr>
        <p:spPr>
          <a:xfrm>
            <a:off x="3399950" y="3043900"/>
            <a:ext cx="570000" cy="52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Times New Roman"/>
                <a:ea typeface="Times New Roman"/>
                <a:cs typeface="Times New Roman"/>
                <a:sym typeface="Times New Roman"/>
              </a:rPr>
              <a:t>LowPain</a:t>
            </a:r>
            <a:endParaRPr sz="1300"/>
          </a:p>
        </p:txBody>
      </p:sp>
      <p:sp>
        <p:nvSpPr>
          <p:cNvPr id="5518" name="Google Shape;5518;p94"/>
          <p:cNvSpPr txBox="1"/>
          <p:nvPr/>
        </p:nvSpPr>
        <p:spPr>
          <a:xfrm>
            <a:off x="3274250" y="2163100"/>
            <a:ext cx="821400" cy="52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Times New Roman"/>
                <a:ea typeface="Times New Roman"/>
                <a:cs typeface="Times New Roman"/>
                <a:sym typeface="Times New Roman"/>
              </a:rPr>
              <a:t>MediumPain</a:t>
            </a:r>
            <a:endParaRPr sz="1300"/>
          </a:p>
        </p:txBody>
      </p:sp>
      <p:sp>
        <p:nvSpPr>
          <p:cNvPr id="5519" name="Google Shape;5519;p94"/>
          <p:cNvSpPr txBox="1"/>
          <p:nvPr/>
        </p:nvSpPr>
        <p:spPr>
          <a:xfrm>
            <a:off x="3274250" y="1338025"/>
            <a:ext cx="821400" cy="5223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None/>
            </a:pPr>
            <a:r>
              <a:rPr lang="en">
                <a:latin typeface="Times New Roman"/>
                <a:ea typeface="Times New Roman"/>
                <a:cs typeface="Times New Roman"/>
                <a:sym typeface="Times New Roman"/>
              </a:rPr>
              <a:t>High</a:t>
            </a:r>
            <a:endParaRPr>
              <a:latin typeface="Times New Roman"/>
              <a:ea typeface="Times New Roman"/>
              <a:cs typeface="Times New Roman"/>
              <a:sym typeface="Times New Roman"/>
            </a:endParaRPr>
          </a:p>
          <a:p>
            <a:pPr marL="0" marR="0" lvl="0" indent="0" algn="ctr" rtl="0">
              <a:lnSpc>
                <a:spcPct val="100000"/>
              </a:lnSpc>
              <a:spcBef>
                <a:spcPts val="0"/>
              </a:spcBef>
              <a:spcAft>
                <a:spcPts val="0"/>
              </a:spcAft>
              <a:buNone/>
            </a:pPr>
            <a:r>
              <a:rPr lang="en">
                <a:latin typeface="Times New Roman"/>
                <a:ea typeface="Times New Roman"/>
                <a:cs typeface="Times New Roman"/>
                <a:sym typeface="Times New Roman"/>
              </a:rPr>
              <a:t>Pain</a:t>
            </a:r>
            <a:endParaRPr sz="1300"/>
          </a:p>
        </p:txBody>
      </p:sp>
      <p:sp>
        <p:nvSpPr>
          <p:cNvPr id="5520" name="Google Shape;5520;p94"/>
          <p:cNvSpPr txBox="1"/>
          <p:nvPr/>
        </p:nvSpPr>
        <p:spPr>
          <a:xfrm>
            <a:off x="3122600" y="512950"/>
            <a:ext cx="1124700" cy="52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Times New Roman"/>
                <a:ea typeface="Times New Roman"/>
                <a:cs typeface="Times New Roman"/>
                <a:sym typeface="Times New Roman"/>
              </a:rPr>
              <a:t>Unbearable</a:t>
            </a:r>
            <a:endParaRPr>
              <a:latin typeface="Times New Roman"/>
              <a:ea typeface="Times New Roman"/>
              <a:cs typeface="Times New Roman"/>
              <a:sym typeface="Times New Roman"/>
            </a:endParaRPr>
          </a:p>
          <a:p>
            <a:pPr marL="0" lvl="0" indent="0" algn="ctr" rtl="0">
              <a:spcBef>
                <a:spcPts val="0"/>
              </a:spcBef>
              <a:spcAft>
                <a:spcPts val="0"/>
              </a:spcAft>
              <a:buNone/>
            </a:pPr>
            <a:r>
              <a:rPr lang="en">
                <a:latin typeface="Times New Roman"/>
                <a:ea typeface="Times New Roman"/>
                <a:cs typeface="Times New Roman"/>
                <a:sym typeface="Times New Roman"/>
              </a:rPr>
              <a:t>Pain</a:t>
            </a:r>
            <a:endParaRPr>
              <a:latin typeface="Times New Roman"/>
              <a:ea typeface="Times New Roman"/>
              <a:cs typeface="Times New Roman"/>
              <a:sym typeface="Times New Roman"/>
            </a:endParaRPr>
          </a:p>
        </p:txBody>
      </p:sp>
      <p:sp>
        <p:nvSpPr>
          <p:cNvPr id="5521" name="Google Shape;5521;p94"/>
          <p:cNvSpPr txBox="1"/>
          <p:nvPr/>
        </p:nvSpPr>
        <p:spPr>
          <a:xfrm>
            <a:off x="1933100" y="4715450"/>
            <a:ext cx="487500" cy="26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(a)</a:t>
            </a:r>
            <a:endParaRPr/>
          </a:p>
        </p:txBody>
      </p:sp>
      <p:sp>
        <p:nvSpPr>
          <p:cNvPr id="5522" name="Google Shape;5522;p94"/>
          <p:cNvSpPr txBox="1"/>
          <p:nvPr/>
        </p:nvSpPr>
        <p:spPr>
          <a:xfrm>
            <a:off x="6706800" y="4715450"/>
            <a:ext cx="487500" cy="26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(b)</a:t>
            </a:r>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5526"/>
        <p:cNvGrpSpPr/>
        <p:nvPr/>
      </p:nvGrpSpPr>
      <p:grpSpPr>
        <a:xfrm>
          <a:off x="0" y="0"/>
          <a:ext cx="0" cy="0"/>
          <a:chOff x="0" y="0"/>
          <a:chExt cx="0" cy="0"/>
        </a:xfrm>
      </p:grpSpPr>
      <p:pic>
        <p:nvPicPr>
          <p:cNvPr id="5527" name="Google Shape;5527;p95"/>
          <p:cNvPicPr preferRelativeResize="0"/>
          <p:nvPr/>
        </p:nvPicPr>
        <p:blipFill>
          <a:blip r:embed="rId3">
            <a:alphaModFix/>
          </a:blip>
          <a:stretch>
            <a:fillRect/>
          </a:stretch>
        </p:blipFill>
        <p:spPr>
          <a:xfrm>
            <a:off x="1926050" y="304800"/>
            <a:ext cx="3516067" cy="4838700"/>
          </a:xfrm>
          <a:prstGeom prst="rect">
            <a:avLst/>
          </a:prstGeom>
          <a:noFill/>
          <a:ln w="9525" cap="flat" cmpd="sng">
            <a:solidFill>
              <a:srgbClr val="CCCCCC"/>
            </a:solidFill>
            <a:prstDash val="solid"/>
            <a:round/>
            <a:headEnd type="none" w="sm" len="sm"/>
            <a:tailEnd type="none" w="sm" len="sm"/>
          </a:ln>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5531"/>
        <p:cNvGrpSpPr/>
        <p:nvPr/>
      </p:nvGrpSpPr>
      <p:grpSpPr>
        <a:xfrm>
          <a:off x="0" y="0"/>
          <a:ext cx="0" cy="0"/>
          <a:chOff x="0" y="0"/>
          <a:chExt cx="0" cy="0"/>
        </a:xfrm>
      </p:grpSpPr>
      <p:pic>
        <p:nvPicPr>
          <p:cNvPr id="5532" name="Google Shape;5532;p96"/>
          <p:cNvPicPr preferRelativeResize="0"/>
          <p:nvPr/>
        </p:nvPicPr>
        <p:blipFill>
          <a:blip r:embed="rId3">
            <a:alphaModFix/>
          </a:blip>
          <a:stretch>
            <a:fillRect/>
          </a:stretch>
        </p:blipFill>
        <p:spPr>
          <a:xfrm>
            <a:off x="1699525" y="512575"/>
            <a:ext cx="3799715" cy="4838700"/>
          </a:xfrm>
          <a:prstGeom prst="rect">
            <a:avLst/>
          </a:prstGeom>
          <a:noFill/>
          <a:ln>
            <a:noFill/>
          </a:ln>
        </p:spPr>
      </p:pic>
      <p:sp>
        <p:nvSpPr>
          <p:cNvPr id="5533" name="Google Shape;5533;p96"/>
          <p:cNvSpPr/>
          <p:nvPr/>
        </p:nvSpPr>
        <p:spPr>
          <a:xfrm>
            <a:off x="1644075" y="1421025"/>
            <a:ext cx="312900" cy="305100"/>
          </a:xfrm>
          <a:prstGeom prst="ellipse">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4" name="Google Shape;5534;p96"/>
          <p:cNvSpPr/>
          <p:nvPr/>
        </p:nvSpPr>
        <p:spPr>
          <a:xfrm>
            <a:off x="3198225" y="4521925"/>
            <a:ext cx="312900" cy="305100"/>
          </a:xfrm>
          <a:prstGeom prst="ellipse">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5" name="Google Shape;5535;p96"/>
          <p:cNvSpPr/>
          <p:nvPr/>
        </p:nvSpPr>
        <p:spPr>
          <a:xfrm>
            <a:off x="4300950" y="4403525"/>
            <a:ext cx="312900" cy="305100"/>
          </a:xfrm>
          <a:prstGeom prst="ellipse">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6" name="Google Shape;5536;p96"/>
          <p:cNvSpPr/>
          <p:nvPr/>
        </p:nvSpPr>
        <p:spPr>
          <a:xfrm>
            <a:off x="4915200" y="2337875"/>
            <a:ext cx="312900" cy="305100"/>
          </a:xfrm>
          <a:prstGeom prst="ellipse">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7" name="Google Shape;5537;p96"/>
          <p:cNvSpPr/>
          <p:nvPr/>
        </p:nvSpPr>
        <p:spPr>
          <a:xfrm>
            <a:off x="2885325" y="1509850"/>
            <a:ext cx="312900" cy="305100"/>
          </a:xfrm>
          <a:prstGeom prst="ellipse">
            <a:avLst/>
          </a:prstGeom>
          <a:solidFill>
            <a:srgbClr val="3C78D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538" name="Google Shape;5538;p96"/>
          <p:cNvSpPr/>
          <p:nvPr/>
        </p:nvSpPr>
        <p:spPr>
          <a:xfrm>
            <a:off x="3825200" y="3670875"/>
            <a:ext cx="312900" cy="3051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539" name="Google Shape;5539;p96"/>
          <p:cNvPicPr preferRelativeResize="0"/>
          <p:nvPr/>
        </p:nvPicPr>
        <p:blipFill>
          <a:blip r:embed="rId4">
            <a:alphaModFix/>
          </a:blip>
          <a:stretch>
            <a:fillRect/>
          </a:stretch>
        </p:blipFill>
        <p:spPr>
          <a:xfrm>
            <a:off x="5559190" y="1143225"/>
            <a:ext cx="3491609" cy="3260304"/>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gradFill>
          <a:gsLst>
            <a:gs pos="0">
              <a:srgbClr val="C9DAF8"/>
            </a:gs>
            <a:gs pos="100000">
              <a:srgbClr val="DE87F1"/>
            </a:gs>
          </a:gsLst>
          <a:lin ang="13500032" scaled="0"/>
        </a:gradFill>
        <a:effectLst/>
      </p:bgPr>
    </p:bg>
    <p:spTree>
      <p:nvGrpSpPr>
        <p:cNvPr id="1" name="Shape 5543"/>
        <p:cNvGrpSpPr/>
        <p:nvPr/>
      </p:nvGrpSpPr>
      <p:grpSpPr>
        <a:xfrm>
          <a:off x="0" y="0"/>
          <a:ext cx="0" cy="0"/>
          <a:chOff x="0" y="0"/>
          <a:chExt cx="0" cy="0"/>
        </a:xfrm>
      </p:grpSpPr>
      <p:sp>
        <p:nvSpPr>
          <p:cNvPr id="5544" name="Google Shape;5544;p97"/>
          <p:cNvSpPr txBox="1">
            <a:spLocks noGrp="1"/>
          </p:cNvSpPr>
          <p:nvPr>
            <p:ph type="title"/>
          </p:nvPr>
        </p:nvSpPr>
        <p:spPr>
          <a:xfrm>
            <a:off x="311700" y="21214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FFFF"/>
                </a:solidFill>
              </a:rPr>
              <a:t>Miscellaneous</a:t>
            </a:r>
            <a:endParaRPr>
              <a:solidFill>
                <a:srgbClr val="FFFFFF"/>
              </a:solidFill>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5548"/>
        <p:cNvGrpSpPr/>
        <p:nvPr/>
      </p:nvGrpSpPr>
      <p:grpSpPr>
        <a:xfrm>
          <a:off x="0" y="0"/>
          <a:ext cx="0" cy="0"/>
          <a:chOff x="0" y="0"/>
          <a:chExt cx="0" cy="0"/>
        </a:xfrm>
      </p:grpSpPr>
      <p:sp>
        <p:nvSpPr>
          <p:cNvPr id="5549" name="Google Shape;5549;p98"/>
          <p:cNvSpPr/>
          <p:nvPr/>
        </p:nvSpPr>
        <p:spPr>
          <a:xfrm>
            <a:off x="1838549" y="821425"/>
            <a:ext cx="53400" cy="14205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0" name="Google Shape;5550;p98"/>
          <p:cNvSpPr/>
          <p:nvPr/>
        </p:nvSpPr>
        <p:spPr>
          <a:xfrm>
            <a:off x="1675513" y="821425"/>
            <a:ext cx="30900" cy="14205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1" name="Google Shape;5551;p98"/>
          <p:cNvSpPr/>
          <p:nvPr/>
        </p:nvSpPr>
        <p:spPr>
          <a:xfrm>
            <a:off x="1725730" y="1496901"/>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2" name="Google Shape;5552;p98"/>
          <p:cNvSpPr/>
          <p:nvPr/>
        </p:nvSpPr>
        <p:spPr>
          <a:xfrm>
            <a:off x="1908418" y="1496901"/>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3" name="Google Shape;5553;p98"/>
          <p:cNvSpPr/>
          <p:nvPr/>
        </p:nvSpPr>
        <p:spPr>
          <a:xfrm rot="5400000">
            <a:off x="2001224" y="2294796"/>
            <a:ext cx="99300" cy="69600"/>
          </a:xfrm>
          <a:prstGeom prst="chevron">
            <a:avLst>
              <a:gd name="adj" fmla="val 50000"/>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4" name="Google Shape;5554;p98"/>
          <p:cNvSpPr/>
          <p:nvPr/>
        </p:nvSpPr>
        <p:spPr>
          <a:xfrm>
            <a:off x="2215900" y="2417339"/>
            <a:ext cx="99300" cy="7089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5" name="Google Shape;5555;p98"/>
          <p:cNvSpPr/>
          <p:nvPr/>
        </p:nvSpPr>
        <p:spPr>
          <a:xfrm>
            <a:off x="2093471" y="2736978"/>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6" name="Google Shape;5556;p98"/>
          <p:cNvSpPr/>
          <p:nvPr/>
        </p:nvSpPr>
        <p:spPr>
          <a:xfrm>
            <a:off x="2334843" y="2736978"/>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7" name="Google Shape;5557;p98"/>
          <p:cNvSpPr/>
          <p:nvPr/>
        </p:nvSpPr>
        <p:spPr>
          <a:xfrm>
            <a:off x="2453806" y="3303263"/>
            <a:ext cx="99300" cy="3702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8" name="Google Shape;5558;p98"/>
          <p:cNvSpPr/>
          <p:nvPr/>
        </p:nvSpPr>
        <p:spPr>
          <a:xfrm rot="5400000">
            <a:off x="2453765" y="3179879"/>
            <a:ext cx="99300" cy="69600"/>
          </a:xfrm>
          <a:prstGeom prst="chevron">
            <a:avLst>
              <a:gd name="adj" fmla="val 50000"/>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9" name="Google Shape;5559;p98"/>
          <p:cNvSpPr/>
          <p:nvPr/>
        </p:nvSpPr>
        <p:spPr>
          <a:xfrm>
            <a:off x="2708051" y="3303263"/>
            <a:ext cx="156900" cy="3702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0" name="Google Shape;5560;p98"/>
          <p:cNvSpPr/>
          <p:nvPr/>
        </p:nvSpPr>
        <p:spPr>
          <a:xfrm>
            <a:off x="2580928" y="3453582"/>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1" name="Google Shape;5561;p98"/>
          <p:cNvSpPr/>
          <p:nvPr/>
        </p:nvSpPr>
        <p:spPr>
          <a:xfrm>
            <a:off x="2892641" y="3453582"/>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2" name="Google Shape;5562;p98"/>
          <p:cNvSpPr/>
          <p:nvPr/>
        </p:nvSpPr>
        <p:spPr>
          <a:xfrm>
            <a:off x="2024223" y="821425"/>
            <a:ext cx="53400" cy="1420500"/>
          </a:xfrm>
          <a:prstGeom prst="rect">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3" name="Google Shape;5563;p98"/>
          <p:cNvSpPr/>
          <p:nvPr/>
        </p:nvSpPr>
        <p:spPr>
          <a:xfrm>
            <a:off x="2016978" y="2417339"/>
            <a:ext cx="53400" cy="7089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4" name="Google Shape;5564;p98"/>
          <p:cNvSpPr/>
          <p:nvPr/>
        </p:nvSpPr>
        <p:spPr>
          <a:xfrm>
            <a:off x="2453806" y="2417339"/>
            <a:ext cx="99300" cy="708900"/>
          </a:xfrm>
          <a:prstGeom prst="rect">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5" name="Google Shape;5565;p98"/>
          <p:cNvSpPr/>
          <p:nvPr/>
        </p:nvSpPr>
        <p:spPr>
          <a:xfrm>
            <a:off x="3019753" y="3303263"/>
            <a:ext cx="156900" cy="370200"/>
          </a:xfrm>
          <a:prstGeom prst="rect">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6" name="Google Shape;5566;p98"/>
          <p:cNvSpPr/>
          <p:nvPr/>
        </p:nvSpPr>
        <p:spPr>
          <a:xfrm rot="5400000">
            <a:off x="3048449" y="3714015"/>
            <a:ext cx="99300" cy="69600"/>
          </a:xfrm>
          <a:prstGeom prst="chevron">
            <a:avLst>
              <a:gd name="adj" fmla="val 50000"/>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7" name="Google Shape;5567;p98"/>
          <p:cNvSpPr/>
          <p:nvPr/>
        </p:nvSpPr>
        <p:spPr>
          <a:xfrm>
            <a:off x="3019748" y="3824251"/>
            <a:ext cx="156900" cy="2574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8" name="Google Shape;5568;p98"/>
          <p:cNvSpPr/>
          <p:nvPr/>
        </p:nvSpPr>
        <p:spPr>
          <a:xfrm>
            <a:off x="3313452" y="3824251"/>
            <a:ext cx="213600" cy="2574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9" name="Google Shape;5569;p98"/>
          <p:cNvSpPr/>
          <p:nvPr/>
        </p:nvSpPr>
        <p:spPr>
          <a:xfrm>
            <a:off x="3195343" y="3918170"/>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0" name="Google Shape;5570;p98"/>
          <p:cNvSpPr/>
          <p:nvPr/>
        </p:nvSpPr>
        <p:spPr>
          <a:xfrm>
            <a:off x="3663906" y="3824251"/>
            <a:ext cx="213600" cy="257400"/>
          </a:xfrm>
          <a:prstGeom prst="rect">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1" name="Google Shape;5571;p98"/>
          <p:cNvSpPr/>
          <p:nvPr/>
        </p:nvSpPr>
        <p:spPr>
          <a:xfrm>
            <a:off x="3545798" y="3918170"/>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2" name="Google Shape;5572;p98"/>
          <p:cNvSpPr/>
          <p:nvPr/>
        </p:nvSpPr>
        <p:spPr>
          <a:xfrm>
            <a:off x="3663916" y="4221392"/>
            <a:ext cx="213600" cy="993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3" name="Google Shape;5573;p98"/>
          <p:cNvSpPr/>
          <p:nvPr/>
        </p:nvSpPr>
        <p:spPr>
          <a:xfrm rot="5400000">
            <a:off x="3720997" y="4117611"/>
            <a:ext cx="99300" cy="69600"/>
          </a:xfrm>
          <a:prstGeom prst="chevron">
            <a:avLst>
              <a:gd name="adj" fmla="val 50000"/>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4" name="Google Shape;5574;p98"/>
          <p:cNvSpPr/>
          <p:nvPr/>
        </p:nvSpPr>
        <p:spPr>
          <a:xfrm>
            <a:off x="4036026" y="4221393"/>
            <a:ext cx="310200" cy="993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5" name="Google Shape;5575;p98"/>
          <p:cNvSpPr/>
          <p:nvPr/>
        </p:nvSpPr>
        <p:spPr>
          <a:xfrm>
            <a:off x="3907085" y="4236305"/>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6" name="Google Shape;5576;p98"/>
          <p:cNvSpPr/>
          <p:nvPr/>
        </p:nvSpPr>
        <p:spPr>
          <a:xfrm>
            <a:off x="4504822" y="4221393"/>
            <a:ext cx="310200" cy="993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7" name="Google Shape;5577;p98"/>
          <p:cNvSpPr/>
          <p:nvPr/>
        </p:nvSpPr>
        <p:spPr>
          <a:xfrm>
            <a:off x="4375881" y="4236305"/>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8" name="Google Shape;5578;p98"/>
          <p:cNvSpPr/>
          <p:nvPr/>
        </p:nvSpPr>
        <p:spPr>
          <a:xfrm>
            <a:off x="4292184" y="3824231"/>
            <a:ext cx="213600" cy="257400"/>
          </a:xfrm>
          <a:prstGeom prst="rect">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9" name="Google Shape;5579;p98"/>
          <p:cNvSpPr/>
          <p:nvPr/>
        </p:nvSpPr>
        <p:spPr>
          <a:xfrm>
            <a:off x="4508565" y="3824225"/>
            <a:ext cx="304800" cy="2574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0" name="Google Shape;5580;p98"/>
          <p:cNvSpPr/>
          <p:nvPr/>
        </p:nvSpPr>
        <p:spPr>
          <a:xfrm>
            <a:off x="4990118" y="3824231"/>
            <a:ext cx="213600" cy="2574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1" name="Google Shape;5581;p98"/>
          <p:cNvSpPr/>
          <p:nvPr/>
        </p:nvSpPr>
        <p:spPr>
          <a:xfrm>
            <a:off x="4851643" y="3918125"/>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2" name="Google Shape;5582;p98"/>
          <p:cNvSpPr/>
          <p:nvPr/>
        </p:nvSpPr>
        <p:spPr>
          <a:xfrm>
            <a:off x="5343549" y="3824231"/>
            <a:ext cx="213600" cy="2574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3" name="Google Shape;5583;p98"/>
          <p:cNvSpPr/>
          <p:nvPr/>
        </p:nvSpPr>
        <p:spPr>
          <a:xfrm>
            <a:off x="5223944" y="3918150"/>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4" name="Google Shape;5584;p98"/>
          <p:cNvSpPr/>
          <p:nvPr/>
        </p:nvSpPr>
        <p:spPr>
          <a:xfrm rot="5400000" flipH="1">
            <a:off x="4559157" y="4119947"/>
            <a:ext cx="99300" cy="69600"/>
          </a:xfrm>
          <a:prstGeom prst="chevron">
            <a:avLst>
              <a:gd name="adj" fmla="val 50000"/>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5" name="Google Shape;5585;p98"/>
          <p:cNvSpPr/>
          <p:nvPr/>
        </p:nvSpPr>
        <p:spPr>
          <a:xfrm>
            <a:off x="5343559" y="3303263"/>
            <a:ext cx="213600" cy="3702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6" name="Google Shape;5586;p98"/>
          <p:cNvSpPr/>
          <p:nvPr/>
        </p:nvSpPr>
        <p:spPr>
          <a:xfrm>
            <a:off x="5182226" y="3303263"/>
            <a:ext cx="156900" cy="370200"/>
          </a:xfrm>
          <a:prstGeom prst="rect">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7" name="Google Shape;5587;p98"/>
          <p:cNvSpPr/>
          <p:nvPr/>
        </p:nvSpPr>
        <p:spPr>
          <a:xfrm rot="5400000" flipH="1">
            <a:off x="5400640" y="3714034"/>
            <a:ext cx="99300" cy="69600"/>
          </a:xfrm>
          <a:prstGeom prst="chevron">
            <a:avLst>
              <a:gd name="adj" fmla="val 50000"/>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8" name="Google Shape;5588;p98"/>
          <p:cNvSpPr/>
          <p:nvPr/>
        </p:nvSpPr>
        <p:spPr>
          <a:xfrm>
            <a:off x="5719651" y="3303275"/>
            <a:ext cx="156900" cy="3702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9" name="Google Shape;5589;p98"/>
          <p:cNvSpPr/>
          <p:nvPr/>
        </p:nvSpPr>
        <p:spPr>
          <a:xfrm>
            <a:off x="5580645" y="3453582"/>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0" name="Google Shape;5590;p98"/>
          <p:cNvSpPr/>
          <p:nvPr/>
        </p:nvSpPr>
        <p:spPr>
          <a:xfrm rot="5400000" flipH="1">
            <a:off x="6108329" y="3179918"/>
            <a:ext cx="99300" cy="69600"/>
          </a:xfrm>
          <a:prstGeom prst="chevron">
            <a:avLst>
              <a:gd name="adj" fmla="val 50000"/>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1" name="Google Shape;5591;p98"/>
          <p:cNvSpPr/>
          <p:nvPr/>
        </p:nvSpPr>
        <p:spPr>
          <a:xfrm>
            <a:off x="6074664" y="2417350"/>
            <a:ext cx="156900" cy="7089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2" name="Google Shape;5592;p98"/>
          <p:cNvSpPr/>
          <p:nvPr/>
        </p:nvSpPr>
        <p:spPr>
          <a:xfrm>
            <a:off x="6079547" y="3303200"/>
            <a:ext cx="156900" cy="3702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3" name="Google Shape;5593;p98"/>
          <p:cNvSpPr/>
          <p:nvPr/>
        </p:nvSpPr>
        <p:spPr>
          <a:xfrm>
            <a:off x="5924340" y="3438957"/>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4" name="Google Shape;5594;p98"/>
          <p:cNvSpPr/>
          <p:nvPr/>
        </p:nvSpPr>
        <p:spPr>
          <a:xfrm>
            <a:off x="5968184" y="2417339"/>
            <a:ext cx="99300" cy="708900"/>
          </a:xfrm>
          <a:prstGeom prst="rect">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5" name="Google Shape;5595;p98"/>
          <p:cNvSpPr/>
          <p:nvPr/>
        </p:nvSpPr>
        <p:spPr>
          <a:xfrm>
            <a:off x="6429530" y="2417339"/>
            <a:ext cx="99300" cy="7089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6" name="Google Shape;5596;p98"/>
          <p:cNvSpPr/>
          <p:nvPr/>
        </p:nvSpPr>
        <p:spPr>
          <a:xfrm>
            <a:off x="6295448" y="2736978"/>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7" name="Google Shape;5597;p98"/>
          <p:cNvSpPr/>
          <p:nvPr/>
        </p:nvSpPr>
        <p:spPr>
          <a:xfrm>
            <a:off x="6697700" y="2417339"/>
            <a:ext cx="99300" cy="7089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8" name="Google Shape;5598;p98"/>
          <p:cNvSpPr/>
          <p:nvPr/>
        </p:nvSpPr>
        <p:spPr>
          <a:xfrm>
            <a:off x="6563618" y="2736978"/>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9" name="Google Shape;5599;p98"/>
          <p:cNvSpPr/>
          <p:nvPr/>
        </p:nvSpPr>
        <p:spPr>
          <a:xfrm rot="5400000" flipH="1">
            <a:off x="6697677" y="2294848"/>
            <a:ext cx="99300" cy="69600"/>
          </a:xfrm>
          <a:prstGeom prst="chevron">
            <a:avLst>
              <a:gd name="adj" fmla="val 50000"/>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0" name="Google Shape;5600;p98"/>
          <p:cNvSpPr/>
          <p:nvPr/>
        </p:nvSpPr>
        <p:spPr>
          <a:xfrm>
            <a:off x="6697700" y="821425"/>
            <a:ext cx="99300" cy="14205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1" name="Google Shape;5601;p98"/>
          <p:cNvSpPr/>
          <p:nvPr/>
        </p:nvSpPr>
        <p:spPr>
          <a:xfrm>
            <a:off x="6638508" y="821425"/>
            <a:ext cx="53400" cy="1420500"/>
          </a:xfrm>
          <a:prstGeom prst="rect">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2" name="Google Shape;5602;p98"/>
          <p:cNvSpPr/>
          <p:nvPr/>
        </p:nvSpPr>
        <p:spPr>
          <a:xfrm>
            <a:off x="7194466" y="821425"/>
            <a:ext cx="53400" cy="14205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3" name="Google Shape;5603;p98"/>
          <p:cNvSpPr/>
          <p:nvPr/>
        </p:nvSpPr>
        <p:spPr>
          <a:xfrm>
            <a:off x="7057721" y="1496726"/>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4" name="Google Shape;5604;p98"/>
          <p:cNvSpPr/>
          <p:nvPr/>
        </p:nvSpPr>
        <p:spPr>
          <a:xfrm>
            <a:off x="7300669" y="1496901"/>
            <a:ext cx="99300" cy="69600"/>
          </a:xfrm>
          <a:prstGeom prst="chevron">
            <a:avLst>
              <a:gd name="adj" fmla="val 50000"/>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5" name="Google Shape;5605;p98"/>
          <p:cNvSpPr/>
          <p:nvPr/>
        </p:nvSpPr>
        <p:spPr>
          <a:xfrm>
            <a:off x="7452759" y="821425"/>
            <a:ext cx="30900" cy="14205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6" name="Google Shape;5606;p98"/>
          <p:cNvSpPr/>
          <p:nvPr/>
        </p:nvSpPr>
        <p:spPr>
          <a:xfrm>
            <a:off x="6966893" y="821425"/>
            <a:ext cx="53400" cy="14205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7" name="Google Shape;5607;p98"/>
          <p:cNvSpPr/>
          <p:nvPr/>
        </p:nvSpPr>
        <p:spPr>
          <a:xfrm>
            <a:off x="6832281" y="1496726"/>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608" name="Google Shape;5608;p98"/>
          <p:cNvCxnSpPr/>
          <p:nvPr/>
        </p:nvCxnSpPr>
        <p:spPr>
          <a:xfrm>
            <a:off x="2227800" y="1531520"/>
            <a:ext cx="4271700" cy="0"/>
          </a:xfrm>
          <a:prstGeom prst="straightConnector1">
            <a:avLst/>
          </a:prstGeom>
          <a:noFill/>
          <a:ln w="19050" cap="flat" cmpd="sng">
            <a:solidFill>
              <a:srgbClr val="980000"/>
            </a:solidFill>
            <a:prstDash val="solid"/>
            <a:round/>
            <a:headEnd type="none" w="med" len="med"/>
            <a:tailEnd type="triangle" w="med" len="med"/>
          </a:ln>
        </p:spPr>
      </p:cxnSp>
      <p:cxnSp>
        <p:nvCxnSpPr>
          <p:cNvPr id="5609" name="Google Shape;5609;p98"/>
          <p:cNvCxnSpPr/>
          <p:nvPr/>
        </p:nvCxnSpPr>
        <p:spPr>
          <a:xfrm rot="10800000" flipH="1">
            <a:off x="2683550" y="2756663"/>
            <a:ext cx="3154200" cy="26700"/>
          </a:xfrm>
          <a:prstGeom prst="straightConnector1">
            <a:avLst/>
          </a:prstGeom>
          <a:noFill/>
          <a:ln w="19050" cap="flat" cmpd="sng">
            <a:solidFill>
              <a:srgbClr val="980000"/>
            </a:solidFill>
            <a:prstDash val="solid"/>
            <a:round/>
            <a:headEnd type="none" w="med" len="med"/>
            <a:tailEnd type="triangle" w="med" len="med"/>
          </a:ln>
        </p:spPr>
      </p:cxnSp>
      <p:cxnSp>
        <p:nvCxnSpPr>
          <p:cNvPr id="5610" name="Google Shape;5610;p98"/>
          <p:cNvCxnSpPr/>
          <p:nvPr/>
        </p:nvCxnSpPr>
        <p:spPr>
          <a:xfrm>
            <a:off x="3264143" y="3470450"/>
            <a:ext cx="1830600" cy="6600"/>
          </a:xfrm>
          <a:prstGeom prst="straightConnector1">
            <a:avLst/>
          </a:prstGeom>
          <a:noFill/>
          <a:ln w="19050" cap="flat" cmpd="sng">
            <a:solidFill>
              <a:srgbClr val="980000"/>
            </a:solidFill>
            <a:prstDash val="solid"/>
            <a:round/>
            <a:headEnd type="none" w="med" len="med"/>
            <a:tailEnd type="triangle" w="med" len="med"/>
          </a:ln>
        </p:spPr>
      </p:cxnSp>
      <p:cxnSp>
        <p:nvCxnSpPr>
          <p:cNvPr id="5611" name="Google Shape;5611;p98"/>
          <p:cNvCxnSpPr/>
          <p:nvPr/>
        </p:nvCxnSpPr>
        <p:spPr>
          <a:xfrm rot="10800000" flipH="1">
            <a:off x="3932470" y="3951488"/>
            <a:ext cx="304800" cy="3000"/>
          </a:xfrm>
          <a:prstGeom prst="straightConnector1">
            <a:avLst/>
          </a:prstGeom>
          <a:noFill/>
          <a:ln w="19050" cap="flat" cmpd="sng">
            <a:solidFill>
              <a:srgbClr val="980000"/>
            </a:solidFill>
            <a:prstDash val="solid"/>
            <a:round/>
            <a:headEnd type="none" w="med" len="med"/>
            <a:tailEnd type="triangle" w="med" len="med"/>
          </a:ln>
        </p:spPr>
      </p:cxnSp>
      <p:sp>
        <p:nvSpPr>
          <p:cNvPr id="5612" name="Google Shape;5612;p98"/>
          <p:cNvSpPr txBox="1"/>
          <p:nvPr/>
        </p:nvSpPr>
        <p:spPr>
          <a:xfrm>
            <a:off x="1567967" y="642908"/>
            <a:ext cx="2136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rgbClr val="434343"/>
                </a:solidFill>
                <a:latin typeface="Roboto"/>
                <a:ea typeface="Roboto"/>
                <a:cs typeface="Roboto"/>
                <a:sym typeface="Roboto"/>
              </a:rPr>
              <a:t>3</a:t>
            </a:r>
            <a:endParaRPr sz="900">
              <a:solidFill>
                <a:srgbClr val="434343"/>
              </a:solidFill>
              <a:latin typeface="Roboto"/>
              <a:ea typeface="Roboto"/>
              <a:cs typeface="Roboto"/>
              <a:sym typeface="Roboto"/>
            </a:endParaRPr>
          </a:p>
        </p:txBody>
      </p:sp>
      <p:sp>
        <p:nvSpPr>
          <p:cNvPr id="5613" name="Google Shape;5613;p98"/>
          <p:cNvSpPr txBox="1"/>
          <p:nvPr/>
        </p:nvSpPr>
        <p:spPr>
          <a:xfrm>
            <a:off x="2885950" y="3090978"/>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64</a:t>
            </a:r>
            <a:endParaRPr sz="1000">
              <a:solidFill>
                <a:srgbClr val="434343"/>
              </a:solidFill>
              <a:latin typeface="Roboto"/>
              <a:ea typeface="Roboto"/>
              <a:cs typeface="Roboto"/>
              <a:sym typeface="Roboto"/>
            </a:endParaRPr>
          </a:p>
        </p:txBody>
      </p:sp>
      <p:sp>
        <p:nvSpPr>
          <p:cNvPr id="5614" name="Google Shape;5614;p98"/>
          <p:cNvSpPr txBox="1"/>
          <p:nvPr/>
        </p:nvSpPr>
        <p:spPr>
          <a:xfrm>
            <a:off x="1652983" y="650998"/>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16</a:t>
            </a:r>
            <a:endParaRPr sz="1000">
              <a:solidFill>
                <a:srgbClr val="434343"/>
              </a:solidFill>
              <a:latin typeface="Roboto"/>
              <a:ea typeface="Roboto"/>
              <a:cs typeface="Roboto"/>
              <a:sym typeface="Roboto"/>
            </a:endParaRPr>
          </a:p>
        </p:txBody>
      </p:sp>
      <p:sp>
        <p:nvSpPr>
          <p:cNvPr id="5615" name="Google Shape;5615;p98"/>
          <p:cNvSpPr txBox="1"/>
          <p:nvPr/>
        </p:nvSpPr>
        <p:spPr>
          <a:xfrm>
            <a:off x="1831433" y="650998"/>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16</a:t>
            </a:r>
            <a:endParaRPr sz="1000">
              <a:solidFill>
                <a:srgbClr val="434343"/>
              </a:solidFill>
              <a:latin typeface="Roboto"/>
              <a:ea typeface="Roboto"/>
              <a:cs typeface="Roboto"/>
              <a:sym typeface="Roboto"/>
            </a:endParaRPr>
          </a:p>
        </p:txBody>
      </p:sp>
      <p:sp>
        <p:nvSpPr>
          <p:cNvPr id="5616" name="Google Shape;5616;p98"/>
          <p:cNvSpPr txBox="1"/>
          <p:nvPr/>
        </p:nvSpPr>
        <p:spPr>
          <a:xfrm>
            <a:off x="2048350" y="2224148"/>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32</a:t>
            </a:r>
            <a:endParaRPr sz="1000">
              <a:solidFill>
                <a:srgbClr val="434343"/>
              </a:solidFill>
              <a:latin typeface="Roboto"/>
              <a:ea typeface="Roboto"/>
              <a:cs typeface="Roboto"/>
              <a:sym typeface="Roboto"/>
            </a:endParaRPr>
          </a:p>
        </p:txBody>
      </p:sp>
      <p:sp>
        <p:nvSpPr>
          <p:cNvPr id="5617" name="Google Shape;5617;p98"/>
          <p:cNvSpPr txBox="1"/>
          <p:nvPr/>
        </p:nvSpPr>
        <p:spPr>
          <a:xfrm>
            <a:off x="2291200" y="2234723"/>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32</a:t>
            </a:r>
            <a:endParaRPr sz="1000">
              <a:solidFill>
                <a:srgbClr val="434343"/>
              </a:solidFill>
              <a:latin typeface="Roboto"/>
              <a:ea typeface="Roboto"/>
              <a:cs typeface="Roboto"/>
              <a:sym typeface="Roboto"/>
            </a:endParaRPr>
          </a:p>
        </p:txBody>
      </p:sp>
      <p:sp>
        <p:nvSpPr>
          <p:cNvPr id="5618" name="Google Shape;5618;p98"/>
          <p:cNvSpPr txBox="1"/>
          <p:nvPr/>
        </p:nvSpPr>
        <p:spPr>
          <a:xfrm>
            <a:off x="2574250" y="3090873"/>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64</a:t>
            </a:r>
            <a:endParaRPr sz="1000">
              <a:solidFill>
                <a:srgbClr val="434343"/>
              </a:solidFill>
              <a:latin typeface="Roboto"/>
              <a:ea typeface="Roboto"/>
              <a:cs typeface="Roboto"/>
              <a:sym typeface="Roboto"/>
            </a:endParaRPr>
          </a:p>
        </p:txBody>
      </p:sp>
      <p:sp>
        <p:nvSpPr>
          <p:cNvPr id="5619" name="Google Shape;5619;p98"/>
          <p:cNvSpPr txBox="1"/>
          <p:nvPr/>
        </p:nvSpPr>
        <p:spPr>
          <a:xfrm>
            <a:off x="3208025" y="3645627"/>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128</a:t>
            </a:r>
            <a:endParaRPr sz="1000">
              <a:solidFill>
                <a:srgbClr val="434343"/>
              </a:solidFill>
              <a:latin typeface="Roboto"/>
              <a:ea typeface="Roboto"/>
              <a:cs typeface="Roboto"/>
              <a:sym typeface="Roboto"/>
            </a:endParaRPr>
          </a:p>
        </p:txBody>
      </p:sp>
      <p:sp>
        <p:nvSpPr>
          <p:cNvPr id="5620" name="Google Shape;5620;p98"/>
          <p:cNvSpPr txBox="1"/>
          <p:nvPr/>
        </p:nvSpPr>
        <p:spPr>
          <a:xfrm>
            <a:off x="3558375" y="3646360"/>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128</a:t>
            </a:r>
            <a:endParaRPr sz="1000">
              <a:solidFill>
                <a:srgbClr val="434343"/>
              </a:solidFill>
              <a:latin typeface="Roboto"/>
              <a:ea typeface="Roboto"/>
              <a:cs typeface="Roboto"/>
              <a:sym typeface="Roboto"/>
            </a:endParaRPr>
          </a:p>
        </p:txBody>
      </p:sp>
      <p:sp>
        <p:nvSpPr>
          <p:cNvPr id="5621" name="Google Shape;5621;p98"/>
          <p:cNvSpPr txBox="1"/>
          <p:nvPr/>
        </p:nvSpPr>
        <p:spPr>
          <a:xfrm>
            <a:off x="3988873" y="4280886"/>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256</a:t>
            </a:r>
            <a:endParaRPr sz="1000">
              <a:solidFill>
                <a:srgbClr val="434343"/>
              </a:solidFill>
              <a:latin typeface="Roboto"/>
              <a:ea typeface="Roboto"/>
              <a:cs typeface="Roboto"/>
              <a:sym typeface="Roboto"/>
            </a:endParaRPr>
          </a:p>
        </p:txBody>
      </p:sp>
      <p:sp>
        <p:nvSpPr>
          <p:cNvPr id="5622" name="Google Shape;5622;p98"/>
          <p:cNvSpPr txBox="1"/>
          <p:nvPr/>
        </p:nvSpPr>
        <p:spPr>
          <a:xfrm>
            <a:off x="4447650" y="4289710"/>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256</a:t>
            </a:r>
            <a:endParaRPr sz="1000">
              <a:solidFill>
                <a:srgbClr val="434343"/>
              </a:solidFill>
              <a:latin typeface="Roboto"/>
              <a:ea typeface="Roboto"/>
              <a:cs typeface="Roboto"/>
              <a:sym typeface="Roboto"/>
            </a:endParaRPr>
          </a:p>
        </p:txBody>
      </p:sp>
      <p:sp>
        <p:nvSpPr>
          <p:cNvPr id="5623" name="Google Shape;5623;p98"/>
          <p:cNvSpPr txBox="1"/>
          <p:nvPr/>
        </p:nvSpPr>
        <p:spPr>
          <a:xfrm>
            <a:off x="4153240" y="3643365"/>
            <a:ext cx="7791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128+256</a:t>
            </a:r>
            <a:endParaRPr sz="1000">
              <a:solidFill>
                <a:srgbClr val="434343"/>
              </a:solidFill>
              <a:latin typeface="Roboto"/>
              <a:ea typeface="Roboto"/>
              <a:cs typeface="Roboto"/>
              <a:sym typeface="Roboto"/>
            </a:endParaRPr>
          </a:p>
        </p:txBody>
      </p:sp>
      <p:sp>
        <p:nvSpPr>
          <p:cNvPr id="5624" name="Google Shape;5624;p98"/>
          <p:cNvSpPr txBox="1"/>
          <p:nvPr/>
        </p:nvSpPr>
        <p:spPr>
          <a:xfrm>
            <a:off x="4868463" y="3643380"/>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128</a:t>
            </a:r>
            <a:endParaRPr sz="1000">
              <a:solidFill>
                <a:srgbClr val="434343"/>
              </a:solidFill>
              <a:latin typeface="Roboto"/>
              <a:ea typeface="Roboto"/>
              <a:cs typeface="Roboto"/>
              <a:sym typeface="Roboto"/>
            </a:endParaRPr>
          </a:p>
        </p:txBody>
      </p:sp>
      <p:sp>
        <p:nvSpPr>
          <p:cNvPr id="5625" name="Google Shape;5625;p98"/>
          <p:cNvSpPr txBox="1"/>
          <p:nvPr/>
        </p:nvSpPr>
        <p:spPr>
          <a:xfrm>
            <a:off x="7257748" y="651010"/>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1</a:t>
            </a:r>
            <a:endParaRPr sz="1000">
              <a:solidFill>
                <a:srgbClr val="434343"/>
              </a:solidFill>
              <a:latin typeface="Roboto"/>
              <a:ea typeface="Roboto"/>
              <a:cs typeface="Roboto"/>
              <a:sym typeface="Roboto"/>
            </a:endParaRPr>
          </a:p>
        </p:txBody>
      </p:sp>
      <p:sp>
        <p:nvSpPr>
          <p:cNvPr id="5626" name="Google Shape;5626;p98"/>
          <p:cNvSpPr txBox="1"/>
          <p:nvPr/>
        </p:nvSpPr>
        <p:spPr>
          <a:xfrm>
            <a:off x="5038850" y="3120165"/>
            <a:ext cx="6168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64+128</a:t>
            </a:r>
            <a:endParaRPr sz="1000">
              <a:solidFill>
                <a:srgbClr val="434343"/>
              </a:solidFill>
              <a:latin typeface="Roboto"/>
              <a:ea typeface="Roboto"/>
              <a:cs typeface="Roboto"/>
              <a:sym typeface="Roboto"/>
            </a:endParaRPr>
          </a:p>
        </p:txBody>
      </p:sp>
      <p:sp>
        <p:nvSpPr>
          <p:cNvPr id="5627" name="Google Shape;5627;p98"/>
          <p:cNvSpPr txBox="1"/>
          <p:nvPr/>
        </p:nvSpPr>
        <p:spPr>
          <a:xfrm>
            <a:off x="5573718" y="3123268"/>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64</a:t>
            </a:r>
            <a:endParaRPr sz="1000">
              <a:solidFill>
                <a:srgbClr val="434343"/>
              </a:solidFill>
              <a:latin typeface="Roboto"/>
              <a:ea typeface="Roboto"/>
              <a:cs typeface="Roboto"/>
              <a:sym typeface="Roboto"/>
            </a:endParaRPr>
          </a:p>
        </p:txBody>
      </p:sp>
      <p:sp>
        <p:nvSpPr>
          <p:cNvPr id="5628" name="Google Shape;5628;p98"/>
          <p:cNvSpPr txBox="1"/>
          <p:nvPr/>
        </p:nvSpPr>
        <p:spPr>
          <a:xfrm>
            <a:off x="5801933" y="2238145"/>
            <a:ext cx="5616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32+64</a:t>
            </a:r>
            <a:endParaRPr sz="1000">
              <a:solidFill>
                <a:srgbClr val="434343"/>
              </a:solidFill>
              <a:latin typeface="Roboto"/>
              <a:ea typeface="Roboto"/>
              <a:cs typeface="Roboto"/>
              <a:sym typeface="Roboto"/>
            </a:endParaRPr>
          </a:p>
        </p:txBody>
      </p:sp>
      <p:sp>
        <p:nvSpPr>
          <p:cNvPr id="5629" name="Google Shape;5629;p98"/>
          <p:cNvSpPr txBox="1"/>
          <p:nvPr/>
        </p:nvSpPr>
        <p:spPr>
          <a:xfrm>
            <a:off x="6198376" y="2234755"/>
            <a:ext cx="5616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32</a:t>
            </a:r>
            <a:endParaRPr sz="1000">
              <a:solidFill>
                <a:srgbClr val="434343"/>
              </a:solidFill>
              <a:latin typeface="Roboto"/>
              <a:ea typeface="Roboto"/>
              <a:cs typeface="Roboto"/>
              <a:sym typeface="Roboto"/>
            </a:endParaRPr>
          </a:p>
        </p:txBody>
      </p:sp>
      <p:sp>
        <p:nvSpPr>
          <p:cNvPr id="5630" name="Google Shape;5630;p98"/>
          <p:cNvSpPr txBox="1"/>
          <p:nvPr/>
        </p:nvSpPr>
        <p:spPr>
          <a:xfrm>
            <a:off x="6414733" y="642902"/>
            <a:ext cx="5616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16+32</a:t>
            </a:r>
            <a:endParaRPr sz="1000">
              <a:solidFill>
                <a:srgbClr val="434343"/>
              </a:solidFill>
              <a:latin typeface="Roboto"/>
              <a:ea typeface="Roboto"/>
              <a:cs typeface="Roboto"/>
              <a:sym typeface="Roboto"/>
            </a:endParaRPr>
          </a:p>
        </p:txBody>
      </p:sp>
      <p:sp>
        <p:nvSpPr>
          <p:cNvPr id="5631" name="Google Shape;5631;p98"/>
          <p:cNvSpPr txBox="1"/>
          <p:nvPr/>
        </p:nvSpPr>
        <p:spPr>
          <a:xfrm>
            <a:off x="6774770" y="642913"/>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16</a:t>
            </a:r>
            <a:endParaRPr sz="1000">
              <a:solidFill>
                <a:srgbClr val="434343"/>
              </a:solidFill>
              <a:latin typeface="Roboto"/>
              <a:ea typeface="Roboto"/>
              <a:cs typeface="Roboto"/>
              <a:sym typeface="Roboto"/>
            </a:endParaRPr>
          </a:p>
        </p:txBody>
      </p:sp>
      <p:sp>
        <p:nvSpPr>
          <p:cNvPr id="5632" name="Google Shape;5632;p98"/>
          <p:cNvSpPr txBox="1"/>
          <p:nvPr/>
        </p:nvSpPr>
        <p:spPr>
          <a:xfrm>
            <a:off x="7009000" y="650995"/>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16</a:t>
            </a:r>
            <a:endParaRPr sz="1000">
              <a:solidFill>
                <a:srgbClr val="434343"/>
              </a:solidFill>
              <a:latin typeface="Roboto"/>
              <a:ea typeface="Roboto"/>
              <a:cs typeface="Roboto"/>
              <a:sym typeface="Roboto"/>
            </a:endParaRPr>
          </a:p>
        </p:txBody>
      </p:sp>
      <p:sp>
        <p:nvSpPr>
          <p:cNvPr id="5633" name="Google Shape;5633;p98"/>
          <p:cNvSpPr/>
          <p:nvPr/>
        </p:nvSpPr>
        <p:spPr>
          <a:xfrm>
            <a:off x="2596838" y="856813"/>
            <a:ext cx="3477000" cy="6159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4" name="Google Shape;5634;p98"/>
          <p:cNvSpPr/>
          <p:nvPr/>
        </p:nvSpPr>
        <p:spPr>
          <a:xfrm>
            <a:off x="2674455" y="924439"/>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5" name="Google Shape;5635;p98"/>
          <p:cNvSpPr/>
          <p:nvPr/>
        </p:nvSpPr>
        <p:spPr>
          <a:xfrm rot="5400000">
            <a:off x="2674474" y="1112709"/>
            <a:ext cx="99300" cy="69600"/>
          </a:xfrm>
          <a:prstGeom prst="chevron">
            <a:avLst>
              <a:gd name="adj" fmla="val 50000"/>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636" name="Google Shape;5636;p98"/>
          <p:cNvCxnSpPr/>
          <p:nvPr/>
        </p:nvCxnSpPr>
        <p:spPr>
          <a:xfrm rot="10800000" flipH="1">
            <a:off x="3855642" y="1163250"/>
            <a:ext cx="304800" cy="3000"/>
          </a:xfrm>
          <a:prstGeom prst="straightConnector1">
            <a:avLst/>
          </a:prstGeom>
          <a:noFill/>
          <a:ln w="19050" cap="flat" cmpd="sng">
            <a:solidFill>
              <a:srgbClr val="980000"/>
            </a:solidFill>
            <a:prstDash val="solid"/>
            <a:round/>
            <a:headEnd type="none" w="med" len="med"/>
            <a:tailEnd type="triangle" w="med" len="med"/>
          </a:ln>
        </p:spPr>
      </p:cxnSp>
      <p:sp>
        <p:nvSpPr>
          <p:cNvPr id="5637" name="Google Shape;5637;p98"/>
          <p:cNvSpPr/>
          <p:nvPr/>
        </p:nvSpPr>
        <p:spPr>
          <a:xfrm>
            <a:off x="4068738" y="1304189"/>
            <a:ext cx="99300" cy="124800"/>
          </a:xfrm>
          <a:prstGeom prst="rect">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8" name="Google Shape;5638;p98"/>
          <p:cNvSpPr/>
          <p:nvPr/>
        </p:nvSpPr>
        <p:spPr>
          <a:xfrm>
            <a:off x="4047544" y="924439"/>
            <a:ext cx="99300" cy="69600"/>
          </a:xfrm>
          <a:prstGeom prst="chevron">
            <a:avLst>
              <a:gd name="adj" fmla="val 50000"/>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9" name="Google Shape;5639;p98"/>
          <p:cNvSpPr/>
          <p:nvPr/>
        </p:nvSpPr>
        <p:spPr>
          <a:xfrm rot="5400000" flipH="1">
            <a:off x="2674454" y="1315843"/>
            <a:ext cx="99300" cy="69600"/>
          </a:xfrm>
          <a:prstGeom prst="chevron">
            <a:avLst>
              <a:gd name="adj" fmla="val 50000"/>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0" name="Google Shape;5640;p98"/>
          <p:cNvSpPr/>
          <p:nvPr/>
        </p:nvSpPr>
        <p:spPr>
          <a:xfrm>
            <a:off x="1923284" y="2154548"/>
            <a:ext cx="69600" cy="69600"/>
          </a:xfrm>
          <a:prstGeom prst="rect">
            <a:avLst/>
          </a:prstGeom>
          <a:solidFill>
            <a:srgbClr val="99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1" name="Google Shape;5641;p98"/>
          <p:cNvSpPr/>
          <p:nvPr/>
        </p:nvSpPr>
        <p:spPr>
          <a:xfrm>
            <a:off x="2349709" y="3050573"/>
            <a:ext cx="69600" cy="69600"/>
          </a:xfrm>
          <a:prstGeom prst="rect">
            <a:avLst/>
          </a:prstGeom>
          <a:solidFill>
            <a:srgbClr val="99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2" name="Google Shape;5642;p98"/>
          <p:cNvSpPr/>
          <p:nvPr/>
        </p:nvSpPr>
        <p:spPr>
          <a:xfrm>
            <a:off x="2907559" y="3576748"/>
            <a:ext cx="69600" cy="69600"/>
          </a:xfrm>
          <a:prstGeom prst="rect">
            <a:avLst/>
          </a:prstGeom>
          <a:solidFill>
            <a:srgbClr val="3D85C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3" name="Google Shape;5643;p98"/>
          <p:cNvSpPr/>
          <p:nvPr/>
        </p:nvSpPr>
        <p:spPr>
          <a:xfrm>
            <a:off x="4390734" y="4351523"/>
            <a:ext cx="69600" cy="69600"/>
          </a:xfrm>
          <a:prstGeom prst="rect">
            <a:avLst/>
          </a:prstGeom>
          <a:solidFill>
            <a:srgbClr val="00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4" name="Google Shape;5644;p98"/>
          <p:cNvSpPr/>
          <p:nvPr/>
        </p:nvSpPr>
        <p:spPr>
          <a:xfrm>
            <a:off x="6578459" y="3050573"/>
            <a:ext cx="69600" cy="69600"/>
          </a:xfrm>
          <a:prstGeom prst="rect">
            <a:avLst/>
          </a:prstGeom>
          <a:solidFill>
            <a:srgbClr val="99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5" name="Google Shape;5645;p98"/>
          <p:cNvSpPr/>
          <p:nvPr/>
        </p:nvSpPr>
        <p:spPr>
          <a:xfrm>
            <a:off x="7315509" y="2154548"/>
            <a:ext cx="69600" cy="69600"/>
          </a:xfrm>
          <a:prstGeom prst="rect">
            <a:avLst/>
          </a:prstGeom>
          <a:solidFill>
            <a:srgbClr val="99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6" name="Google Shape;5646;p98"/>
          <p:cNvSpPr/>
          <p:nvPr/>
        </p:nvSpPr>
        <p:spPr>
          <a:xfrm>
            <a:off x="5943246" y="3576748"/>
            <a:ext cx="69600" cy="69600"/>
          </a:xfrm>
          <a:prstGeom prst="rect">
            <a:avLst/>
          </a:prstGeom>
          <a:solidFill>
            <a:srgbClr val="3D85C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7" name="Google Shape;5647;p98"/>
          <p:cNvSpPr/>
          <p:nvPr/>
        </p:nvSpPr>
        <p:spPr>
          <a:xfrm>
            <a:off x="5225496" y="4008523"/>
            <a:ext cx="69600" cy="69600"/>
          </a:xfrm>
          <a:prstGeom prst="rect">
            <a:avLst/>
          </a:prstGeom>
          <a:solidFill>
            <a:srgbClr val="3D85C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8" name="Google Shape;5648;p98"/>
          <p:cNvSpPr/>
          <p:nvPr/>
        </p:nvSpPr>
        <p:spPr>
          <a:xfrm>
            <a:off x="3547359" y="4008523"/>
            <a:ext cx="69600" cy="69600"/>
          </a:xfrm>
          <a:prstGeom prst="rect">
            <a:avLst/>
          </a:prstGeom>
          <a:solidFill>
            <a:srgbClr val="3D85C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9" name="Google Shape;5649;p98"/>
          <p:cNvSpPr/>
          <p:nvPr/>
        </p:nvSpPr>
        <p:spPr>
          <a:xfrm>
            <a:off x="5132959" y="944236"/>
            <a:ext cx="69600" cy="69600"/>
          </a:xfrm>
          <a:prstGeom prst="rect">
            <a:avLst/>
          </a:prstGeom>
          <a:solidFill>
            <a:srgbClr val="99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0" name="Google Shape;5650;p98"/>
          <p:cNvSpPr/>
          <p:nvPr/>
        </p:nvSpPr>
        <p:spPr>
          <a:xfrm>
            <a:off x="5132959" y="1129961"/>
            <a:ext cx="69600" cy="69600"/>
          </a:xfrm>
          <a:prstGeom prst="rect">
            <a:avLst/>
          </a:prstGeom>
          <a:solidFill>
            <a:srgbClr val="3D85C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1" name="Google Shape;5651;p98"/>
          <p:cNvSpPr/>
          <p:nvPr/>
        </p:nvSpPr>
        <p:spPr>
          <a:xfrm>
            <a:off x="5132959" y="1315848"/>
            <a:ext cx="69600" cy="69600"/>
          </a:xfrm>
          <a:prstGeom prst="rect">
            <a:avLst/>
          </a:prstGeom>
          <a:solidFill>
            <a:srgbClr val="00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2" name="Google Shape;5652;p98"/>
          <p:cNvSpPr txBox="1"/>
          <p:nvPr/>
        </p:nvSpPr>
        <p:spPr>
          <a:xfrm>
            <a:off x="2623563" y="853800"/>
            <a:ext cx="1261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Convolution 3x3</a:t>
            </a:r>
            <a:endParaRPr sz="1000">
              <a:solidFill>
                <a:srgbClr val="434343"/>
              </a:solidFill>
              <a:latin typeface="Roboto"/>
              <a:ea typeface="Roboto"/>
              <a:cs typeface="Roboto"/>
              <a:sym typeface="Roboto"/>
            </a:endParaRPr>
          </a:p>
        </p:txBody>
      </p:sp>
      <p:sp>
        <p:nvSpPr>
          <p:cNvPr id="5653" name="Google Shape;5653;p98"/>
          <p:cNvSpPr txBox="1"/>
          <p:nvPr/>
        </p:nvSpPr>
        <p:spPr>
          <a:xfrm>
            <a:off x="2623563" y="1040375"/>
            <a:ext cx="1261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Max Pooling 2x2</a:t>
            </a:r>
            <a:endParaRPr sz="1000">
              <a:solidFill>
                <a:srgbClr val="434343"/>
              </a:solidFill>
              <a:latin typeface="Roboto"/>
              <a:ea typeface="Roboto"/>
              <a:cs typeface="Roboto"/>
              <a:sym typeface="Roboto"/>
            </a:endParaRPr>
          </a:p>
        </p:txBody>
      </p:sp>
      <p:sp>
        <p:nvSpPr>
          <p:cNvPr id="5654" name="Google Shape;5654;p98"/>
          <p:cNvSpPr txBox="1"/>
          <p:nvPr/>
        </p:nvSpPr>
        <p:spPr>
          <a:xfrm>
            <a:off x="4017310" y="853800"/>
            <a:ext cx="1261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Convolution 1x1</a:t>
            </a:r>
            <a:endParaRPr sz="1000">
              <a:solidFill>
                <a:srgbClr val="434343"/>
              </a:solidFill>
              <a:latin typeface="Roboto"/>
              <a:ea typeface="Roboto"/>
              <a:cs typeface="Roboto"/>
              <a:sym typeface="Roboto"/>
            </a:endParaRPr>
          </a:p>
        </p:txBody>
      </p:sp>
      <p:sp>
        <p:nvSpPr>
          <p:cNvPr id="5655" name="Google Shape;5655;p98"/>
          <p:cNvSpPr txBox="1"/>
          <p:nvPr/>
        </p:nvSpPr>
        <p:spPr>
          <a:xfrm>
            <a:off x="4022764" y="1059325"/>
            <a:ext cx="1261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Skip connection</a:t>
            </a:r>
            <a:endParaRPr sz="1000">
              <a:solidFill>
                <a:srgbClr val="434343"/>
              </a:solidFill>
              <a:latin typeface="Roboto"/>
              <a:ea typeface="Roboto"/>
              <a:cs typeface="Roboto"/>
              <a:sym typeface="Roboto"/>
            </a:endParaRPr>
          </a:p>
        </p:txBody>
      </p:sp>
      <p:sp>
        <p:nvSpPr>
          <p:cNvPr id="5656" name="Google Shape;5656;p98"/>
          <p:cNvSpPr txBox="1"/>
          <p:nvPr/>
        </p:nvSpPr>
        <p:spPr>
          <a:xfrm>
            <a:off x="2623563" y="1261150"/>
            <a:ext cx="1261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Up Sampling 2x2</a:t>
            </a:r>
            <a:endParaRPr sz="1000">
              <a:solidFill>
                <a:srgbClr val="434343"/>
              </a:solidFill>
              <a:latin typeface="Roboto"/>
              <a:ea typeface="Roboto"/>
              <a:cs typeface="Roboto"/>
              <a:sym typeface="Roboto"/>
            </a:endParaRPr>
          </a:p>
        </p:txBody>
      </p:sp>
      <p:sp>
        <p:nvSpPr>
          <p:cNvPr id="5657" name="Google Shape;5657;p98"/>
          <p:cNvSpPr txBox="1"/>
          <p:nvPr/>
        </p:nvSpPr>
        <p:spPr>
          <a:xfrm>
            <a:off x="3946194" y="1258537"/>
            <a:ext cx="1261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Block copied</a:t>
            </a:r>
            <a:endParaRPr sz="1000">
              <a:solidFill>
                <a:srgbClr val="434343"/>
              </a:solidFill>
              <a:latin typeface="Roboto"/>
              <a:ea typeface="Roboto"/>
              <a:cs typeface="Roboto"/>
              <a:sym typeface="Roboto"/>
            </a:endParaRPr>
          </a:p>
        </p:txBody>
      </p:sp>
      <p:sp>
        <p:nvSpPr>
          <p:cNvPr id="5658" name="Google Shape;5658;p98"/>
          <p:cNvSpPr txBox="1"/>
          <p:nvPr/>
        </p:nvSpPr>
        <p:spPr>
          <a:xfrm>
            <a:off x="5197181" y="873450"/>
            <a:ext cx="8490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Dropout 0.1</a:t>
            </a:r>
            <a:endParaRPr sz="1000">
              <a:solidFill>
                <a:srgbClr val="434343"/>
              </a:solidFill>
              <a:latin typeface="Roboto"/>
              <a:ea typeface="Roboto"/>
              <a:cs typeface="Roboto"/>
              <a:sym typeface="Roboto"/>
            </a:endParaRPr>
          </a:p>
        </p:txBody>
      </p:sp>
      <p:sp>
        <p:nvSpPr>
          <p:cNvPr id="5659" name="Google Shape;5659;p98"/>
          <p:cNvSpPr txBox="1"/>
          <p:nvPr/>
        </p:nvSpPr>
        <p:spPr>
          <a:xfrm>
            <a:off x="5199553" y="1059412"/>
            <a:ext cx="8490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Dropout 0.2</a:t>
            </a:r>
            <a:endParaRPr sz="1000">
              <a:solidFill>
                <a:srgbClr val="434343"/>
              </a:solidFill>
              <a:latin typeface="Roboto"/>
              <a:ea typeface="Roboto"/>
              <a:cs typeface="Roboto"/>
              <a:sym typeface="Roboto"/>
            </a:endParaRPr>
          </a:p>
        </p:txBody>
      </p:sp>
      <p:sp>
        <p:nvSpPr>
          <p:cNvPr id="5660" name="Google Shape;5660;p98"/>
          <p:cNvSpPr txBox="1"/>
          <p:nvPr/>
        </p:nvSpPr>
        <p:spPr>
          <a:xfrm>
            <a:off x="5199577" y="1245195"/>
            <a:ext cx="8490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Dropout 0.3</a:t>
            </a:r>
            <a:endParaRPr sz="1000">
              <a:solidFill>
                <a:srgbClr val="434343"/>
              </a:solidFill>
              <a:latin typeface="Roboto"/>
              <a:ea typeface="Roboto"/>
              <a:cs typeface="Roboto"/>
              <a:sym typeface="Roboto"/>
            </a:endParaRPr>
          </a:p>
        </p:txBody>
      </p:sp>
      <p:sp>
        <p:nvSpPr>
          <p:cNvPr id="5661" name="Google Shape;5661;p98"/>
          <p:cNvSpPr/>
          <p:nvPr/>
        </p:nvSpPr>
        <p:spPr>
          <a:xfrm>
            <a:off x="534488" y="1036175"/>
            <a:ext cx="780300" cy="780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2" name="Google Shape;5662;p98"/>
          <p:cNvSpPr/>
          <p:nvPr/>
        </p:nvSpPr>
        <p:spPr>
          <a:xfrm>
            <a:off x="610688" y="1112375"/>
            <a:ext cx="780300" cy="780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3" name="Google Shape;5663;p98"/>
          <p:cNvSpPr/>
          <p:nvPr/>
        </p:nvSpPr>
        <p:spPr>
          <a:xfrm>
            <a:off x="686888" y="1188575"/>
            <a:ext cx="780300" cy="780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4" name="Google Shape;5664;p98"/>
          <p:cNvSpPr/>
          <p:nvPr/>
        </p:nvSpPr>
        <p:spPr>
          <a:xfrm>
            <a:off x="763088" y="1264775"/>
            <a:ext cx="780300" cy="780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5" name="Google Shape;5665;p98"/>
          <p:cNvSpPr/>
          <p:nvPr/>
        </p:nvSpPr>
        <p:spPr>
          <a:xfrm>
            <a:off x="7600613" y="998075"/>
            <a:ext cx="780300" cy="780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6" name="Google Shape;5666;p98"/>
          <p:cNvSpPr/>
          <p:nvPr/>
        </p:nvSpPr>
        <p:spPr>
          <a:xfrm>
            <a:off x="7676813" y="1074275"/>
            <a:ext cx="780300" cy="780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7" name="Google Shape;5667;p98"/>
          <p:cNvSpPr/>
          <p:nvPr/>
        </p:nvSpPr>
        <p:spPr>
          <a:xfrm>
            <a:off x="7753013" y="1150475"/>
            <a:ext cx="780300" cy="780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8" name="Google Shape;5668;p98"/>
          <p:cNvSpPr/>
          <p:nvPr/>
        </p:nvSpPr>
        <p:spPr>
          <a:xfrm>
            <a:off x="7829213" y="1226675"/>
            <a:ext cx="780300" cy="780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5672"/>
        <p:cNvGrpSpPr/>
        <p:nvPr/>
      </p:nvGrpSpPr>
      <p:grpSpPr>
        <a:xfrm>
          <a:off x="0" y="0"/>
          <a:ext cx="0" cy="0"/>
          <a:chOff x="0" y="0"/>
          <a:chExt cx="0" cy="0"/>
        </a:xfrm>
      </p:grpSpPr>
      <p:sp>
        <p:nvSpPr>
          <p:cNvPr id="5673" name="Google Shape;5673;p99"/>
          <p:cNvSpPr/>
          <p:nvPr/>
        </p:nvSpPr>
        <p:spPr>
          <a:xfrm rot="5400000">
            <a:off x="3092875" y="3646550"/>
            <a:ext cx="9285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Conv3-32</a:t>
            </a:r>
            <a:endParaRPr sz="1200"/>
          </a:p>
        </p:txBody>
      </p:sp>
      <p:sp>
        <p:nvSpPr>
          <p:cNvPr id="5674" name="Google Shape;5674;p99"/>
          <p:cNvSpPr/>
          <p:nvPr/>
        </p:nvSpPr>
        <p:spPr>
          <a:xfrm rot="5400000">
            <a:off x="3788850" y="3649699"/>
            <a:ext cx="934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Conv3-32</a:t>
            </a:r>
            <a:endParaRPr sz="1200"/>
          </a:p>
        </p:txBody>
      </p:sp>
      <p:sp>
        <p:nvSpPr>
          <p:cNvPr id="5675" name="Google Shape;5675;p99"/>
          <p:cNvSpPr/>
          <p:nvPr/>
        </p:nvSpPr>
        <p:spPr>
          <a:xfrm rot="5400000">
            <a:off x="3439300" y="3649699"/>
            <a:ext cx="934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200">
                <a:solidFill>
                  <a:schemeClr val="dk1"/>
                </a:solidFill>
              </a:rPr>
              <a:t>Conv3-32</a:t>
            </a:r>
            <a:endParaRPr sz="1200"/>
          </a:p>
        </p:txBody>
      </p:sp>
      <p:sp>
        <p:nvSpPr>
          <p:cNvPr id="5676" name="Google Shape;5676;p99"/>
          <p:cNvSpPr/>
          <p:nvPr/>
        </p:nvSpPr>
        <p:spPr>
          <a:xfrm rot="5400000">
            <a:off x="4485025" y="3652699"/>
            <a:ext cx="9408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200">
                <a:solidFill>
                  <a:schemeClr val="dk1"/>
                </a:solidFill>
              </a:rPr>
              <a:t>Max-Pool</a:t>
            </a:r>
            <a:endParaRPr sz="1200"/>
          </a:p>
        </p:txBody>
      </p:sp>
      <p:sp>
        <p:nvSpPr>
          <p:cNvPr id="5677" name="Google Shape;5677;p99"/>
          <p:cNvSpPr/>
          <p:nvPr/>
        </p:nvSpPr>
        <p:spPr>
          <a:xfrm rot="5400000">
            <a:off x="4135450" y="3652699"/>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200">
                <a:solidFill>
                  <a:schemeClr val="dk1"/>
                </a:solidFill>
              </a:rPr>
              <a:t>Conv3-32</a:t>
            </a:r>
            <a:endParaRPr sz="1200"/>
          </a:p>
        </p:txBody>
      </p:sp>
      <p:sp>
        <p:nvSpPr>
          <p:cNvPr id="5678" name="Google Shape;5678;p99"/>
          <p:cNvSpPr/>
          <p:nvPr/>
        </p:nvSpPr>
        <p:spPr>
          <a:xfrm rot="5400000">
            <a:off x="5883325" y="3652699"/>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200">
                <a:solidFill>
                  <a:schemeClr val="dk1"/>
                </a:solidFill>
              </a:rPr>
              <a:t>Conv3-128</a:t>
            </a:r>
            <a:endParaRPr sz="1200"/>
          </a:p>
        </p:txBody>
      </p:sp>
      <p:sp>
        <p:nvSpPr>
          <p:cNvPr id="5679" name="Google Shape;5679;p99"/>
          <p:cNvSpPr/>
          <p:nvPr/>
        </p:nvSpPr>
        <p:spPr>
          <a:xfrm rot="5400000">
            <a:off x="6232900" y="3652699"/>
            <a:ext cx="9408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200">
                <a:solidFill>
                  <a:schemeClr val="dk1"/>
                </a:solidFill>
              </a:rPr>
              <a:t>Max-Pool</a:t>
            </a:r>
            <a:endParaRPr sz="1200"/>
          </a:p>
        </p:txBody>
      </p:sp>
      <p:sp>
        <p:nvSpPr>
          <p:cNvPr id="5680" name="Google Shape;5680;p99"/>
          <p:cNvSpPr/>
          <p:nvPr/>
        </p:nvSpPr>
        <p:spPr>
          <a:xfrm rot="5400000">
            <a:off x="4834600" y="3652699"/>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Conv3-64</a:t>
            </a:r>
            <a:endParaRPr sz="1200"/>
          </a:p>
        </p:txBody>
      </p:sp>
      <p:sp>
        <p:nvSpPr>
          <p:cNvPr id="5681" name="Google Shape;5681;p99"/>
          <p:cNvSpPr/>
          <p:nvPr/>
        </p:nvSpPr>
        <p:spPr>
          <a:xfrm rot="5400000">
            <a:off x="5184175" y="3652700"/>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Conv3-64</a:t>
            </a:r>
            <a:endParaRPr sz="1200"/>
          </a:p>
        </p:txBody>
      </p:sp>
      <p:sp>
        <p:nvSpPr>
          <p:cNvPr id="5682" name="Google Shape;5682;p99"/>
          <p:cNvSpPr/>
          <p:nvPr/>
        </p:nvSpPr>
        <p:spPr>
          <a:xfrm rot="5400000">
            <a:off x="5533750" y="3652699"/>
            <a:ext cx="9408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Max-Pool</a:t>
            </a:r>
            <a:endParaRPr sz="1200"/>
          </a:p>
        </p:txBody>
      </p:sp>
      <p:cxnSp>
        <p:nvCxnSpPr>
          <p:cNvPr id="5683" name="Google Shape;5683;p99"/>
          <p:cNvCxnSpPr>
            <a:stCxn id="5673" idx="0"/>
            <a:endCxn id="5675" idx="2"/>
          </p:cNvCxnSpPr>
          <p:nvPr/>
        </p:nvCxnSpPr>
        <p:spPr>
          <a:xfrm>
            <a:off x="3694675" y="3784100"/>
            <a:ext cx="74400" cy="3000"/>
          </a:xfrm>
          <a:prstGeom prst="straightConnector1">
            <a:avLst/>
          </a:prstGeom>
          <a:noFill/>
          <a:ln w="9525" cap="flat" cmpd="sng">
            <a:solidFill>
              <a:schemeClr val="dk2"/>
            </a:solidFill>
            <a:prstDash val="solid"/>
            <a:round/>
            <a:headEnd type="none" w="med" len="med"/>
            <a:tailEnd type="none" w="med" len="med"/>
          </a:ln>
        </p:spPr>
      </p:cxnSp>
      <p:cxnSp>
        <p:nvCxnSpPr>
          <p:cNvPr id="5684" name="Google Shape;5684;p99"/>
          <p:cNvCxnSpPr>
            <a:stCxn id="5675" idx="0"/>
            <a:endCxn id="5675" idx="0"/>
          </p:cNvCxnSpPr>
          <p:nvPr/>
        </p:nvCxnSpPr>
        <p:spPr>
          <a:xfrm>
            <a:off x="4044250" y="3787249"/>
            <a:ext cx="0" cy="0"/>
          </a:xfrm>
          <a:prstGeom prst="straightConnector1">
            <a:avLst/>
          </a:prstGeom>
          <a:noFill/>
          <a:ln w="9525" cap="flat" cmpd="sng">
            <a:solidFill>
              <a:schemeClr val="dk2"/>
            </a:solidFill>
            <a:prstDash val="solid"/>
            <a:round/>
            <a:headEnd type="none" w="med" len="med"/>
            <a:tailEnd type="none" w="med" len="med"/>
          </a:ln>
        </p:spPr>
      </p:cxnSp>
      <p:cxnSp>
        <p:nvCxnSpPr>
          <p:cNvPr id="5685" name="Google Shape;5685;p99"/>
          <p:cNvCxnSpPr>
            <a:stCxn id="5674" idx="0"/>
            <a:endCxn id="5677" idx="2"/>
          </p:cNvCxnSpPr>
          <p:nvPr/>
        </p:nvCxnSpPr>
        <p:spPr>
          <a:xfrm>
            <a:off x="4393800" y="3787249"/>
            <a:ext cx="74400" cy="3000"/>
          </a:xfrm>
          <a:prstGeom prst="straightConnector1">
            <a:avLst/>
          </a:prstGeom>
          <a:noFill/>
          <a:ln w="9525" cap="flat" cmpd="sng">
            <a:solidFill>
              <a:schemeClr val="dk2"/>
            </a:solidFill>
            <a:prstDash val="solid"/>
            <a:round/>
            <a:headEnd type="none" w="med" len="med"/>
            <a:tailEnd type="none" w="med" len="med"/>
          </a:ln>
        </p:spPr>
      </p:cxnSp>
      <p:cxnSp>
        <p:nvCxnSpPr>
          <p:cNvPr id="5686" name="Google Shape;5686;p99"/>
          <p:cNvCxnSpPr>
            <a:stCxn id="5675" idx="0"/>
            <a:endCxn id="5675" idx="0"/>
          </p:cNvCxnSpPr>
          <p:nvPr/>
        </p:nvCxnSpPr>
        <p:spPr>
          <a:xfrm>
            <a:off x="4044250" y="3787249"/>
            <a:ext cx="0" cy="0"/>
          </a:xfrm>
          <a:prstGeom prst="straightConnector1">
            <a:avLst/>
          </a:prstGeom>
          <a:noFill/>
          <a:ln w="9525" cap="flat" cmpd="sng">
            <a:solidFill>
              <a:schemeClr val="dk2"/>
            </a:solidFill>
            <a:prstDash val="solid"/>
            <a:round/>
            <a:headEnd type="none" w="med" len="med"/>
            <a:tailEnd type="none" w="med" len="med"/>
          </a:ln>
        </p:spPr>
      </p:cxnSp>
      <p:cxnSp>
        <p:nvCxnSpPr>
          <p:cNvPr id="5687" name="Google Shape;5687;p99"/>
          <p:cNvCxnSpPr>
            <a:stCxn id="5675" idx="0"/>
            <a:endCxn id="5675" idx="0"/>
          </p:cNvCxnSpPr>
          <p:nvPr/>
        </p:nvCxnSpPr>
        <p:spPr>
          <a:xfrm>
            <a:off x="4044250" y="3787249"/>
            <a:ext cx="0" cy="0"/>
          </a:xfrm>
          <a:prstGeom prst="straightConnector1">
            <a:avLst/>
          </a:prstGeom>
          <a:noFill/>
          <a:ln w="9525" cap="flat" cmpd="sng">
            <a:solidFill>
              <a:schemeClr val="dk2"/>
            </a:solidFill>
            <a:prstDash val="solid"/>
            <a:round/>
            <a:headEnd type="none" w="med" len="med"/>
            <a:tailEnd type="none" w="med" len="med"/>
          </a:ln>
        </p:spPr>
      </p:cxnSp>
      <p:cxnSp>
        <p:nvCxnSpPr>
          <p:cNvPr id="5688" name="Google Shape;5688;p99"/>
          <p:cNvCxnSpPr>
            <a:stCxn id="5674" idx="2"/>
            <a:endCxn id="5675" idx="0"/>
          </p:cNvCxnSpPr>
          <p:nvPr/>
        </p:nvCxnSpPr>
        <p:spPr>
          <a:xfrm rot="10800000">
            <a:off x="4044300" y="3787249"/>
            <a:ext cx="74400" cy="0"/>
          </a:xfrm>
          <a:prstGeom prst="straightConnector1">
            <a:avLst/>
          </a:prstGeom>
          <a:noFill/>
          <a:ln w="9525" cap="flat" cmpd="sng">
            <a:solidFill>
              <a:schemeClr val="dk2"/>
            </a:solidFill>
            <a:prstDash val="solid"/>
            <a:round/>
            <a:headEnd type="none" w="med" len="med"/>
            <a:tailEnd type="none" w="med" len="med"/>
          </a:ln>
        </p:spPr>
      </p:cxnSp>
      <p:cxnSp>
        <p:nvCxnSpPr>
          <p:cNvPr id="5689" name="Google Shape;5689;p99"/>
          <p:cNvCxnSpPr>
            <a:stCxn id="5677" idx="0"/>
            <a:endCxn id="5676" idx="2"/>
          </p:cNvCxnSpPr>
          <p:nvPr/>
        </p:nvCxnSpPr>
        <p:spPr>
          <a:xfrm>
            <a:off x="4743400" y="3790249"/>
            <a:ext cx="74400" cy="0"/>
          </a:xfrm>
          <a:prstGeom prst="straightConnector1">
            <a:avLst/>
          </a:prstGeom>
          <a:noFill/>
          <a:ln w="9525" cap="flat" cmpd="sng">
            <a:solidFill>
              <a:schemeClr val="dk2"/>
            </a:solidFill>
            <a:prstDash val="solid"/>
            <a:round/>
            <a:headEnd type="none" w="med" len="med"/>
            <a:tailEnd type="none" w="med" len="med"/>
          </a:ln>
        </p:spPr>
      </p:cxnSp>
      <p:cxnSp>
        <p:nvCxnSpPr>
          <p:cNvPr id="5690" name="Google Shape;5690;p99"/>
          <p:cNvCxnSpPr>
            <a:stCxn id="5676" idx="0"/>
            <a:endCxn id="5680" idx="2"/>
          </p:cNvCxnSpPr>
          <p:nvPr/>
        </p:nvCxnSpPr>
        <p:spPr>
          <a:xfrm>
            <a:off x="5092975" y="3790249"/>
            <a:ext cx="74400" cy="0"/>
          </a:xfrm>
          <a:prstGeom prst="straightConnector1">
            <a:avLst/>
          </a:prstGeom>
          <a:noFill/>
          <a:ln w="9525" cap="flat" cmpd="sng">
            <a:solidFill>
              <a:schemeClr val="dk2"/>
            </a:solidFill>
            <a:prstDash val="solid"/>
            <a:round/>
            <a:headEnd type="none" w="med" len="med"/>
            <a:tailEnd type="none" w="med" len="med"/>
          </a:ln>
        </p:spPr>
      </p:cxnSp>
      <p:cxnSp>
        <p:nvCxnSpPr>
          <p:cNvPr id="5691" name="Google Shape;5691;p99"/>
          <p:cNvCxnSpPr>
            <a:stCxn id="5680" idx="0"/>
            <a:endCxn id="5681" idx="2"/>
          </p:cNvCxnSpPr>
          <p:nvPr/>
        </p:nvCxnSpPr>
        <p:spPr>
          <a:xfrm>
            <a:off x="5442550" y="3790249"/>
            <a:ext cx="74400" cy="0"/>
          </a:xfrm>
          <a:prstGeom prst="straightConnector1">
            <a:avLst/>
          </a:prstGeom>
          <a:noFill/>
          <a:ln w="9525" cap="flat" cmpd="sng">
            <a:solidFill>
              <a:schemeClr val="dk2"/>
            </a:solidFill>
            <a:prstDash val="solid"/>
            <a:round/>
            <a:headEnd type="none" w="med" len="med"/>
            <a:tailEnd type="none" w="med" len="med"/>
          </a:ln>
        </p:spPr>
      </p:cxnSp>
      <p:cxnSp>
        <p:nvCxnSpPr>
          <p:cNvPr id="5692" name="Google Shape;5692;p99"/>
          <p:cNvCxnSpPr>
            <a:stCxn id="5681" idx="0"/>
            <a:endCxn id="5682" idx="2"/>
          </p:cNvCxnSpPr>
          <p:nvPr/>
        </p:nvCxnSpPr>
        <p:spPr>
          <a:xfrm>
            <a:off x="5792125" y="3790250"/>
            <a:ext cx="74400" cy="0"/>
          </a:xfrm>
          <a:prstGeom prst="straightConnector1">
            <a:avLst/>
          </a:prstGeom>
          <a:noFill/>
          <a:ln w="9525" cap="flat" cmpd="sng">
            <a:solidFill>
              <a:schemeClr val="dk2"/>
            </a:solidFill>
            <a:prstDash val="solid"/>
            <a:round/>
            <a:headEnd type="none" w="med" len="med"/>
            <a:tailEnd type="none" w="med" len="med"/>
          </a:ln>
        </p:spPr>
      </p:cxnSp>
      <p:cxnSp>
        <p:nvCxnSpPr>
          <p:cNvPr id="5693" name="Google Shape;5693;p99"/>
          <p:cNvCxnSpPr>
            <a:stCxn id="5682" idx="0"/>
            <a:endCxn id="5678" idx="2"/>
          </p:cNvCxnSpPr>
          <p:nvPr/>
        </p:nvCxnSpPr>
        <p:spPr>
          <a:xfrm>
            <a:off x="6141700" y="3790249"/>
            <a:ext cx="74400" cy="0"/>
          </a:xfrm>
          <a:prstGeom prst="straightConnector1">
            <a:avLst/>
          </a:prstGeom>
          <a:noFill/>
          <a:ln w="9525" cap="flat" cmpd="sng">
            <a:solidFill>
              <a:schemeClr val="dk2"/>
            </a:solidFill>
            <a:prstDash val="solid"/>
            <a:round/>
            <a:headEnd type="none" w="med" len="med"/>
            <a:tailEnd type="none" w="med" len="med"/>
          </a:ln>
        </p:spPr>
      </p:cxnSp>
      <p:cxnSp>
        <p:nvCxnSpPr>
          <p:cNvPr id="5694" name="Google Shape;5694;p99"/>
          <p:cNvCxnSpPr>
            <a:stCxn id="5678" idx="0"/>
            <a:endCxn id="5679" idx="2"/>
          </p:cNvCxnSpPr>
          <p:nvPr/>
        </p:nvCxnSpPr>
        <p:spPr>
          <a:xfrm>
            <a:off x="6491275" y="3790249"/>
            <a:ext cx="74400" cy="0"/>
          </a:xfrm>
          <a:prstGeom prst="straightConnector1">
            <a:avLst/>
          </a:prstGeom>
          <a:noFill/>
          <a:ln w="9525" cap="flat" cmpd="sng">
            <a:solidFill>
              <a:schemeClr val="dk2"/>
            </a:solidFill>
            <a:prstDash val="solid"/>
            <a:round/>
            <a:headEnd type="none" w="med" len="med"/>
            <a:tailEnd type="none" w="med" len="med"/>
          </a:ln>
        </p:spPr>
      </p:cxnSp>
      <p:sp>
        <p:nvSpPr>
          <p:cNvPr id="5695" name="Google Shape;5695;p99"/>
          <p:cNvSpPr/>
          <p:nvPr/>
        </p:nvSpPr>
        <p:spPr>
          <a:xfrm rot="5400000">
            <a:off x="71446" y="1394700"/>
            <a:ext cx="773100" cy="275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Input</a:t>
            </a:r>
            <a:endParaRPr sz="1100"/>
          </a:p>
        </p:txBody>
      </p:sp>
      <p:sp>
        <p:nvSpPr>
          <p:cNvPr id="5696" name="Google Shape;5696;p99"/>
          <p:cNvSpPr/>
          <p:nvPr/>
        </p:nvSpPr>
        <p:spPr>
          <a:xfrm rot="5400000">
            <a:off x="421019" y="1394700"/>
            <a:ext cx="7731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Conv</a:t>
            </a:r>
            <a:endParaRPr sz="1100"/>
          </a:p>
        </p:txBody>
      </p:sp>
      <p:sp>
        <p:nvSpPr>
          <p:cNvPr id="5697" name="Google Shape;5697;p99"/>
          <p:cNvSpPr/>
          <p:nvPr/>
        </p:nvSpPr>
        <p:spPr>
          <a:xfrm rot="5400000">
            <a:off x="1120165" y="1394700"/>
            <a:ext cx="7731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Conv</a:t>
            </a:r>
            <a:endParaRPr sz="1100"/>
          </a:p>
        </p:txBody>
      </p:sp>
      <p:sp>
        <p:nvSpPr>
          <p:cNvPr id="5698" name="Google Shape;5698;p99"/>
          <p:cNvSpPr/>
          <p:nvPr/>
        </p:nvSpPr>
        <p:spPr>
          <a:xfrm rot="5400000">
            <a:off x="770593" y="1394700"/>
            <a:ext cx="7731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Max-Pool</a:t>
            </a:r>
            <a:endParaRPr sz="1100"/>
          </a:p>
        </p:txBody>
      </p:sp>
      <p:sp>
        <p:nvSpPr>
          <p:cNvPr id="5699" name="Google Shape;5699;p99"/>
          <p:cNvSpPr/>
          <p:nvPr/>
        </p:nvSpPr>
        <p:spPr>
          <a:xfrm rot="5400000">
            <a:off x="1469750" y="1394700"/>
            <a:ext cx="7731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Max-Pool</a:t>
            </a:r>
            <a:endParaRPr sz="1100"/>
          </a:p>
        </p:txBody>
      </p:sp>
      <p:sp>
        <p:nvSpPr>
          <p:cNvPr id="5700" name="Google Shape;5700;p99"/>
          <p:cNvSpPr/>
          <p:nvPr/>
        </p:nvSpPr>
        <p:spPr>
          <a:xfrm rot="5400000">
            <a:off x="1828527" y="1394700"/>
            <a:ext cx="7731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FC</a:t>
            </a:r>
            <a:endParaRPr sz="1100"/>
          </a:p>
        </p:txBody>
      </p:sp>
      <p:sp>
        <p:nvSpPr>
          <p:cNvPr id="5701" name="Google Shape;5701;p99"/>
          <p:cNvSpPr txBox="1"/>
          <p:nvPr/>
        </p:nvSpPr>
        <p:spPr>
          <a:xfrm rot="1478449">
            <a:off x="239375" y="822455"/>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Layer1</a:t>
            </a:r>
            <a:endParaRPr sz="1000"/>
          </a:p>
        </p:txBody>
      </p:sp>
      <p:sp>
        <p:nvSpPr>
          <p:cNvPr id="5702" name="Google Shape;5702;p99"/>
          <p:cNvSpPr/>
          <p:nvPr/>
        </p:nvSpPr>
        <p:spPr>
          <a:xfrm rot="5400000">
            <a:off x="2557421" y="1394700"/>
            <a:ext cx="773100" cy="275100"/>
          </a:xfrm>
          <a:prstGeom prst="rect">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Softmax</a:t>
            </a:r>
            <a:endParaRPr sz="1100"/>
          </a:p>
        </p:txBody>
      </p:sp>
      <p:sp>
        <p:nvSpPr>
          <p:cNvPr id="5703" name="Google Shape;5703;p99"/>
          <p:cNvSpPr/>
          <p:nvPr/>
        </p:nvSpPr>
        <p:spPr>
          <a:xfrm rot="5400000">
            <a:off x="2192971" y="1394700"/>
            <a:ext cx="7731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FC</a:t>
            </a:r>
            <a:endParaRPr sz="1100"/>
          </a:p>
        </p:txBody>
      </p:sp>
      <p:cxnSp>
        <p:nvCxnSpPr>
          <p:cNvPr id="5704" name="Google Shape;5704;p99"/>
          <p:cNvCxnSpPr>
            <a:stCxn id="5695" idx="0"/>
            <a:endCxn id="5696" idx="2"/>
          </p:cNvCxnSpPr>
          <p:nvPr/>
        </p:nvCxnSpPr>
        <p:spPr>
          <a:xfrm>
            <a:off x="595546" y="1532250"/>
            <a:ext cx="74400" cy="0"/>
          </a:xfrm>
          <a:prstGeom prst="straightConnector1">
            <a:avLst/>
          </a:prstGeom>
          <a:noFill/>
          <a:ln w="9525" cap="flat" cmpd="sng">
            <a:solidFill>
              <a:schemeClr val="dk2"/>
            </a:solidFill>
            <a:prstDash val="solid"/>
            <a:round/>
            <a:headEnd type="none" w="med" len="med"/>
            <a:tailEnd type="none" w="med" len="med"/>
          </a:ln>
        </p:spPr>
      </p:cxnSp>
      <p:cxnSp>
        <p:nvCxnSpPr>
          <p:cNvPr id="5705" name="Google Shape;5705;p99"/>
          <p:cNvCxnSpPr>
            <a:stCxn id="5696" idx="0"/>
            <a:endCxn id="5698" idx="2"/>
          </p:cNvCxnSpPr>
          <p:nvPr/>
        </p:nvCxnSpPr>
        <p:spPr>
          <a:xfrm>
            <a:off x="945119" y="1532250"/>
            <a:ext cx="74400" cy="0"/>
          </a:xfrm>
          <a:prstGeom prst="straightConnector1">
            <a:avLst/>
          </a:prstGeom>
          <a:noFill/>
          <a:ln w="9525" cap="flat" cmpd="sng">
            <a:solidFill>
              <a:schemeClr val="dk2"/>
            </a:solidFill>
            <a:prstDash val="solid"/>
            <a:round/>
            <a:headEnd type="none" w="med" len="med"/>
            <a:tailEnd type="none" w="med" len="med"/>
          </a:ln>
        </p:spPr>
      </p:cxnSp>
      <p:cxnSp>
        <p:nvCxnSpPr>
          <p:cNvPr id="5706" name="Google Shape;5706;p99"/>
          <p:cNvCxnSpPr>
            <a:stCxn id="5698" idx="0"/>
            <a:endCxn id="5698" idx="0"/>
          </p:cNvCxnSpPr>
          <p:nvPr/>
        </p:nvCxnSpPr>
        <p:spPr>
          <a:xfrm>
            <a:off x="1294693" y="1532250"/>
            <a:ext cx="0" cy="0"/>
          </a:xfrm>
          <a:prstGeom prst="straightConnector1">
            <a:avLst/>
          </a:prstGeom>
          <a:noFill/>
          <a:ln w="9525" cap="flat" cmpd="sng">
            <a:solidFill>
              <a:schemeClr val="dk2"/>
            </a:solidFill>
            <a:prstDash val="solid"/>
            <a:round/>
            <a:headEnd type="none" w="med" len="med"/>
            <a:tailEnd type="none" w="med" len="med"/>
          </a:ln>
        </p:spPr>
      </p:cxnSp>
      <p:cxnSp>
        <p:nvCxnSpPr>
          <p:cNvPr id="5707" name="Google Shape;5707;p99"/>
          <p:cNvCxnSpPr>
            <a:stCxn id="5697" idx="0"/>
            <a:endCxn id="5699" idx="2"/>
          </p:cNvCxnSpPr>
          <p:nvPr/>
        </p:nvCxnSpPr>
        <p:spPr>
          <a:xfrm>
            <a:off x="1644265" y="1532250"/>
            <a:ext cx="74400" cy="0"/>
          </a:xfrm>
          <a:prstGeom prst="straightConnector1">
            <a:avLst/>
          </a:prstGeom>
          <a:noFill/>
          <a:ln w="9525" cap="flat" cmpd="sng">
            <a:solidFill>
              <a:schemeClr val="dk2"/>
            </a:solidFill>
            <a:prstDash val="solid"/>
            <a:round/>
            <a:headEnd type="none" w="med" len="med"/>
            <a:tailEnd type="none" w="med" len="med"/>
          </a:ln>
        </p:spPr>
      </p:cxnSp>
      <p:cxnSp>
        <p:nvCxnSpPr>
          <p:cNvPr id="5708" name="Google Shape;5708;p99"/>
          <p:cNvCxnSpPr>
            <a:stCxn id="5698" idx="0"/>
            <a:endCxn id="5698" idx="0"/>
          </p:cNvCxnSpPr>
          <p:nvPr/>
        </p:nvCxnSpPr>
        <p:spPr>
          <a:xfrm>
            <a:off x="1294693" y="1532250"/>
            <a:ext cx="0" cy="0"/>
          </a:xfrm>
          <a:prstGeom prst="straightConnector1">
            <a:avLst/>
          </a:prstGeom>
          <a:noFill/>
          <a:ln w="9525" cap="flat" cmpd="sng">
            <a:solidFill>
              <a:schemeClr val="dk2"/>
            </a:solidFill>
            <a:prstDash val="solid"/>
            <a:round/>
            <a:headEnd type="none" w="med" len="med"/>
            <a:tailEnd type="none" w="med" len="med"/>
          </a:ln>
        </p:spPr>
      </p:cxnSp>
      <p:cxnSp>
        <p:nvCxnSpPr>
          <p:cNvPr id="5709" name="Google Shape;5709;p99"/>
          <p:cNvCxnSpPr>
            <a:stCxn id="5698" idx="0"/>
            <a:endCxn id="5698" idx="0"/>
          </p:cNvCxnSpPr>
          <p:nvPr/>
        </p:nvCxnSpPr>
        <p:spPr>
          <a:xfrm>
            <a:off x="1294693" y="1532250"/>
            <a:ext cx="0" cy="0"/>
          </a:xfrm>
          <a:prstGeom prst="straightConnector1">
            <a:avLst/>
          </a:prstGeom>
          <a:noFill/>
          <a:ln w="9525" cap="flat" cmpd="sng">
            <a:solidFill>
              <a:schemeClr val="dk2"/>
            </a:solidFill>
            <a:prstDash val="solid"/>
            <a:round/>
            <a:headEnd type="none" w="med" len="med"/>
            <a:tailEnd type="none" w="med" len="med"/>
          </a:ln>
        </p:spPr>
      </p:cxnSp>
      <p:cxnSp>
        <p:nvCxnSpPr>
          <p:cNvPr id="5710" name="Google Shape;5710;p99"/>
          <p:cNvCxnSpPr>
            <a:stCxn id="5697" idx="2"/>
            <a:endCxn id="5698" idx="0"/>
          </p:cNvCxnSpPr>
          <p:nvPr/>
        </p:nvCxnSpPr>
        <p:spPr>
          <a:xfrm rot="10800000">
            <a:off x="1294765" y="1532250"/>
            <a:ext cx="74400" cy="0"/>
          </a:xfrm>
          <a:prstGeom prst="straightConnector1">
            <a:avLst/>
          </a:prstGeom>
          <a:noFill/>
          <a:ln w="9525" cap="flat" cmpd="sng">
            <a:solidFill>
              <a:schemeClr val="dk2"/>
            </a:solidFill>
            <a:prstDash val="solid"/>
            <a:round/>
            <a:headEnd type="none" w="med" len="med"/>
            <a:tailEnd type="none" w="med" len="med"/>
          </a:ln>
        </p:spPr>
      </p:cxnSp>
      <p:cxnSp>
        <p:nvCxnSpPr>
          <p:cNvPr id="5711" name="Google Shape;5711;p99"/>
          <p:cNvCxnSpPr>
            <a:stCxn id="5699" idx="0"/>
            <a:endCxn id="5712" idx="2"/>
          </p:cNvCxnSpPr>
          <p:nvPr/>
        </p:nvCxnSpPr>
        <p:spPr>
          <a:xfrm>
            <a:off x="1993850" y="1532250"/>
            <a:ext cx="74400" cy="0"/>
          </a:xfrm>
          <a:prstGeom prst="straightConnector1">
            <a:avLst/>
          </a:prstGeom>
          <a:noFill/>
          <a:ln w="9525" cap="flat" cmpd="sng">
            <a:solidFill>
              <a:schemeClr val="dk2"/>
            </a:solidFill>
            <a:prstDash val="solid"/>
            <a:round/>
            <a:headEnd type="none" w="med" len="med"/>
            <a:tailEnd type="none" w="med" len="med"/>
          </a:ln>
        </p:spPr>
      </p:cxnSp>
      <p:cxnSp>
        <p:nvCxnSpPr>
          <p:cNvPr id="5713" name="Google Shape;5713;p99"/>
          <p:cNvCxnSpPr>
            <a:stCxn id="5700" idx="0"/>
            <a:endCxn id="5703" idx="2"/>
          </p:cNvCxnSpPr>
          <p:nvPr/>
        </p:nvCxnSpPr>
        <p:spPr>
          <a:xfrm>
            <a:off x="2352627" y="1532250"/>
            <a:ext cx="89400" cy="0"/>
          </a:xfrm>
          <a:prstGeom prst="straightConnector1">
            <a:avLst/>
          </a:prstGeom>
          <a:noFill/>
          <a:ln w="9525" cap="flat" cmpd="sng">
            <a:solidFill>
              <a:schemeClr val="dk2"/>
            </a:solidFill>
            <a:prstDash val="solid"/>
            <a:round/>
            <a:headEnd type="none" w="med" len="med"/>
            <a:tailEnd type="none" w="med" len="med"/>
          </a:ln>
        </p:spPr>
      </p:cxnSp>
      <p:cxnSp>
        <p:nvCxnSpPr>
          <p:cNvPr id="5714" name="Google Shape;5714;p99"/>
          <p:cNvCxnSpPr>
            <a:stCxn id="5703" idx="0"/>
            <a:endCxn id="5702" idx="2"/>
          </p:cNvCxnSpPr>
          <p:nvPr/>
        </p:nvCxnSpPr>
        <p:spPr>
          <a:xfrm>
            <a:off x="2717071" y="1532250"/>
            <a:ext cx="89400" cy="0"/>
          </a:xfrm>
          <a:prstGeom prst="straightConnector1">
            <a:avLst/>
          </a:prstGeom>
          <a:noFill/>
          <a:ln w="9525" cap="flat" cmpd="sng">
            <a:solidFill>
              <a:schemeClr val="dk2"/>
            </a:solidFill>
            <a:prstDash val="solid"/>
            <a:round/>
            <a:headEnd type="none" w="med" len="med"/>
            <a:tailEnd type="none" w="med" len="med"/>
          </a:ln>
        </p:spPr>
      </p:cxnSp>
      <p:sp>
        <p:nvSpPr>
          <p:cNvPr id="5715" name="Google Shape;5715;p99"/>
          <p:cNvSpPr txBox="1"/>
          <p:nvPr/>
        </p:nvSpPr>
        <p:spPr>
          <a:xfrm rot="1478449">
            <a:off x="925175" y="822455"/>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Layer2</a:t>
            </a:r>
            <a:endParaRPr sz="1000"/>
          </a:p>
        </p:txBody>
      </p:sp>
      <p:sp>
        <p:nvSpPr>
          <p:cNvPr id="5716" name="Google Shape;5716;p99"/>
          <p:cNvSpPr txBox="1"/>
          <p:nvPr/>
        </p:nvSpPr>
        <p:spPr>
          <a:xfrm rot="1478449">
            <a:off x="1687175" y="822455"/>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Layer3</a:t>
            </a:r>
            <a:endParaRPr sz="1000"/>
          </a:p>
        </p:txBody>
      </p:sp>
      <p:sp>
        <p:nvSpPr>
          <p:cNvPr id="5717" name="Google Shape;5717;p99"/>
          <p:cNvSpPr txBox="1"/>
          <p:nvPr/>
        </p:nvSpPr>
        <p:spPr>
          <a:xfrm rot="1478449">
            <a:off x="2026357" y="822455"/>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Layer4</a:t>
            </a:r>
            <a:endParaRPr sz="1000"/>
          </a:p>
        </p:txBody>
      </p:sp>
      <p:sp>
        <p:nvSpPr>
          <p:cNvPr id="5718" name="Google Shape;5718;p99"/>
          <p:cNvSpPr txBox="1"/>
          <p:nvPr/>
        </p:nvSpPr>
        <p:spPr>
          <a:xfrm rot="1478449">
            <a:off x="3030175" y="2995747"/>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Layer1</a:t>
            </a:r>
            <a:endParaRPr sz="1000"/>
          </a:p>
        </p:txBody>
      </p:sp>
      <p:sp>
        <p:nvSpPr>
          <p:cNvPr id="5719" name="Google Shape;5719;p99"/>
          <p:cNvSpPr txBox="1"/>
          <p:nvPr/>
        </p:nvSpPr>
        <p:spPr>
          <a:xfrm rot="1478449">
            <a:off x="4782775" y="3023253"/>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Layer2</a:t>
            </a:r>
            <a:endParaRPr sz="1000"/>
          </a:p>
        </p:txBody>
      </p:sp>
      <p:sp>
        <p:nvSpPr>
          <p:cNvPr id="5720" name="Google Shape;5720;p99"/>
          <p:cNvSpPr txBox="1"/>
          <p:nvPr/>
        </p:nvSpPr>
        <p:spPr>
          <a:xfrm rot="1478449">
            <a:off x="5822069" y="3022692"/>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Layer3</a:t>
            </a:r>
            <a:endParaRPr sz="1000"/>
          </a:p>
        </p:txBody>
      </p:sp>
      <p:sp>
        <p:nvSpPr>
          <p:cNvPr id="5721" name="Google Shape;5721;p99"/>
          <p:cNvSpPr txBox="1"/>
          <p:nvPr/>
        </p:nvSpPr>
        <p:spPr>
          <a:xfrm rot="1478449">
            <a:off x="6556303" y="2995742"/>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Layer4</a:t>
            </a:r>
            <a:endParaRPr sz="1000"/>
          </a:p>
        </p:txBody>
      </p:sp>
      <p:pic>
        <p:nvPicPr>
          <p:cNvPr id="5722" name="Google Shape;5722;p99"/>
          <p:cNvPicPr preferRelativeResize="0"/>
          <p:nvPr/>
        </p:nvPicPr>
        <p:blipFill>
          <a:blip r:embed="rId3">
            <a:alphaModFix/>
          </a:blip>
          <a:stretch>
            <a:fillRect/>
          </a:stretch>
        </p:blipFill>
        <p:spPr>
          <a:xfrm>
            <a:off x="1737772" y="3319847"/>
            <a:ext cx="1020091" cy="940800"/>
          </a:xfrm>
          <a:prstGeom prst="rect">
            <a:avLst/>
          </a:prstGeom>
          <a:noFill/>
          <a:ln>
            <a:noFill/>
          </a:ln>
        </p:spPr>
      </p:pic>
      <p:sp>
        <p:nvSpPr>
          <p:cNvPr id="5723" name="Google Shape;5723;p99"/>
          <p:cNvSpPr/>
          <p:nvPr/>
        </p:nvSpPr>
        <p:spPr>
          <a:xfrm rot="5400000">
            <a:off x="3657700" y="1254724"/>
            <a:ext cx="928500" cy="275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Input</a:t>
            </a:r>
            <a:endParaRPr sz="1200"/>
          </a:p>
        </p:txBody>
      </p:sp>
      <p:sp>
        <p:nvSpPr>
          <p:cNvPr id="5724" name="Google Shape;5724;p99"/>
          <p:cNvSpPr/>
          <p:nvPr/>
        </p:nvSpPr>
        <p:spPr>
          <a:xfrm rot="5400000">
            <a:off x="4007275" y="1254725"/>
            <a:ext cx="9285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Conv3-32</a:t>
            </a:r>
            <a:endParaRPr sz="1200"/>
          </a:p>
        </p:txBody>
      </p:sp>
      <p:sp>
        <p:nvSpPr>
          <p:cNvPr id="5725" name="Google Shape;5725;p99"/>
          <p:cNvSpPr/>
          <p:nvPr/>
        </p:nvSpPr>
        <p:spPr>
          <a:xfrm rot="5400000">
            <a:off x="4703250" y="1257874"/>
            <a:ext cx="934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Conv3-32</a:t>
            </a:r>
            <a:endParaRPr sz="1200"/>
          </a:p>
        </p:txBody>
      </p:sp>
      <p:sp>
        <p:nvSpPr>
          <p:cNvPr id="5726" name="Google Shape;5726;p99"/>
          <p:cNvSpPr/>
          <p:nvPr/>
        </p:nvSpPr>
        <p:spPr>
          <a:xfrm rot="5400000">
            <a:off x="4353700" y="1257874"/>
            <a:ext cx="934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Conv3-32</a:t>
            </a:r>
            <a:endParaRPr sz="1200"/>
          </a:p>
        </p:txBody>
      </p:sp>
      <p:sp>
        <p:nvSpPr>
          <p:cNvPr id="5727" name="Google Shape;5727;p99"/>
          <p:cNvSpPr/>
          <p:nvPr/>
        </p:nvSpPr>
        <p:spPr>
          <a:xfrm rot="5400000">
            <a:off x="5399425" y="1260874"/>
            <a:ext cx="9408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Max-Pool</a:t>
            </a:r>
            <a:endParaRPr sz="1200"/>
          </a:p>
        </p:txBody>
      </p:sp>
      <p:sp>
        <p:nvSpPr>
          <p:cNvPr id="5728" name="Google Shape;5728;p99"/>
          <p:cNvSpPr/>
          <p:nvPr/>
        </p:nvSpPr>
        <p:spPr>
          <a:xfrm rot="5400000">
            <a:off x="5049850" y="1260874"/>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Conv3-32</a:t>
            </a:r>
            <a:endParaRPr sz="1200"/>
          </a:p>
        </p:txBody>
      </p:sp>
      <p:sp>
        <p:nvSpPr>
          <p:cNvPr id="5729" name="Google Shape;5729;p99"/>
          <p:cNvSpPr/>
          <p:nvPr/>
        </p:nvSpPr>
        <p:spPr>
          <a:xfrm rot="5400000">
            <a:off x="6797725" y="1260874"/>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Conv3-128</a:t>
            </a:r>
            <a:endParaRPr sz="1200"/>
          </a:p>
        </p:txBody>
      </p:sp>
      <p:sp>
        <p:nvSpPr>
          <p:cNvPr id="5730" name="Google Shape;5730;p99"/>
          <p:cNvSpPr/>
          <p:nvPr/>
        </p:nvSpPr>
        <p:spPr>
          <a:xfrm rot="5400000">
            <a:off x="5749000" y="1260874"/>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Conv3-64</a:t>
            </a:r>
            <a:endParaRPr sz="1200"/>
          </a:p>
        </p:txBody>
      </p:sp>
      <p:sp>
        <p:nvSpPr>
          <p:cNvPr id="5731" name="Google Shape;5731;p99"/>
          <p:cNvSpPr/>
          <p:nvPr/>
        </p:nvSpPr>
        <p:spPr>
          <a:xfrm rot="5400000">
            <a:off x="6098575" y="1260875"/>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Conv3-64</a:t>
            </a:r>
            <a:endParaRPr sz="1200"/>
          </a:p>
        </p:txBody>
      </p:sp>
      <p:sp>
        <p:nvSpPr>
          <p:cNvPr id="5732" name="Google Shape;5732;p99"/>
          <p:cNvSpPr/>
          <p:nvPr/>
        </p:nvSpPr>
        <p:spPr>
          <a:xfrm rot="5400000">
            <a:off x="6448150" y="1260874"/>
            <a:ext cx="9408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Max-Pool</a:t>
            </a:r>
            <a:endParaRPr sz="1200"/>
          </a:p>
        </p:txBody>
      </p:sp>
      <p:cxnSp>
        <p:nvCxnSpPr>
          <p:cNvPr id="5733" name="Google Shape;5733;p99"/>
          <p:cNvCxnSpPr>
            <a:stCxn id="5723" idx="0"/>
            <a:endCxn id="5724" idx="2"/>
          </p:cNvCxnSpPr>
          <p:nvPr/>
        </p:nvCxnSpPr>
        <p:spPr>
          <a:xfrm>
            <a:off x="4259500" y="1392274"/>
            <a:ext cx="74400" cy="0"/>
          </a:xfrm>
          <a:prstGeom prst="straightConnector1">
            <a:avLst/>
          </a:prstGeom>
          <a:noFill/>
          <a:ln w="9525" cap="flat" cmpd="sng">
            <a:solidFill>
              <a:schemeClr val="dk2"/>
            </a:solidFill>
            <a:prstDash val="solid"/>
            <a:round/>
            <a:headEnd type="none" w="med" len="med"/>
            <a:tailEnd type="none" w="med" len="med"/>
          </a:ln>
        </p:spPr>
      </p:cxnSp>
      <p:cxnSp>
        <p:nvCxnSpPr>
          <p:cNvPr id="5734" name="Google Shape;5734;p99"/>
          <p:cNvCxnSpPr>
            <a:stCxn id="5724" idx="0"/>
            <a:endCxn id="5726" idx="2"/>
          </p:cNvCxnSpPr>
          <p:nvPr/>
        </p:nvCxnSpPr>
        <p:spPr>
          <a:xfrm>
            <a:off x="4609075" y="1392275"/>
            <a:ext cx="74400" cy="3000"/>
          </a:xfrm>
          <a:prstGeom prst="straightConnector1">
            <a:avLst/>
          </a:prstGeom>
          <a:noFill/>
          <a:ln w="9525" cap="flat" cmpd="sng">
            <a:solidFill>
              <a:schemeClr val="dk2"/>
            </a:solidFill>
            <a:prstDash val="solid"/>
            <a:round/>
            <a:headEnd type="none" w="med" len="med"/>
            <a:tailEnd type="none" w="med" len="med"/>
          </a:ln>
        </p:spPr>
      </p:cxnSp>
      <p:cxnSp>
        <p:nvCxnSpPr>
          <p:cNvPr id="5735" name="Google Shape;5735;p99"/>
          <p:cNvCxnSpPr>
            <a:stCxn id="5726" idx="0"/>
            <a:endCxn id="5726" idx="0"/>
          </p:cNvCxnSpPr>
          <p:nvPr/>
        </p:nvCxnSpPr>
        <p:spPr>
          <a:xfrm>
            <a:off x="4958650" y="1395424"/>
            <a:ext cx="0" cy="0"/>
          </a:xfrm>
          <a:prstGeom prst="straightConnector1">
            <a:avLst/>
          </a:prstGeom>
          <a:noFill/>
          <a:ln w="9525" cap="flat" cmpd="sng">
            <a:solidFill>
              <a:schemeClr val="dk2"/>
            </a:solidFill>
            <a:prstDash val="solid"/>
            <a:round/>
            <a:headEnd type="none" w="med" len="med"/>
            <a:tailEnd type="none" w="med" len="med"/>
          </a:ln>
        </p:spPr>
      </p:cxnSp>
      <p:cxnSp>
        <p:nvCxnSpPr>
          <p:cNvPr id="5736" name="Google Shape;5736;p99"/>
          <p:cNvCxnSpPr>
            <a:stCxn id="5725" idx="0"/>
            <a:endCxn id="5728" idx="2"/>
          </p:cNvCxnSpPr>
          <p:nvPr/>
        </p:nvCxnSpPr>
        <p:spPr>
          <a:xfrm>
            <a:off x="5308200" y="1395424"/>
            <a:ext cx="74400" cy="3000"/>
          </a:xfrm>
          <a:prstGeom prst="straightConnector1">
            <a:avLst/>
          </a:prstGeom>
          <a:noFill/>
          <a:ln w="9525" cap="flat" cmpd="sng">
            <a:solidFill>
              <a:schemeClr val="dk2"/>
            </a:solidFill>
            <a:prstDash val="solid"/>
            <a:round/>
            <a:headEnd type="none" w="med" len="med"/>
            <a:tailEnd type="none" w="med" len="med"/>
          </a:ln>
        </p:spPr>
      </p:cxnSp>
      <p:cxnSp>
        <p:nvCxnSpPr>
          <p:cNvPr id="5737" name="Google Shape;5737;p99"/>
          <p:cNvCxnSpPr>
            <a:stCxn id="5726" idx="0"/>
            <a:endCxn id="5726" idx="0"/>
          </p:cNvCxnSpPr>
          <p:nvPr/>
        </p:nvCxnSpPr>
        <p:spPr>
          <a:xfrm>
            <a:off x="4958650" y="1395424"/>
            <a:ext cx="0" cy="0"/>
          </a:xfrm>
          <a:prstGeom prst="straightConnector1">
            <a:avLst/>
          </a:prstGeom>
          <a:noFill/>
          <a:ln w="9525" cap="flat" cmpd="sng">
            <a:solidFill>
              <a:schemeClr val="dk2"/>
            </a:solidFill>
            <a:prstDash val="solid"/>
            <a:round/>
            <a:headEnd type="none" w="med" len="med"/>
            <a:tailEnd type="none" w="med" len="med"/>
          </a:ln>
        </p:spPr>
      </p:cxnSp>
      <p:cxnSp>
        <p:nvCxnSpPr>
          <p:cNvPr id="5738" name="Google Shape;5738;p99"/>
          <p:cNvCxnSpPr>
            <a:stCxn id="5726" idx="0"/>
            <a:endCxn id="5726" idx="0"/>
          </p:cNvCxnSpPr>
          <p:nvPr/>
        </p:nvCxnSpPr>
        <p:spPr>
          <a:xfrm>
            <a:off x="4958650" y="1395424"/>
            <a:ext cx="0" cy="0"/>
          </a:xfrm>
          <a:prstGeom prst="straightConnector1">
            <a:avLst/>
          </a:prstGeom>
          <a:noFill/>
          <a:ln w="9525" cap="flat" cmpd="sng">
            <a:solidFill>
              <a:schemeClr val="dk2"/>
            </a:solidFill>
            <a:prstDash val="solid"/>
            <a:round/>
            <a:headEnd type="none" w="med" len="med"/>
            <a:tailEnd type="none" w="med" len="med"/>
          </a:ln>
        </p:spPr>
      </p:cxnSp>
      <p:cxnSp>
        <p:nvCxnSpPr>
          <p:cNvPr id="5739" name="Google Shape;5739;p99"/>
          <p:cNvCxnSpPr>
            <a:stCxn id="5725" idx="2"/>
            <a:endCxn id="5726" idx="0"/>
          </p:cNvCxnSpPr>
          <p:nvPr/>
        </p:nvCxnSpPr>
        <p:spPr>
          <a:xfrm rot="10800000">
            <a:off x="4958700" y="1395424"/>
            <a:ext cx="74400" cy="0"/>
          </a:xfrm>
          <a:prstGeom prst="straightConnector1">
            <a:avLst/>
          </a:prstGeom>
          <a:noFill/>
          <a:ln w="9525" cap="flat" cmpd="sng">
            <a:solidFill>
              <a:schemeClr val="dk2"/>
            </a:solidFill>
            <a:prstDash val="solid"/>
            <a:round/>
            <a:headEnd type="none" w="med" len="med"/>
            <a:tailEnd type="none" w="med" len="med"/>
          </a:ln>
        </p:spPr>
      </p:cxnSp>
      <p:cxnSp>
        <p:nvCxnSpPr>
          <p:cNvPr id="5740" name="Google Shape;5740;p99"/>
          <p:cNvCxnSpPr>
            <a:stCxn id="5728" idx="0"/>
            <a:endCxn id="5727" idx="2"/>
          </p:cNvCxnSpPr>
          <p:nvPr/>
        </p:nvCxnSpPr>
        <p:spPr>
          <a:xfrm>
            <a:off x="5657800" y="1398424"/>
            <a:ext cx="74400" cy="0"/>
          </a:xfrm>
          <a:prstGeom prst="straightConnector1">
            <a:avLst/>
          </a:prstGeom>
          <a:noFill/>
          <a:ln w="9525" cap="flat" cmpd="sng">
            <a:solidFill>
              <a:schemeClr val="dk2"/>
            </a:solidFill>
            <a:prstDash val="solid"/>
            <a:round/>
            <a:headEnd type="none" w="med" len="med"/>
            <a:tailEnd type="none" w="med" len="med"/>
          </a:ln>
        </p:spPr>
      </p:cxnSp>
      <p:cxnSp>
        <p:nvCxnSpPr>
          <p:cNvPr id="5741" name="Google Shape;5741;p99"/>
          <p:cNvCxnSpPr>
            <a:stCxn id="5727" idx="0"/>
            <a:endCxn id="5730" idx="2"/>
          </p:cNvCxnSpPr>
          <p:nvPr/>
        </p:nvCxnSpPr>
        <p:spPr>
          <a:xfrm>
            <a:off x="6007375" y="1398424"/>
            <a:ext cx="74400" cy="0"/>
          </a:xfrm>
          <a:prstGeom prst="straightConnector1">
            <a:avLst/>
          </a:prstGeom>
          <a:noFill/>
          <a:ln w="9525" cap="flat" cmpd="sng">
            <a:solidFill>
              <a:schemeClr val="dk2"/>
            </a:solidFill>
            <a:prstDash val="solid"/>
            <a:round/>
            <a:headEnd type="none" w="med" len="med"/>
            <a:tailEnd type="none" w="med" len="med"/>
          </a:ln>
        </p:spPr>
      </p:cxnSp>
      <p:cxnSp>
        <p:nvCxnSpPr>
          <p:cNvPr id="5742" name="Google Shape;5742;p99"/>
          <p:cNvCxnSpPr>
            <a:stCxn id="5730" idx="0"/>
            <a:endCxn id="5731" idx="2"/>
          </p:cNvCxnSpPr>
          <p:nvPr/>
        </p:nvCxnSpPr>
        <p:spPr>
          <a:xfrm>
            <a:off x="6356950" y="1398424"/>
            <a:ext cx="74400" cy="0"/>
          </a:xfrm>
          <a:prstGeom prst="straightConnector1">
            <a:avLst/>
          </a:prstGeom>
          <a:noFill/>
          <a:ln w="9525" cap="flat" cmpd="sng">
            <a:solidFill>
              <a:schemeClr val="dk2"/>
            </a:solidFill>
            <a:prstDash val="solid"/>
            <a:round/>
            <a:headEnd type="none" w="med" len="med"/>
            <a:tailEnd type="none" w="med" len="med"/>
          </a:ln>
        </p:spPr>
      </p:cxnSp>
      <p:cxnSp>
        <p:nvCxnSpPr>
          <p:cNvPr id="5743" name="Google Shape;5743;p99"/>
          <p:cNvCxnSpPr>
            <a:stCxn id="5731" idx="0"/>
            <a:endCxn id="5732" idx="2"/>
          </p:cNvCxnSpPr>
          <p:nvPr/>
        </p:nvCxnSpPr>
        <p:spPr>
          <a:xfrm>
            <a:off x="6706525" y="1398425"/>
            <a:ext cx="74400" cy="0"/>
          </a:xfrm>
          <a:prstGeom prst="straightConnector1">
            <a:avLst/>
          </a:prstGeom>
          <a:noFill/>
          <a:ln w="9525" cap="flat" cmpd="sng">
            <a:solidFill>
              <a:schemeClr val="dk2"/>
            </a:solidFill>
            <a:prstDash val="solid"/>
            <a:round/>
            <a:headEnd type="none" w="med" len="med"/>
            <a:tailEnd type="none" w="med" len="med"/>
          </a:ln>
        </p:spPr>
      </p:cxnSp>
      <p:cxnSp>
        <p:nvCxnSpPr>
          <p:cNvPr id="5744" name="Google Shape;5744;p99"/>
          <p:cNvCxnSpPr>
            <a:stCxn id="5732" idx="0"/>
            <a:endCxn id="5729" idx="2"/>
          </p:cNvCxnSpPr>
          <p:nvPr/>
        </p:nvCxnSpPr>
        <p:spPr>
          <a:xfrm>
            <a:off x="7056100" y="1398424"/>
            <a:ext cx="74400" cy="0"/>
          </a:xfrm>
          <a:prstGeom prst="straightConnector1">
            <a:avLst/>
          </a:prstGeom>
          <a:noFill/>
          <a:ln w="9525" cap="flat" cmpd="sng">
            <a:solidFill>
              <a:schemeClr val="dk2"/>
            </a:solidFill>
            <a:prstDash val="solid"/>
            <a:round/>
            <a:headEnd type="none" w="med" len="med"/>
            <a:tailEnd type="none" w="med" len="med"/>
          </a:ln>
        </p:spPr>
      </p:cxnSp>
      <p:cxnSp>
        <p:nvCxnSpPr>
          <p:cNvPr id="5745" name="Google Shape;5745;p99"/>
          <p:cNvCxnSpPr>
            <a:stCxn id="5729" idx="0"/>
            <a:endCxn id="5746" idx="2"/>
          </p:cNvCxnSpPr>
          <p:nvPr/>
        </p:nvCxnSpPr>
        <p:spPr>
          <a:xfrm>
            <a:off x="7405675" y="1398424"/>
            <a:ext cx="74400" cy="0"/>
          </a:xfrm>
          <a:prstGeom prst="straightConnector1">
            <a:avLst/>
          </a:prstGeom>
          <a:noFill/>
          <a:ln w="9525" cap="flat" cmpd="sng">
            <a:solidFill>
              <a:schemeClr val="dk2"/>
            </a:solidFill>
            <a:prstDash val="solid"/>
            <a:round/>
            <a:headEnd type="none" w="med" len="med"/>
            <a:tailEnd type="none" w="med" len="med"/>
          </a:ln>
        </p:spPr>
      </p:cxnSp>
      <p:sp>
        <p:nvSpPr>
          <p:cNvPr id="5747" name="Google Shape;5747;p99"/>
          <p:cNvSpPr txBox="1"/>
          <p:nvPr/>
        </p:nvSpPr>
        <p:spPr>
          <a:xfrm rot="1478449">
            <a:off x="3944575" y="603922"/>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Layer1</a:t>
            </a:r>
            <a:endParaRPr sz="1000"/>
          </a:p>
        </p:txBody>
      </p:sp>
      <p:sp>
        <p:nvSpPr>
          <p:cNvPr id="5748" name="Google Shape;5748;p99"/>
          <p:cNvSpPr txBox="1"/>
          <p:nvPr/>
        </p:nvSpPr>
        <p:spPr>
          <a:xfrm rot="1478449">
            <a:off x="5697175" y="631428"/>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Layer2</a:t>
            </a:r>
            <a:endParaRPr sz="1000"/>
          </a:p>
        </p:txBody>
      </p:sp>
      <p:sp>
        <p:nvSpPr>
          <p:cNvPr id="5749" name="Google Shape;5749;p99"/>
          <p:cNvSpPr txBox="1"/>
          <p:nvPr/>
        </p:nvSpPr>
        <p:spPr>
          <a:xfrm rot="1478449">
            <a:off x="6736469" y="630867"/>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Layer3</a:t>
            </a:r>
            <a:endParaRPr sz="1000"/>
          </a:p>
        </p:txBody>
      </p:sp>
      <p:cxnSp>
        <p:nvCxnSpPr>
          <p:cNvPr id="5750" name="Google Shape;5750;p99"/>
          <p:cNvCxnSpPr>
            <a:endCxn id="5673" idx="2"/>
          </p:cNvCxnSpPr>
          <p:nvPr/>
        </p:nvCxnSpPr>
        <p:spPr>
          <a:xfrm rot="10800000" flipH="1">
            <a:off x="2757775" y="3784100"/>
            <a:ext cx="661800" cy="6000"/>
          </a:xfrm>
          <a:prstGeom prst="straightConnector1">
            <a:avLst/>
          </a:prstGeom>
          <a:noFill/>
          <a:ln w="19050" cap="flat" cmpd="sng">
            <a:solidFill>
              <a:srgbClr val="000000"/>
            </a:solidFill>
            <a:prstDash val="solid"/>
            <a:round/>
            <a:headEnd type="none" w="med" len="med"/>
            <a:tailEnd type="triangle" w="med" len="med"/>
          </a:ln>
        </p:spPr>
      </p:cxnSp>
      <p:sp>
        <p:nvSpPr>
          <p:cNvPr id="5751" name="Google Shape;5751;p99"/>
          <p:cNvSpPr/>
          <p:nvPr/>
        </p:nvSpPr>
        <p:spPr>
          <a:xfrm>
            <a:off x="8018950" y="3587950"/>
            <a:ext cx="803100" cy="527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Feature</a:t>
            </a:r>
            <a:endParaRPr/>
          </a:p>
          <a:p>
            <a:pPr marL="0" lvl="0" indent="0" algn="l" rtl="0">
              <a:spcBef>
                <a:spcPts val="0"/>
              </a:spcBef>
              <a:spcAft>
                <a:spcPts val="0"/>
              </a:spcAft>
              <a:buNone/>
            </a:pPr>
            <a:r>
              <a:rPr lang="en"/>
              <a:t>Vector</a:t>
            </a:r>
            <a:endParaRPr/>
          </a:p>
        </p:txBody>
      </p:sp>
      <p:sp>
        <p:nvSpPr>
          <p:cNvPr id="5752" name="Google Shape;5752;p99"/>
          <p:cNvSpPr/>
          <p:nvPr/>
        </p:nvSpPr>
        <p:spPr>
          <a:xfrm rot="5400000">
            <a:off x="6582475" y="3652699"/>
            <a:ext cx="9408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FC-512</a:t>
            </a:r>
            <a:endParaRPr sz="1200"/>
          </a:p>
        </p:txBody>
      </p:sp>
      <p:cxnSp>
        <p:nvCxnSpPr>
          <p:cNvPr id="5753" name="Google Shape;5753;p99"/>
          <p:cNvCxnSpPr/>
          <p:nvPr/>
        </p:nvCxnSpPr>
        <p:spPr>
          <a:xfrm>
            <a:off x="6840888" y="3784099"/>
            <a:ext cx="74400" cy="0"/>
          </a:xfrm>
          <a:prstGeom prst="straightConnector1">
            <a:avLst/>
          </a:prstGeom>
          <a:noFill/>
          <a:ln w="9525" cap="flat" cmpd="sng">
            <a:solidFill>
              <a:schemeClr val="dk2"/>
            </a:solidFill>
            <a:prstDash val="solid"/>
            <a:round/>
            <a:headEnd type="none" w="med" len="med"/>
            <a:tailEnd type="none" w="med" len="med"/>
          </a:ln>
        </p:spPr>
      </p:cxnSp>
      <p:sp>
        <p:nvSpPr>
          <p:cNvPr id="5754" name="Google Shape;5754;p99"/>
          <p:cNvSpPr/>
          <p:nvPr/>
        </p:nvSpPr>
        <p:spPr>
          <a:xfrm rot="5400000">
            <a:off x="6932050" y="3646549"/>
            <a:ext cx="940800" cy="275100"/>
          </a:xfrm>
          <a:prstGeom prst="rect">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Output</a:t>
            </a:r>
            <a:endParaRPr sz="1200"/>
          </a:p>
        </p:txBody>
      </p:sp>
      <p:cxnSp>
        <p:nvCxnSpPr>
          <p:cNvPr id="5755" name="Google Shape;5755;p99"/>
          <p:cNvCxnSpPr/>
          <p:nvPr/>
        </p:nvCxnSpPr>
        <p:spPr>
          <a:xfrm>
            <a:off x="7190413" y="3784099"/>
            <a:ext cx="74400" cy="0"/>
          </a:xfrm>
          <a:prstGeom prst="straightConnector1">
            <a:avLst/>
          </a:prstGeom>
          <a:noFill/>
          <a:ln w="9525" cap="flat" cmpd="sng">
            <a:solidFill>
              <a:schemeClr val="dk2"/>
            </a:solidFill>
            <a:prstDash val="solid"/>
            <a:round/>
            <a:headEnd type="none" w="med" len="med"/>
            <a:tailEnd type="none" w="med" len="med"/>
          </a:ln>
        </p:spPr>
      </p:cxnSp>
      <p:sp>
        <p:nvSpPr>
          <p:cNvPr id="5756" name="Google Shape;5756;p99"/>
          <p:cNvSpPr/>
          <p:nvPr/>
        </p:nvSpPr>
        <p:spPr>
          <a:xfrm rot="5400000">
            <a:off x="7147300" y="1260874"/>
            <a:ext cx="9408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Max-Pool</a:t>
            </a:r>
            <a:endParaRPr sz="1200"/>
          </a:p>
        </p:txBody>
      </p:sp>
      <p:sp>
        <p:nvSpPr>
          <p:cNvPr id="5757" name="Google Shape;5757;p99"/>
          <p:cNvSpPr/>
          <p:nvPr/>
        </p:nvSpPr>
        <p:spPr>
          <a:xfrm rot="5400000">
            <a:off x="7496875" y="1260874"/>
            <a:ext cx="9408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FC-512</a:t>
            </a:r>
            <a:endParaRPr sz="1200"/>
          </a:p>
        </p:txBody>
      </p:sp>
      <p:cxnSp>
        <p:nvCxnSpPr>
          <p:cNvPr id="5758" name="Google Shape;5758;p99"/>
          <p:cNvCxnSpPr/>
          <p:nvPr/>
        </p:nvCxnSpPr>
        <p:spPr>
          <a:xfrm>
            <a:off x="7755288" y="1392274"/>
            <a:ext cx="74400" cy="0"/>
          </a:xfrm>
          <a:prstGeom prst="straightConnector1">
            <a:avLst/>
          </a:prstGeom>
          <a:noFill/>
          <a:ln w="9525" cap="flat" cmpd="sng">
            <a:solidFill>
              <a:schemeClr val="dk2"/>
            </a:solidFill>
            <a:prstDash val="solid"/>
            <a:round/>
            <a:headEnd type="none" w="med" len="med"/>
            <a:tailEnd type="none" w="med" len="med"/>
          </a:ln>
        </p:spPr>
      </p:cxnSp>
      <p:sp>
        <p:nvSpPr>
          <p:cNvPr id="5759" name="Google Shape;5759;p99"/>
          <p:cNvSpPr/>
          <p:nvPr/>
        </p:nvSpPr>
        <p:spPr>
          <a:xfrm rot="5400000">
            <a:off x="7846450" y="1254724"/>
            <a:ext cx="940800" cy="275100"/>
          </a:xfrm>
          <a:prstGeom prst="rect">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Output</a:t>
            </a:r>
            <a:endParaRPr sz="1200"/>
          </a:p>
        </p:txBody>
      </p:sp>
      <p:cxnSp>
        <p:nvCxnSpPr>
          <p:cNvPr id="5760" name="Google Shape;5760;p99"/>
          <p:cNvCxnSpPr/>
          <p:nvPr/>
        </p:nvCxnSpPr>
        <p:spPr>
          <a:xfrm>
            <a:off x="8104813" y="1392274"/>
            <a:ext cx="74400" cy="0"/>
          </a:xfrm>
          <a:prstGeom prst="straightConnector1">
            <a:avLst/>
          </a:prstGeom>
          <a:noFill/>
          <a:ln w="9525" cap="flat" cmpd="sng">
            <a:solidFill>
              <a:schemeClr val="dk2"/>
            </a:solidFill>
            <a:prstDash val="solid"/>
            <a:round/>
            <a:headEnd type="none" w="med" len="med"/>
            <a:tailEnd type="none" w="med" len="med"/>
          </a:ln>
        </p:spPr>
      </p:cxnSp>
      <p:sp>
        <p:nvSpPr>
          <p:cNvPr id="5761" name="Google Shape;5761;p99"/>
          <p:cNvSpPr txBox="1"/>
          <p:nvPr/>
        </p:nvSpPr>
        <p:spPr>
          <a:xfrm rot="1478449">
            <a:off x="7449769" y="630867"/>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sz="1000"/>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5765"/>
        <p:cNvGrpSpPr/>
        <p:nvPr/>
      </p:nvGrpSpPr>
      <p:grpSpPr>
        <a:xfrm>
          <a:off x="0" y="0"/>
          <a:ext cx="0" cy="0"/>
          <a:chOff x="0" y="0"/>
          <a:chExt cx="0" cy="0"/>
        </a:xfrm>
      </p:grpSpPr>
      <p:sp>
        <p:nvSpPr>
          <p:cNvPr id="5766" name="Google Shape;5766;p100"/>
          <p:cNvSpPr/>
          <p:nvPr/>
        </p:nvSpPr>
        <p:spPr>
          <a:xfrm>
            <a:off x="3773088" y="3353950"/>
            <a:ext cx="1240200" cy="394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Previous layer</a:t>
            </a:r>
            <a:endParaRPr sz="1000"/>
          </a:p>
        </p:txBody>
      </p:sp>
      <p:sp>
        <p:nvSpPr>
          <p:cNvPr id="5767" name="Google Shape;5767;p100"/>
          <p:cNvSpPr/>
          <p:nvPr/>
        </p:nvSpPr>
        <p:spPr>
          <a:xfrm>
            <a:off x="1396313" y="2356950"/>
            <a:ext cx="12402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1x1 convolutions</a:t>
            </a:r>
            <a:endParaRPr sz="1000"/>
          </a:p>
        </p:txBody>
      </p:sp>
      <p:sp>
        <p:nvSpPr>
          <p:cNvPr id="5768" name="Google Shape;5768;p100"/>
          <p:cNvSpPr/>
          <p:nvPr/>
        </p:nvSpPr>
        <p:spPr>
          <a:xfrm>
            <a:off x="2835688" y="2621000"/>
            <a:ext cx="1240200" cy="3948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1x1 convolutions</a:t>
            </a:r>
            <a:endParaRPr sz="1000"/>
          </a:p>
        </p:txBody>
      </p:sp>
      <p:sp>
        <p:nvSpPr>
          <p:cNvPr id="5769" name="Google Shape;5769;p100"/>
          <p:cNvSpPr/>
          <p:nvPr/>
        </p:nvSpPr>
        <p:spPr>
          <a:xfrm>
            <a:off x="2835688" y="2049200"/>
            <a:ext cx="12402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3x3 convolutions</a:t>
            </a:r>
            <a:endParaRPr sz="1000"/>
          </a:p>
        </p:txBody>
      </p:sp>
      <p:sp>
        <p:nvSpPr>
          <p:cNvPr id="5770" name="Google Shape;5770;p100"/>
          <p:cNvSpPr/>
          <p:nvPr/>
        </p:nvSpPr>
        <p:spPr>
          <a:xfrm>
            <a:off x="4275063" y="2621000"/>
            <a:ext cx="1240200" cy="3948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1x1 convolutions</a:t>
            </a:r>
            <a:endParaRPr sz="1000"/>
          </a:p>
        </p:txBody>
      </p:sp>
      <p:sp>
        <p:nvSpPr>
          <p:cNvPr id="5771" name="Google Shape;5771;p100"/>
          <p:cNvSpPr/>
          <p:nvPr/>
        </p:nvSpPr>
        <p:spPr>
          <a:xfrm>
            <a:off x="4275063" y="2049200"/>
            <a:ext cx="12402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5x5 convolutions</a:t>
            </a:r>
            <a:endParaRPr sz="1000"/>
          </a:p>
        </p:txBody>
      </p:sp>
      <p:sp>
        <p:nvSpPr>
          <p:cNvPr id="5772" name="Google Shape;5772;p100"/>
          <p:cNvSpPr/>
          <p:nvPr/>
        </p:nvSpPr>
        <p:spPr>
          <a:xfrm>
            <a:off x="5643488" y="2621000"/>
            <a:ext cx="1240200" cy="3948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3x3 max pooling</a:t>
            </a:r>
            <a:endParaRPr sz="1000"/>
          </a:p>
        </p:txBody>
      </p:sp>
      <p:sp>
        <p:nvSpPr>
          <p:cNvPr id="5773" name="Google Shape;5773;p100"/>
          <p:cNvSpPr/>
          <p:nvPr/>
        </p:nvSpPr>
        <p:spPr>
          <a:xfrm>
            <a:off x="5643488" y="2049200"/>
            <a:ext cx="1240200" cy="3948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1x1 convolutions</a:t>
            </a:r>
            <a:endParaRPr sz="1000"/>
          </a:p>
        </p:txBody>
      </p:sp>
      <p:sp>
        <p:nvSpPr>
          <p:cNvPr id="5774" name="Google Shape;5774;p100"/>
          <p:cNvSpPr/>
          <p:nvPr/>
        </p:nvSpPr>
        <p:spPr>
          <a:xfrm>
            <a:off x="3773088" y="1394750"/>
            <a:ext cx="1240200" cy="394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Filter concatenation</a:t>
            </a:r>
            <a:endParaRPr sz="1000"/>
          </a:p>
        </p:txBody>
      </p:sp>
      <p:cxnSp>
        <p:nvCxnSpPr>
          <p:cNvPr id="5775" name="Google Shape;5775;p100"/>
          <p:cNvCxnSpPr>
            <a:stCxn id="5766" idx="0"/>
            <a:endCxn id="5768" idx="2"/>
          </p:cNvCxnSpPr>
          <p:nvPr/>
        </p:nvCxnSpPr>
        <p:spPr>
          <a:xfrm rot="5400000" flipH="1">
            <a:off x="3755388" y="2716150"/>
            <a:ext cx="338100" cy="937500"/>
          </a:xfrm>
          <a:prstGeom prst="curvedConnector3">
            <a:avLst>
              <a:gd name="adj1" fmla="val 50007"/>
            </a:avLst>
          </a:prstGeom>
          <a:noFill/>
          <a:ln w="9525" cap="flat" cmpd="sng">
            <a:solidFill>
              <a:schemeClr val="dk2"/>
            </a:solidFill>
            <a:prstDash val="solid"/>
            <a:round/>
            <a:headEnd type="none" w="med" len="med"/>
            <a:tailEnd type="triangle" w="med" len="med"/>
          </a:ln>
        </p:spPr>
      </p:cxnSp>
      <p:cxnSp>
        <p:nvCxnSpPr>
          <p:cNvPr id="5776" name="Google Shape;5776;p100"/>
          <p:cNvCxnSpPr>
            <a:stCxn id="5766" idx="0"/>
            <a:endCxn id="5767" idx="2"/>
          </p:cNvCxnSpPr>
          <p:nvPr/>
        </p:nvCxnSpPr>
        <p:spPr>
          <a:xfrm rot="5400000" flipH="1">
            <a:off x="2903688" y="1864450"/>
            <a:ext cx="602100" cy="2376900"/>
          </a:xfrm>
          <a:prstGeom prst="curvedConnector3">
            <a:avLst>
              <a:gd name="adj1" fmla="val 25764"/>
            </a:avLst>
          </a:prstGeom>
          <a:noFill/>
          <a:ln w="9525" cap="flat" cmpd="sng">
            <a:solidFill>
              <a:schemeClr val="dk2"/>
            </a:solidFill>
            <a:prstDash val="solid"/>
            <a:round/>
            <a:headEnd type="none" w="med" len="med"/>
            <a:tailEnd type="triangle" w="med" len="med"/>
          </a:ln>
        </p:spPr>
      </p:cxnSp>
      <p:cxnSp>
        <p:nvCxnSpPr>
          <p:cNvPr id="5777" name="Google Shape;5777;p100"/>
          <p:cNvCxnSpPr>
            <a:stCxn id="5766" idx="0"/>
            <a:endCxn id="5770" idx="2"/>
          </p:cNvCxnSpPr>
          <p:nvPr/>
        </p:nvCxnSpPr>
        <p:spPr>
          <a:xfrm rot="-5400000">
            <a:off x="4475088" y="2933950"/>
            <a:ext cx="338100" cy="501900"/>
          </a:xfrm>
          <a:prstGeom prst="curvedConnector3">
            <a:avLst>
              <a:gd name="adj1" fmla="val 50007"/>
            </a:avLst>
          </a:prstGeom>
          <a:noFill/>
          <a:ln w="9525" cap="flat" cmpd="sng">
            <a:solidFill>
              <a:schemeClr val="dk2"/>
            </a:solidFill>
            <a:prstDash val="solid"/>
            <a:round/>
            <a:headEnd type="none" w="med" len="med"/>
            <a:tailEnd type="triangle" w="med" len="med"/>
          </a:ln>
        </p:spPr>
      </p:cxnSp>
      <p:cxnSp>
        <p:nvCxnSpPr>
          <p:cNvPr id="5778" name="Google Shape;5778;p100"/>
          <p:cNvCxnSpPr>
            <a:stCxn id="5766" idx="0"/>
            <a:endCxn id="5772" idx="2"/>
          </p:cNvCxnSpPr>
          <p:nvPr/>
        </p:nvCxnSpPr>
        <p:spPr>
          <a:xfrm rot="-5400000">
            <a:off x="5159388" y="2249650"/>
            <a:ext cx="338100" cy="1870500"/>
          </a:xfrm>
          <a:prstGeom prst="curvedConnector3">
            <a:avLst>
              <a:gd name="adj1" fmla="val 50007"/>
            </a:avLst>
          </a:prstGeom>
          <a:noFill/>
          <a:ln w="9525" cap="flat" cmpd="sng">
            <a:solidFill>
              <a:schemeClr val="dk2"/>
            </a:solidFill>
            <a:prstDash val="solid"/>
            <a:round/>
            <a:headEnd type="none" w="med" len="med"/>
            <a:tailEnd type="triangle" w="med" len="med"/>
          </a:ln>
        </p:spPr>
      </p:cxnSp>
      <p:cxnSp>
        <p:nvCxnSpPr>
          <p:cNvPr id="5779" name="Google Shape;5779;p100"/>
          <p:cNvCxnSpPr>
            <a:stCxn id="5768" idx="0"/>
            <a:endCxn id="5769" idx="2"/>
          </p:cNvCxnSpPr>
          <p:nvPr/>
        </p:nvCxnSpPr>
        <p:spPr>
          <a:xfrm rot="-5400000">
            <a:off x="3367588" y="2532200"/>
            <a:ext cx="177000" cy="600"/>
          </a:xfrm>
          <a:prstGeom prst="curvedConnector3">
            <a:avLst>
              <a:gd name="adj1" fmla="val 50000"/>
            </a:avLst>
          </a:prstGeom>
          <a:noFill/>
          <a:ln w="9525" cap="flat" cmpd="sng">
            <a:solidFill>
              <a:schemeClr val="dk2"/>
            </a:solidFill>
            <a:prstDash val="solid"/>
            <a:round/>
            <a:headEnd type="none" w="med" len="med"/>
            <a:tailEnd type="triangle" w="med" len="med"/>
          </a:ln>
        </p:spPr>
      </p:cxnSp>
      <p:cxnSp>
        <p:nvCxnSpPr>
          <p:cNvPr id="5780" name="Google Shape;5780;p100"/>
          <p:cNvCxnSpPr>
            <a:stCxn id="5770" idx="0"/>
            <a:endCxn id="5771" idx="2"/>
          </p:cNvCxnSpPr>
          <p:nvPr/>
        </p:nvCxnSpPr>
        <p:spPr>
          <a:xfrm rot="-5400000">
            <a:off x="4806963" y="2532200"/>
            <a:ext cx="177000" cy="600"/>
          </a:xfrm>
          <a:prstGeom prst="curvedConnector3">
            <a:avLst>
              <a:gd name="adj1" fmla="val 50000"/>
            </a:avLst>
          </a:prstGeom>
          <a:noFill/>
          <a:ln w="9525" cap="flat" cmpd="sng">
            <a:solidFill>
              <a:schemeClr val="dk2"/>
            </a:solidFill>
            <a:prstDash val="solid"/>
            <a:round/>
            <a:headEnd type="none" w="med" len="med"/>
            <a:tailEnd type="triangle" w="med" len="med"/>
          </a:ln>
        </p:spPr>
      </p:cxnSp>
      <p:cxnSp>
        <p:nvCxnSpPr>
          <p:cNvPr id="5781" name="Google Shape;5781;p100"/>
          <p:cNvCxnSpPr>
            <a:stCxn id="5772" idx="0"/>
            <a:endCxn id="5773" idx="2"/>
          </p:cNvCxnSpPr>
          <p:nvPr/>
        </p:nvCxnSpPr>
        <p:spPr>
          <a:xfrm rot="-5400000">
            <a:off x="6175388" y="2532200"/>
            <a:ext cx="177000" cy="600"/>
          </a:xfrm>
          <a:prstGeom prst="curvedConnector3">
            <a:avLst>
              <a:gd name="adj1" fmla="val 50000"/>
            </a:avLst>
          </a:prstGeom>
          <a:noFill/>
          <a:ln w="9525" cap="flat" cmpd="sng">
            <a:solidFill>
              <a:schemeClr val="dk2"/>
            </a:solidFill>
            <a:prstDash val="solid"/>
            <a:round/>
            <a:headEnd type="none" w="med" len="med"/>
            <a:tailEnd type="triangle" w="med" len="med"/>
          </a:ln>
        </p:spPr>
      </p:cxnSp>
      <p:cxnSp>
        <p:nvCxnSpPr>
          <p:cNvPr id="5782" name="Google Shape;5782;p100"/>
          <p:cNvCxnSpPr>
            <a:stCxn id="5767" idx="0"/>
            <a:endCxn id="5774" idx="2"/>
          </p:cNvCxnSpPr>
          <p:nvPr/>
        </p:nvCxnSpPr>
        <p:spPr>
          <a:xfrm rot="-5400000">
            <a:off x="2921213" y="884850"/>
            <a:ext cx="567300" cy="2376900"/>
          </a:xfrm>
          <a:prstGeom prst="curvedConnector3">
            <a:avLst>
              <a:gd name="adj1" fmla="val 85365"/>
            </a:avLst>
          </a:prstGeom>
          <a:noFill/>
          <a:ln w="9525" cap="flat" cmpd="sng">
            <a:solidFill>
              <a:schemeClr val="dk2"/>
            </a:solidFill>
            <a:prstDash val="solid"/>
            <a:round/>
            <a:headEnd type="none" w="med" len="med"/>
            <a:tailEnd type="triangle" w="med" len="med"/>
          </a:ln>
        </p:spPr>
      </p:cxnSp>
      <p:cxnSp>
        <p:nvCxnSpPr>
          <p:cNvPr id="5783" name="Google Shape;5783;p100"/>
          <p:cNvCxnSpPr>
            <a:stCxn id="5769" idx="0"/>
            <a:endCxn id="5774" idx="2"/>
          </p:cNvCxnSpPr>
          <p:nvPr/>
        </p:nvCxnSpPr>
        <p:spPr>
          <a:xfrm rot="-5400000">
            <a:off x="3794638" y="1450550"/>
            <a:ext cx="259800" cy="937500"/>
          </a:xfrm>
          <a:prstGeom prst="curvedConnector3">
            <a:avLst>
              <a:gd name="adj1" fmla="val 49971"/>
            </a:avLst>
          </a:prstGeom>
          <a:noFill/>
          <a:ln w="9525" cap="flat" cmpd="sng">
            <a:solidFill>
              <a:schemeClr val="dk2"/>
            </a:solidFill>
            <a:prstDash val="solid"/>
            <a:round/>
            <a:headEnd type="none" w="med" len="med"/>
            <a:tailEnd type="triangle" w="med" len="med"/>
          </a:ln>
        </p:spPr>
      </p:cxnSp>
      <p:cxnSp>
        <p:nvCxnSpPr>
          <p:cNvPr id="5784" name="Google Shape;5784;p100"/>
          <p:cNvCxnSpPr>
            <a:stCxn id="5771" idx="0"/>
            <a:endCxn id="5774" idx="2"/>
          </p:cNvCxnSpPr>
          <p:nvPr/>
        </p:nvCxnSpPr>
        <p:spPr>
          <a:xfrm rot="5400000" flipH="1">
            <a:off x="4514313" y="1668350"/>
            <a:ext cx="259800" cy="501900"/>
          </a:xfrm>
          <a:prstGeom prst="curvedConnector3">
            <a:avLst>
              <a:gd name="adj1" fmla="val 49971"/>
            </a:avLst>
          </a:prstGeom>
          <a:noFill/>
          <a:ln w="9525" cap="flat" cmpd="sng">
            <a:solidFill>
              <a:schemeClr val="dk2"/>
            </a:solidFill>
            <a:prstDash val="solid"/>
            <a:round/>
            <a:headEnd type="none" w="med" len="med"/>
            <a:tailEnd type="triangle" w="med" len="med"/>
          </a:ln>
        </p:spPr>
      </p:cxnSp>
      <p:cxnSp>
        <p:nvCxnSpPr>
          <p:cNvPr id="5785" name="Google Shape;5785;p100"/>
          <p:cNvCxnSpPr>
            <a:stCxn id="5773" idx="0"/>
            <a:endCxn id="5774" idx="2"/>
          </p:cNvCxnSpPr>
          <p:nvPr/>
        </p:nvCxnSpPr>
        <p:spPr>
          <a:xfrm rot="5400000" flipH="1">
            <a:off x="5198438" y="984050"/>
            <a:ext cx="259800" cy="1870500"/>
          </a:xfrm>
          <a:prstGeom prst="curvedConnector3">
            <a:avLst>
              <a:gd name="adj1" fmla="val 4997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5789"/>
        <p:cNvGrpSpPr/>
        <p:nvPr/>
      </p:nvGrpSpPr>
      <p:grpSpPr>
        <a:xfrm>
          <a:off x="0" y="0"/>
          <a:ext cx="0" cy="0"/>
          <a:chOff x="0" y="0"/>
          <a:chExt cx="0" cy="0"/>
        </a:xfrm>
      </p:grpSpPr>
      <p:sp>
        <p:nvSpPr>
          <p:cNvPr id="5790" name="Google Shape;5790;p101"/>
          <p:cNvSpPr/>
          <p:nvPr/>
        </p:nvSpPr>
        <p:spPr>
          <a:xfrm>
            <a:off x="3773088" y="3353950"/>
            <a:ext cx="1240200" cy="394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Previous layer</a:t>
            </a:r>
            <a:endParaRPr sz="1000"/>
          </a:p>
        </p:txBody>
      </p:sp>
      <p:sp>
        <p:nvSpPr>
          <p:cNvPr id="5791" name="Google Shape;5791;p101"/>
          <p:cNvSpPr/>
          <p:nvPr/>
        </p:nvSpPr>
        <p:spPr>
          <a:xfrm>
            <a:off x="1396313" y="2356950"/>
            <a:ext cx="12402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1x1 convolutions</a:t>
            </a:r>
            <a:endParaRPr sz="1000"/>
          </a:p>
        </p:txBody>
      </p:sp>
      <p:sp>
        <p:nvSpPr>
          <p:cNvPr id="5792" name="Google Shape;5792;p101"/>
          <p:cNvSpPr/>
          <p:nvPr/>
        </p:nvSpPr>
        <p:spPr>
          <a:xfrm>
            <a:off x="2835688" y="2621000"/>
            <a:ext cx="1240200" cy="3948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1x1 convolutions</a:t>
            </a:r>
            <a:endParaRPr sz="1000"/>
          </a:p>
        </p:txBody>
      </p:sp>
      <p:sp>
        <p:nvSpPr>
          <p:cNvPr id="5793" name="Google Shape;5793;p101"/>
          <p:cNvSpPr/>
          <p:nvPr/>
        </p:nvSpPr>
        <p:spPr>
          <a:xfrm>
            <a:off x="2835688" y="2049200"/>
            <a:ext cx="12402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3x3 convolutions</a:t>
            </a:r>
            <a:endParaRPr sz="1000"/>
          </a:p>
        </p:txBody>
      </p:sp>
      <p:sp>
        <p:nvSpPr>
          <p:cNvPr id="5794" name="Google Shape;5794;p101"/>
          <p:cNvSpPr/>
          <p:nvPr/>
        </p:nvSpPr>
        <p:spPr>
          <a:xfrm>
            <a:off x="4275063" y="2621000"/>
            <a:ext cx="1240200" cy="3948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1x1 convolutions</a:t>
            </a:r>
            <a:endParaRPr sz="1000"/>
          </a:p>
        </p:txBody>
      </p:sp>
      <p:sp>
        <p:nvSpPr>
          <p:cNvPr id="5795" name="Google Shape;5795;p101"/>
          <p:cNvSpPr/>
          <p:nvPr/>
        </p:nvSpPr>
        <p:spPr>
          <a:xfrm>
            <a:off x="4275063" y="2049200"/>
            <a:ext cx="12402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5x5 convolutions</a:t>
            </a:r>
            <a:endParaRPr sz="1000"/>
          </a:p>
        </p:txBody>
      </p:sp>
      <p:sp>
        <p:nvSpPr>
          <p:cNvPr id="5796" name="Google Shape;5796;p101"/>
          <p:cNvSpPr/>
          <p:nvPr/>
        </p:nvSpPr>
        <p:spPr>
          <a:xfrm>
            <a:off x="5643488" y="2621000"/>
            <a:ext cx="1240200" cy="3948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3x3 max pooling</a:t>
            </a:r>
            <a:endParaRPr sz="1000"/>
          </a:p>
        </p:txBody>
      </p:sp>
      <p:sp>
        <p:nvSpPr>
          <p:cNvPr id="5797" name="Google Shape;5797;p101"/>
          <p:cNvSpPr/>
          <p:nvPr/>
        </p:nvSpPr>
        <p:spPr>
          <a:xfrm>
            <a:off x="5643488" y="2049200"/>
            <a:ext cx="1240200" cy="3948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1x1 convolutions</a:t>
            </a:r>
            <a:endParaRPr sz="1000"/>
          </a:p>
        </p:txBody>
      </p:sp>
      <p:sp>
        <p:nvSpPr>
          <p:cNvPr id="5798" name="Google Shape;5798;p101"/>
          <p:cNvSpPr/>
          <p:nvPr/>
        </p:nvSpPr>
        <p:spPr>
          <a:xfrm>
            <a:off x="3773088" y="1394750"/>
            <a:ext cx="1240200" cy="394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Filter concatenation</a:t>
            </a:r>
            <a:endParaRPr sz="1000"/>
          </a:p>
        </p:txBody>
      </p:sp>
      <p:cxnSp>
        <p:nvCxnSpPr>
          <p:cNvPr id="5799" name="Google Shape;5799;p101"/>
          <p:cNvCxnSpPr>
            <a:stCxn id="5790" idx="0"/>
            <a:endCxn id="5792" idx="2"/>
          </p:cNvCxnSpPr>
          <p:nvPr/>
        </p:nvCxnSpPr>
        <p:spPr>
          <a:xfrm rot="5400000" flipH="1">
            <a:off x="3755388" y="2716150"/>
            <a:ext cx="338100" cy="937500"/>
          </a:xfrm>
          <a:prstGeom prst="curvedConnector3">
            <a:avLst>
              <a:gd name="adj1" fmla="val 50007"/>
            </a:avLst>
          </a:prstGeom>
          <a:noFill/>
          <a:ln w="9525" cap="flat" cmpd="sng">
            <a:solidFill>
              <a:schemeClr val="dk2"/>
            </a:solidFill>
            <a:prstDash val="solid"/>
            <a:round/>
            <a:headEnd type="none" w="med" len="med"/>
            <a:tailEnd type="triangle" w="med" len="med"/>
          </a:ln>
        </p:spPr>
      </p:cxnSp>
      <p:cxnSp>
        <p:nvCxnSpPr>
          <p:cNvPr id="5800" name="Google Shape;5800;p101"/>
          <p:cNvCxnSpPr>
            <a:stCxn id="5790" idx="0"/>
            <a:endCxn id="5791" idx="2"/>
          </p:cNvCxnSpPr>
          <p:nvPr/>
        </p:nvCxnSpPr>
        <p:spPr>
          <a:xfrm rot="5400000" flipH="1">
            <a:off x="2903688" y="1864450"/>
            <a:ext cx="602100" cy="2376900"/>
          </a:xfrm>
          <a:prstGeom prst="curvedConnector3">
            <a:avLst>
              <a:gd name="adj1" fmla="val 25764"/>
            </a:avLst>
          </a:prstGeom>
          <a:noFill/>
          <a:ln w="9525" cap="flat" cmpd="sng">
            <a:solidFill>
              <a:schemeClr val="dk2"/>
            </a:solidFill>
            <a:prstDash val="solid"/>
            <a:round/>
            <a:headEnd type="none" w="med" len="med"/>
            <a:tailEnd type="triangle" w="med" len="med"/>
          </a:ln>
        </p:spPr>
      </p:cxnSp>
      <p:cxnSp>
        <p:nvCxnSpPr>
          <p:cNvPr id="5801" name="Google Shape;5801;p101"/>
          <p:cNvCxnSpPr>
            <a:stCxn id="5790" idx="0"/>
            <a:endCxn id="5794" idx="2"/>
          </p:cNvCxnSpPr>
          <p:nvPr/>
        </p:nvCxnSpPr>
        <p:spPr>
          <a:xfrm rot="-5400000">
            <a:off x="4475088" y="2933950"/>
            <a:ext cx="338100" cy="501900"/>
          </a:xfrm>
          <a:prstGeom prst="curvedConnector3">
            <a:avLst>
              <a:gd name="adj1" fmla="val 50007"/>
            </a:avLst>
          </a:prstGeom>
          <a:noFill/>
          <a:ln w="9525" cap="flat" cmpd="sng">
            <a:solidFill>
              <a:schemeClr val="dk2"/>
            </a:solidFill>
            <a:prstDash val="solid"/>
            <a:round/>
            <a:headEnd type="none" w="med" len="med"/>
            <a:tailEnd type="triangle" w="med" len="med"/>
          </a:ln>
        </p:spPr>
      </p:cxnSp>
      <p:cxnSp>
        <p:nvCxnSpPr>
          <p:cNvPr id="5802" name="Google Shape;5802;p101"/>
          <p:cNvCxnSpPr>
            <a:stCxn id="5790" idx="0"/>
            <a:endCxn id="5796" idx="2"/>
          </p:cNvCxnSpPr>
          <p:nvPr/>
        </p:nvCxnSpPr>
        <p:spPr>
          <a:xfrm rot="-5400000">
            <a:off x="5159388" y="2249650"/>
            <a:ext cx="338100" cy="1870500"/>
          </a:xfrm>
          <a:prstGeom prst="curvedConnector3">
            <a:avLst>
              <a:gd name="adj1" fmla="val 50007"/>
            </a:avLst>
          </a:prstGeom>
          <a:noFill/>
          <a:ln w="9525" cap="flat" cmpd="sng">
            <a:solidFill>
              <a:schemeClr val="dk2"/>
            </a:solidFill>
            <a:prstDash val="solid"/>
            <a:round/>
            <a:headEnd type="none" w="med" len="med"/>
            <a:tailEnd type="triangle" w="med" len="med"/>
          </a:ln>
        </p:spPr>
      </p:cxnSp>
      <p:cxnSp>
        <p:nvCxnSpPr>
          <p:cNvPr id="5803" name="Google Shape;5803;p101"/>
          <p:cNvCxnSpPr>
            <a:stCxn id="5792" idx="0"/>
            <a:endCxn id="5793" idx="2"/>
          </p:cNvCxnSpPr>
          <p:nvPr/>
        </p:nvCxnSpPr>
        <p:spPr>
          <a:xfrm rot="-5400000">
            <a:off x="3367588" y="2532200"/>
            <a:ext cx="177000" cy="600"/>
          </a:xfrm>
          <a:prstGeom prst="curvedConnector3">
            <a:avLst>
              <a:gd name="adj1" fmla="val 50000"/>
            </a:avLst>
          </a:prstGeom>
          <a:noFill/>
          <a:ln w="9525" cap="flat" cmpd="sng">
            <a:solidFill>
              <a:schemeClr val="dk2"/>
            </a:solidFill>
            <a:prstDash val="solid"/>
            <a:round/>
            <a:headEnd type="none" w="med" len="med"/>
            <a:tailEnd type="triangle" w="med" len="med"/>
          </a:ln>
        </p:spPr>
      </p:cxnSp>
      <p:cxnSp>
        <p:nvCxnSpPr>
          <p:cNvPr id="5804" name="Google Shape;5804;p101"/>
          <p:cNvCxnSpPr>
            <a:stCxn id="5794" idx="0"/>
            <a:endCxn id="5795" idx="2"/>
          </p:cNvCxnSpPr>
          <p:nvPr/>
        </p:nvCxnSpPr>
        <p:spPr>
          <a:xfrm rot="-5400000">
            <a:off x="4806963" y="2532200"/>
            <a:ext cx="177000" cy="600"/>
          </a:xfrm>
          <a:prstGeom prst="curvedConnector3">
            <a:avLst>
              <a:gd name="adj1" fmla="val 50000"/>
            </a:avLst>
          </a:prstGeom>
          <a:noFill/>
          <a:ln w="9525" cap="flat" cmpd="sng">
            <a:solidFill>
              <a:schemeClr val="dk2"/>
            </a:solidFill>
            <a:prstDash val="solid"/>
            <a:round/>
            <a:headEnd type="none" w="med" len="med"/>
            <a:tailEnd type="triangle" w="med" len="med"/>
          </a:ln>
        </p:spPr>
      </p:cxnSp>
      <p:cxnSp>
        <p:nvCxnSpPr>
          <p:cNvPr id="5805" name="Google Shape;5805;p101"/>
          <p:cNvCxnSpPr>
            <a:stCxn id="5796" idx="0"/>
            <a:endCxn id="5797" idx="2"/>
          </p:cNvCxnSpPr>
          <p:nvPr/>
        </p:nvCxnSpPr>
        <p:spPr>
          <a:xfrm rot="-5400000">
            <a:off x="6175388" y="2532200"/>
            <a:ext cx="177000" cy="600"/>
          </a:xfrm>
          <a:prstGeom prst="curvedConnector3">
            <a:avLst>
              <a:gd name="adj1" fmla="val 50000"/>
            </a:avLst>
          </a:prstGeom>
          <a:noFill/>
          <a:ln w="9525" cap="flat" cmpd="sng">
            <a:solidFill>
              <a:schemeClr val="dk2"/>
            </a:solidFill>
            <a:prstDash val="solid"/>
            <a:round/>
            <a:headEnd type="none" w="med" len="med"/>
            <a:tailEnd type="triangle" w="med" len="med"/>
          </a:ln>
        </p:spPr>
      </p:cxnSp>
      <p:cxnSp>
        <p:nvCxnSpPr>
          <p:cNvPr id="5806" name="Google Shape;5806;p101"/>
          <p:cNvCxnSpPr>
            <a:stCxn id="5791" idx="0"/>
            <a:endCxn id="5798" idx="2"/>
          </p:cNvCxnSpPr>
          <p:nvPr/>
        </p:nvCxnSpPr>
        <p:spPr>
          <a:xfrm rot="-5400000">
            <a:off x="2921213" y="884850"/>
            <a:ext cx="567300" cy="2376900"/>
          </a:xfrm>
          <a:prstGeom prst="curvedConnector3">
            <a:avLst>
              <a:gd name="adj1" fmla="val 85365"/>
            </a:avLst>
          </a:prstGeom>
          <a:noFill/>
          <a:ln w="9525" cap="flat" cmpd="sng">
            <a:solidFill>
              <a:schemeClr val="dk2"/>
            </a:solidFill>
            <a:prstDash val="solid"/>
            <a:round/>
            <a:headEnd type="none" w="med" len="med"/>
            <a:tailEnd type="triangle" w="med" len="med"/>
          </a:ln>
        </p:spPr>
      </p:cxnSp>
      <p:cxnSp>
        <p:nvCxnSpPr>
          <p:cNvPr id="5807" name="Google Shape;5807;p101"/>
          <p:cNvCxnSpPr>
            <a:stCxn id="5793" idx="0"/>
            <a:endCxn id="5798" idx="2"/>
          </p:cNvCxnSpPr>
          <p:nvPr/>
        </p:nvCxnSpPr>
        <p:spPr>
          <a:xfrm rot="-5400000">
            <a:off x="3794638" y="1450550"/>
            <a:ext cx="259800" cy="937500"/>
          </a:xfrm>
          <a:prstGeom prst="curvedConnector3">
            <a:avLst>
              <a:gd name="adj1" fmla="val 49971"/>
            </a:avLst>
          </a:prstGeom>
          <a:noFill/>
          <a:ln w="9525" cap="flat" cmpd="sng">
            <a:solidFill>
              <a:schemeClr val="dk2"/>
            </a:solidFill>
            <a:prstDash val="solid"/>
            <a:round/>
            <a:headEnd type="none" w="med" len="med"/>
            <a:tailEnd type="triangle" w="med" len="med"/>
          </a:ln>
        </p:spPr>
      </p:cxnSp>
      <p:cxnSp>
        <p:nvCxnSpPr>
          <p:cNvPr id="5808" name="Google Shape;5808;p101"/>
          <p:cNvCxnSpPr>
            <a:stCxn id="5795" idx="0"/>
            <a:endCxn id="5798" idx="2"/>
          </p:cNvCxnSpPr>
          <p:nvPr/>
        </p:nvCxnSpPr>
        <p:spPr>
          <a:xfrm rot="5400000" flipH="1">
            <a:off x="4514313" y="1668350"/>
            <a:ext cx="259800" cy="501900"/>
          </a:xfrm>
          <a:prstGeom prst="curvedConnector3">
            <a:avLst>
              <a:gd name="adj1" fmla="val 49971"/>
            </a:avLst>
          </a:prstGeom>
          <a:noFill/>
          <a:ln w="9525" cap="flat" cmpd="sng">
            <a:solidFill>
              <a:schemeClr val="dk2"/>
            </a:solidFill>
            <a:prstDash val="solid"/>
            <a:round/>
            <a:headEnd type="none" w="med" len="med"/>
            <a:tailEnd type="triangle" w="med" len="med"/>
          </a:ln>
        </p:spPr>
      </p:cxnSp>
      <p:cxnSp>
        <p:nvCxnSpPr>
          <p:cNvPr id="5809" name="Google Shape;5809;p101"/>
          <p:cNvCxnSpPr>
            <a:stCxn id="5797" idx="0"/>
            <a:endCxn id="5798" idx="2"/>
          </p:cNvCxnSpPr>
          <p:nvPr/>
        </p:nvCxnSpPr>
        <p:spPr>
          <a:xfrm rot="5400000" flipH="1">
            <a:off x="5198438" y="984050"/>
            <a:ext cx="259800" cy="1870500"/>
          </a:xfrm>
          <a:prstGeom prst="curvedConnector3">
            <a:avLst>
              <a:gd name="adj1" fmla="val 4997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21"/>
          <p:cNvSpPr/>
          <p:nvPr/>
        </p:nvSpPr>
        <p:spPr>
          <a:xfrm>
            <a:off x="662050" y="66600"/>
            <a:ext cx="2164200" cy="1484100"/>
          </a:xfrm>
          <a:prstGeom prst="cube">
            <a:avLst>
              <a:gd name="adj" fmla="val 25000"/>
            </a:avLst>
          </a:prstGeom>
          <a:gradFill>
            <a:gsLst>
              <a:gs pos="0">
                <a:srgbClr val="E0EDBA">
                  <a:alpha val="79215"/>
                </a:srgbClr>
              </a:gs>
              <a:gs pos="100000">
                <a:srgbClr val="DE87F1">
                  <a:alpha val="48235"/>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1"/>
          <p:cNvSpPr/>
          <p:nvPr/>
        </p:nvSpPr>
        <p:spPr>
          <a:xfrm flipH="1">
            <a:off x="3812925" y="959825"/>
            <a:ext cx="1688700" cy="1482900"/>
          </a:xfrm>
          <a:prstGeom prst="rect">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21"/>
          <p:cNvSpPr/>
          <p:nvPr/>
        </p:nvSpPr>
        <p:spPr>
          <a:xfrm flipH="1">
            <a:off x="3732647" y="843850"/>
            <a:ext cx="1688700" cy="1482900"/>
          </a:xfrm>
          <a:prstGeom prst="rect">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21"/>
          <p:cNvSpPr/>
          <p:nvPr/>
        </p:nvSpPr>
        <p:spPr>
          <a:xfrm flipH="1">
            <a:off x="3548306" y="769050"/>
            <a:ext cx="1688700" cy="1482900"/>
          </a:xfrm>
          <a:prstGeom prst="rect">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7" name="Google Shape;157;p21"/>
          <p:cNvGrpSpPr/>
          <p:nvPr/>
        </p:nvGrpSpPr>
        <p:grpSpPr>
          <a:xfrm>
            <a:off x="6984674" y="1529221"/>
            <a:ext cx="1765922" cy="1596032"/>
            <a:chOff x="6240000" y="821025"/>
            <a:chExt cx="2904000" cy="2668950"/>
          </a:xfrm>
        </p:grpSpPr>
        <p:sp>
          <p:nvSpPr>
            <p:cNvPr id="158" name="Google Shape;158;p21"/>
            <p:cNvSpPr/>
            <p:nvPr/>
          </p:nvSpPr>
          <p:spPr>
            <a:xfrm flipH="1">
              <a:off x="6240000" y="821025"/>
              <a:ext cx="2904000" cy="26673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59" name="Google Shape;159;p21"/>
            <p:cNvSpPr/>
            <p:nvPr/>
          </p:nvSpPr>
          <p:spPr>
            <a:xfrm flipH="1">
              <a:off x="6240000" y="8210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60" name="Google Shape;160;p21"/>
            <p:cNvSpPr/>
            <p:nvPr/>
          </p:nvSpPr>
          <p:spPr>
            <a:xfrm flipH="1">
              <a:off x="6820800" y="8210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61" name="Google Shape;161;p21"/>
            <p:cNvSpPr/>
            <p:nvPr/>
          </p:nvSpPr>
          <p:spPr>
            <a:xfrm flipH="1">
              <a:off x="7401600" y="8210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62" name="Google Shape;162;p21"/>
            <p:cNvSpPr/>
            <p:nvPr/>
          </p:nvSpPr>
          <p:spPr>
            <a:xfrm flipH="1">
              <a:off x="7982400" y="8210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63" name="Google Shape;163;p21"/>
            <p:cNvSpPr/>
            <p:nvPr/>
          </p:nvSpPr>
          <p:spPr>
            <a:xfrm flipH="1">
              <a:off x="8563200" y="8210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64" name="Google Shape;164;p21"/>
            <p:cNvSpPr/>
            <p:nvPr/>
          </p:nvSpPr>
          <p:spPr>
            <a:xfrm flipH="1">
              <a:off x="6240000" y="13538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65" name="Google Shape;165;p21"/>
            <p:cNvSpPr/>
            <p:nvPr/>
          </p:nvSpPr>
          <p:spPr>
            <a:xfrm flipH="1">
              <a:off x="6820800" y="13538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66" name="Google Shape;166;p21"/>
            <p:cNvSpPr/>
            <p:nvPr/>
          </p:nvSpPr>
          <p:spPr>
            <a:xfrm flipH="1">
              <a:off x="7401600" y="13538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67" name="Google Shape;167;p21"/>
            <p:cNvSpPr/>
            <p:nvPr/>
          </p:nvSpPr>
          <p:spPr>
            <a:xfrm flipH="1">
              <a:off x="7982400" y="13538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68" name="Google Shape;168;p21"/>
            <p:cNvSpPr/>
            <p:nvPr/>
          </p:nvSpPr>
          <p:spPr>
            <a:xfrm flipH="1">
              <a:off x="8563200" y="13538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69" name="Google Shape;169;p21"/>
            <p:cNvSpPr/>
            <p:nvPr/>
          </p:nvSpPr>
          <p:spPr>
            <a:xfrm flipH="1">
              <a:off x="6240000" y="18882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70" name="Google Shape;170;p21"/>
            <p:cNvSpPr/>
            <p:nvPr/>
          </p:nvSpPr>
          <p:spPr>
            <a:xfrm flipH="1">
              <a:off x="6820800" y="18882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71" name="Google Shape;171;p21"/>
            <p:cNvSpPr/>
            <p:nvPr/>
          </p:nvSpPr>
          <p:spPr>
            <a:xfrm flipH="1">
              <a:off x="7401600" y="18882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72" name="Google Shape;172;p21"/>
            <p:cNvSpPr/>
            <p:nvPr/>
          </p:nvSpPr>
          <p:spPr>
            <a:xfrm flipH="1">
              <a:off x="7982400" y="18882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73" name="Google Shape;173;p21"/>
            <p:cNvSpPr/>
            <p:nvPr/>
          </p:nvSpPr>
          <p:spPr>
            <a:xfrm flipH="1">
              <a:off x="8563200" y="18882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74" name="Google Shape;174;p21"/>
            <p:cNvSpPr/>
            <p:nvPr/>
          </p:nvSpPr>
          <p:spPr>
            <a:xfrm flipH="1">
              <a:off x="6240000" y="24227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75" name="Google Shape;175;p21"/>
            <p:cNvSpPr/>
            <p:nvPr/>
          </p:nvSpPr>
          <p:spPr>
            <a:xfrm flipH="1">
              <a:off x="6820800" y="24227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76" name="Google Shape;176;p21"/>
            <p:cNvSpPr/>
            <p:nvPr/>
          </p:nvSpPr>
          <p:spPr>
            <a:xfrm flipH="1">
              <a:off x="7401600" y="24227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77" name="Google Shape;177;p21"/>
            <p:cNvSpPr/>
            <p:nvPr/>
          </p:nvSpPr>
          <p:spPr>
            <a:xfrm flipH="1">
              <a:off x="7982400" y="24227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78" name="Google Shape;178;p21"/>
            <p:cNvSpPr/>
            <p:nvPr/>
          </p:nvSpPr>
          <p:spPr>
            <a:xfrm flipH="1">
              <a:off x="8563200" y="24227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79" name="Google Shape;179;p21"/>
            <p:cNvSpPr/>
            <p:nvPr/>
          </p:nvSpPr>
          <p:spPr>
            <a:xfrm flipH="1">
              <a:off x="6240000" y="29571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80" name="Google Shape;180;p21"/>
            <p:cNvSpPr/>
            <p:nvPr/>
          </p:nvSpPr>
          <p:spPr>
            <a:xfrm flipH="1">
              <a:off x="6820800" y="29571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81" name="Google Shape;181;p21"/>
            <p:cNvSpPr/>
            <p:nvPr/>
          </p:nvSpPr>
          <p:spPr>
            <a:xfrm flipH="1">
              <a:off x="7401600" y="29571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82" name="Google Shape;182;p21"/>
            <p:cNvSpPr/>
            <p:nvPr/>
          </p:nvSpPr>
          <p:spPr>
            <a:xfrm flipH="1">
              <a:off x="7982400" y="29571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83" name="Google Shape;183;p21"/>
            <p:cNvSpPr/>
            <p:nvPr/>
          </p:nvSpPr>
          <p:spPr>
            <a:xfrm flipH="1">
              <a:off x="8563200" y="29571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grpSp>
      <p:grpSp>
        <p:nvGrpSpPr>
          <p:cNvPr id="184" name="Google Shape;184;p21"/>
          <p:cNvGrpSpPr/>
          <p:nvPr/>
        </p:nvGrpSpPr>
        <p:grpSpPr>
          <a:xfrm>
            <a:off x="6760151" y="1661963"/>
            <a:ext cx="1765922" cy="1596032"/>
            <a:chOff x="5950075" y="854725"/>
            <a:chExt cx="2904000" cy="2668950"/>
          </a:xfrm>
        </p:grpSpPr>
        <p:sp>
          <p:nvSpPr>
            <p:cNvPr id="185" name="Google Shape;185;p21"/>
            <p:cNvSpPr/>
            <p:nvPr/>
          </p:nvSpPr>
          <p:spPr>
            <a:xfrm flipH="1">
              <a:off x="5950075" y="854725"/>
              <a:ext cx="2904000" cy="26673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1"/>
            <p:cNvSpPr/>
            <p:nvPr/>
          </p:nvSpPr>
          <p:spPr>
            <a:xfrm flipH="1">
              <a:off x="5950075" y="8547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1"/>
            <p:cNvSpPr/>
            <p:nvPr/>
          </p:nvSpPr>
          <p:spPr>
            <a:xfrm flipH="1">
              <a:off x="6530875" y="8547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1"/>
            <p:cNvSpPr/>
            <p:nvPr/>
          </p:nvSpPr>
          <p:spPr>
            <a:xfrm flipH="1">
              <a:off x="7111675" y="8547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1"/>
            <p:cNvSpPr/>
            <p:nvPr/>
          </p:nvSpPr>
          <p:spPr>
            <a:xfrm flipH="1">
              <a:off x="7692475" y="8547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1"/>
            <p:cNvSpPr/>
            <p:nvPr/>
          </p:nvSpPr>
          <p:spPr>
            <a:xfrm flipH="1">
              <a:off x="8273275" y="8547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21"/>
            <p:cNvSpPr/>
            <p:nvPr/>
          </p:nvSpPr>
          <p:spPr>
            <a:xfrm flipH="1">
              <a:off x="5950075" y="13875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1"/>
            <p:cNvSpPr/>
            <p:nvPr/>
          </p:nvSpPr>
          <p:spPr>
            <a:xfrm flipH="1">
              <a:off x="6530875" y="13875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1"/>
            <p:cNvSpPr/>
            <p:nvPr/>
          </p:nvSpPr>
          <p:spPr>
            <a:xfrm flipH="1">
              <a:off x="7111675" y="13875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1"/>
            <p:cNvSpPr/>
            <p:nvPr/>
          </p:nvSpPr>
          <p:spPr>
            <a:xfrm flipH="1">
              <a:off x="7692475" y="13875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21"/>
            <p:cNvSpPr/>
            <p:nvPr/>
          </p:nvSpPr>
          <p:spPr>
            <a:xfrm flipH="1">
              <a:off x="8273275" y="13875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1"/>
            <p:cNvSpPr/>
            <p:nvPr/>
          </p:nvSpPr>
          <p:spPr>
            <a:xfrm flipH="1">
              <a:off x="5950075" y="19219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21"/>
            <p:cNvSpPr/>
            <p:nvPr/>
          </p:nvSpPr>
          <p:spPr>
            <a:xfrm flipH="1">
              <a:off x="6530875" y="19219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21"/>
            <p:cNvSpPr/>
            <p:nvPr/>
          </p:nvSpPr>
          <p:spPr>
            <a:xfrm flipH="1">
              <a:off x="7111675" y="19219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1"/>
            <p:cNvSpPr/>
            <p:nvPr/>
          </p:nvSpPr>
          <p:spPr>
            <a:xfrm flipH="1">
              <a:off x="7692475" y="19219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21"/>
            <p:cNvSpPr/>
            <p:nvPr/>
          </p:nvSpPr>
          <p:spPr>
            <a:xfrm flipH="1">
              <a:off x="8273275" y="19219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1"/>
            <p:cNvSpPr/>
            <p:nvPr/>
          </p:nvSpPr>
          <p:spPr>
            <a:xfrm flipH="1">
              <a:off x="5950075" y="24564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1"/>
            <p:cNvSpPr/>
            <p:nvPr/>
          </p:nvSpPr>
          <p:spPr>
            <a:xfrm flipH="1">
              <a:off x="6530875" y="24564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1"/>
            <p:cNvSpPr/>
            <p:nvPr/>
          </p:nvSpPr>
          <p:spPr>
            <a:xfrm flipH="1">
              <a:off x="7111675" y="24564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21"/>
            <p:cNvSpPr/>
            <p:nvPr/>
          </p:nvSpPr>
          <p:spPr>
            <a:xfrm flipH="1">
              <a:off x="7692475" y="24564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1"/>
            <p:cNvSpPr/>
            <p:nvPr/>
          </p:nvSpPr>
          <p:spPr>
            <a:xfrm flipH="1">
              <a:off x="8273275" y="24564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1"/>
            <p:cNvSpPr/>
            <p:nvPr/>
          </p:nvSpPr>
          <p:spPr>
            <a:xfrm flipH="1">
              <a:off x="5950075" y="29908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21"/>
            <p:cNvSpPr/>
            <p:nvPr/>
          </p:nvSpPr>
          <p:spPr>
            <a:xfrm flipH="1">
              <a:off x="6530875" y="29908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1"/>
            <p:cNvSpPr/>
            <p:nvPr/>
          </p:nvSpPr>
          <p:spPr>
            <a:xfrm flipH="1">
              <a:off x="7111675" y="29908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1"/>
            <p:cNvSpPr/>
            <p:nvPr/>
          </p:nvSpPr>
          <p:spPr>
            <a:xfrm flipH="1">
              <a:off x="7692475" y="29908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1"/>
            <p:cNvSpPr/>
            <p:nvPr/>
          </p:nvSpPr>
          <p:spPr>
            <a:xfrm flipH="1">
              <a:off x="8273275" y="29908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1" name="Google Shape;211;p21"/>
          <p:cNvGrpSpPr/>
          <p:nvPr/>
        </p:nvGrpSpPr>
        <p:grpSpPr>
          <a:xfrm>
            <a:off x="6493641" y="1826623"/>
            <a:ext cx="1765922" cy="1596032"/>
            <a:chOff x="2854300" y="1168125"/>
            <a:chExt cx="2904000" cy="2668950"/>
          </a:xfrm>
        </p:grpSpPr>
        <p:sp>
          <p:nvSpPr>
            <p:cNvPr id="212" name="Google Shape;212;p21"/>
            <p:cNvSpPr/>
            <p:nvPr/>
          </p:nvSpPr>
          <p:spPr>
            <a:xfrm flipH="1">
              <a:off x="2854300" y="1168125"/>
              <a:ext cx="2904000" cy="26673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1"/>
            <p:cNvSpPr/>
            <p:nvPr/>
          </p:nvSpPr>
          <p:spPr>
            <a:xfrm flipH="1">
              <a:off x="2854300" y="11681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1"/>
            <p:cNvSpPr/>
            <p:nvPr/>
          </p:nvSpPr>
          <p:spPr>
            <a:xfrm flipH="1">
              <a:off x="3435100" y="11681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1"/>
            <p:cNvSpPr/>
            <p:nvPr/>
          </p:nvSpPr>
          <p:spPr>
            <a:xfrm flipH="1">
              <a:off x="4015900" y="11681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1"/>
            <p:cNvSpPr/>
            <p:nvPr/>
          </p:nvSpPr>
          <p:spPr>
            <a:xfrm flipH="1">
              <a:off x="4596700" y="11681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21"/>
            <p:cNvSpPr/>
            <p:nvPr/>
          </p:nvSpPr>
          <p:spPr>
            <a:xfrm flipH="1">
              <a:off x="5177500" y="11681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1"/>
            <p:cNvSpPr/>
            <p:nvPr/>
          </p:nvSpPr>
          <p:spPr>
            <a:xfrm flipH="1">
              <a:off x="2854300" y="17009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21"/>
            <p:cNvSpPr/>
            <p:nvPr/>
          </p:nvSpPr>
          <p:spPr>
            <a:xfrm flipH="1">
              <a:off x="3435100" y="17009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1"/>
            <p:cNvSpPr/>
            <p:nvPr/>
          </p:nvSpPr>
          <p:spPr>
            <a:xfrm flipH="1">
              <a:off x="4015900" y="17009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1"/>
            <p:cNvSpPr/>
            <p:nvPr/>
          </p:nvSpPr>
          <p:spPr>
            <a:xfrm flipH="1">
              <a:off x="4596700" y="17009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21"/>
            <p:cNvSpPr/>
            <p:nvPr/>
          </p:nvSpPr>
          <p:spPr>
            <a:xfrm flipH="1">
              <a:off x="5177500" y="17009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1"/>
            <p:cNvSpPr/>
            <p:nvPr/>
          </p:nvSpPr>
          <p:spPr>
            <a:xfrm flipH="1">
              <a:off x="2854300" y="22353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1"/>
            <p:cNvSpPr/>
            <p:nvPr/>
          </p:nvSpPr>
          <p:spPr>
            <a:xfrm flipH="1">
              <a:off x="3435100" y="22353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1"/>
            <p:cNvSpPr/>
            <p:nvPr/>
          </p:nvSpPr>
          <p:spPr>
            <a:xfrm flipH="1">
              <a:off x="4015900" y="22353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1"/>
            <p:cNvSpPr/>
            <p:nvPr/>
          </p:nvSpPr>
          <p:spPr>
            <a:xfrm flipH="1">
              <a:off x="4596700" y="22353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1"/>
            <p:cNvSpPr/>
            <p:nvPr/>
          </p:nvSpPr>
          <p:spPr>
            <a:xfrm flipH="1">
              <a:off x="5177500" y="22353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1"/>
            <p:cNvSpPr/>
            <p:nvPr/>
          </p:nvSpPr>
          <p:spPr>
            <a:xfrm flipH="1">
              <a:off x="2854300" y="27698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1"/>
            <p:cNvSpPr/>
            <p:nvPr/>
          </p:nvSpPr>
          <p:spPr>
            <a:xfrm flipH="1">
              <a:off x="3435100" y="27698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1"/>
            <p:cNvSpPr/>
            <p:nvPr/>
          </p:nvSpPr>
          <p:spPr>
            <a:xfrm flipH="1">
              <a:off x="4015900" y="27698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1"/>
            <p:cNvSpPr/>
            <p:nvPr/>
          </p:nvSpPr>
          <p:spPr>
            <a:xfrm flipH="1">
              <a:off x="4596700" y="27698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1"/>
            <p:cNvSpPr/>
            <p:nvPr/>
          </p:nvSpPr>
          <p:spPr>
            <a:xfrm flipH="1">
              <a:off x="5177500" y="27698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1"/>
            <p:cNvSpPr/>
            <p:nvPr/>
          </p:nvSpPr>
          <p:spPr>
            <a:xfrm flipH="1">
              <a:off x="2854300" y="33042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1"/>
            <p:cNvSpPr/>
            <p:nvPr/>
          </p:nvSpPr>
          <p:spPr>
            <a:xfrm flipH="1">
              <a:off x="3435100" y="33042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1"/>
            <p:cNvSpPr/>
            <p:nvPr/>
          </p:nvSpPr>
          <p:spPr>
            <a:xfrm flipH="1">
              <a:off x="4015900" y="33042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1"/>
            <p:cNvSpPr/>
            <p:nvPr/>
          </p:nvSpPr>
          <p:spPr>
            <a:xfrm flipH="1">
              <a:off x="4596700" y="33042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1"/>
            <p:cNvSpPr/>
            <p:nvPr/>
          </p:nvSpPr>
          <p:spPr>
            <a:xfrm flipH="1">
              <a:off x="5177500" y="33042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8" name="Google Shape;238;p21"/>
          <p:cNvGrpSpPr/>
          <p:nvPr/>
        </p:nvGrpSpPr>
        <p:grpSpPr>
          <a:xfrm rot="1139973">
            <a:off x="3948352" y="2653649"/>
            <a:ext cx="1605806" cy="1679200"/>
            <a:chOff x="608609" y="2370079"/>
            <a:chExt cx="458224" cy="523616"/>
          </a:xfrm>
        </p:grpSpPr>
        <p:grpSp>
          <p:nvGrpSpPr>
            <p:cNvPr id="239" name="Google Shape;239;p21"/>
            <p:cNvGrpSpPr/>
            <p:nvPr/>
          </p:nvGrpSpPr>
          <p:grpSpPr>
            <a:xfrm>
              <a:off x="608609" y="2665704"/>
              <a:ext cx="458224" cy="227991"/>
              <a:chOff x="5668659" y="1713442"/>
              <a:chExt cx="458224" cy="227991"/>
            </a:xfrm>
          </p:grpSpPr>
          <p:grpSp>
            <p:nvGrpSpPr>
              <p:cNvPr id="240" name="Google Shape;240;p21"/>
              <p:cNvGrpSpPr/>
              <p:nvPr/>
            </p:nvGrpSpPr>
            <p:grpSpPr>
              <a:xfrm>
                <a:off x="5802485" y="1713507"/>
                <a:ext cx="188679" cy="227926"/>
                <a:chOff x="5802485" y="1713507"/>
                <a:chExt cx="188679" cy="227926"/>
              </a:xfrm>
            </p:grpSpPr>
            <p:sp>
              <p:nvSpPr>
                <p:cNvPr id="241" name="Google Shape;241;p21"/>
                <p:cNvSpPr/>
                <p:nvPr/>
              </p:nvSpPr>
              <p:spPr>
                <a:xfrm>
                  <a:off x="5802485" y="1775533"/>
                  <a:ext cx="133800" cy="165900"/>
                </a:xfrm>
                <a:prstGeom prst="rect">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1"/>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3" name="Google Shape;243;p21"/>
              <p:cNvGrpSpPr/>
              <p:nvPr/>
            </p:nvGrpSpPr>
            <p:grpSpPr>
              <a:xfrm>
                <a:off x="5936312" y="1713442"/>
                <a:ext cx="190570" cy="227991"/>
                <a:chOff x="5936312" y="1713442"/>
                <a:chExt cx="190570" cy="227991"/>
              </a:xfrm>
            </p:grpSpPr>
            <p:sp>
              <p:nvSpPr>
                <p:cNvPr id="244" name="Google Shape;244;p21"/>
                <p:cNvSpPr/>
                <p:nvPr/>
              </p:nvSpPr>
              <p:spPr>
                <a:xfrm>
                  <a:off x="5936312" y="1775533"/>
                  <a:ext cx="133800" cy="165900"/>
                </a:xfrm>
                <a:prstGeom prst="rect">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1"/>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1"/>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28575" cap="flat" cmpd="sng">
                  <a:solidFill>
                    <a:schemeClr val="dk2"/>
                  </a:solidFill>
                  <a:prstDash val="solid"/>
                  <a:round/>
                  <a:headEnd type="none" w="med" len="med"/>
                  <a:tailEnd type="none" w="med" len="med"/>
                </a:ln>
              </p:spPr>
            </p:sp>
          </p:grpSp>
          <p:grpSp>
            <p:nvGrpSpPr>
              <p:cNvPr id="247" name="Google Shape;247;p21"/>
              <p:cNvGrpSpPr/>
              <p:nvPr/>
            </p:nvGrpSpPr>
            <p:grpSpPr>
              <a:xfrm>
                <a:off x="5668659" y="1714000"/>
                <a:ext cx="193488" cy="227433"/>
                <a:chOff x="5668659" y="1714000"/>
                <a:chExt cx="193488" cy="227433"/>
              </a:xfrm>
            </p:grpSpPr>
            <p:sp>
              <p:nvSpPr>
                <p:cNvPr id="248" name="Google Shape;248;p21"/>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21"/>
                <p:cNvSpPr/>
                <p:nvPr/>
              </p:nvSpPr>
              <p:spPr>
                <a:xfrm>
                  <a:off x="5668659" y="1775533"/>
                  <a:ext cx="133800" cy="165900"/>
                </a:xfrm>
                <a:prstGeom prst="rect">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50" name="Google Shape;250;p21"/>
            <p:cNvGrpSpPr/>
            <p:nvPr/>
          </p:nvGrpSpPr>
          <p:grpSpPr>
            <a:xfrm>
              <a:off x="608609" y="2511879"/>
              <a:ext cx="458224" cy="227991"/>
              <a:chOff x="5668659" y="1713442"/>
              <a:chExt cx="458224" cy="227991"/>
            </a:xfrm>
          </p:grpSpPr>
          <p:grpSp>
            <p:nvGrpSpPr>
              <p:cNvPr id="251" name="Google Shape;251;p21"/>
              <p:cNvGrpSpPr/>
              <p:nvPr/>
            </p:nvGrpSpPr>
            <p:grpSpPr>
              <a:xfrm>
                <a:off x="5802485" y="1713507"/>
                <a:ext cx="188679" cy="227926"/>
                <a:chOff x="5802485" y="1713507"/>
                <a:chExt cx="188679" cy="227926"/>
              </a:xfrm>
            </p:grpSpPr>
            <p:sp>
              <p:nvSpPr>
                <p:cNvPr id="252" name="Google Shape;252;p21"/>
                <p:cNvSpPr/>
                <p:nvPr/>
              </p:nvSpPr>
              <p:spPr>
                <a:xfrm>
                  <a:off x="5802485" y="1775533"/>
                  <a:ext cx="133800" cy="165900"/>
                </a:xfrm>
                <a:prstGeom prst="rect">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1"/>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4" name="Google Shape;254;p21"/>
              <p:cNvGrpSpPr/>
              <p:nvPr/>
            </p:nvGrpSpPr>
            <p:grpSpPr>
              <a:xfrm>
                <a:off x="5936312" y="1713442"/>
                <a:ext cx="190570" cy="227991"/>
                <a:chOff x="5936312" y="1713442"/>
                <a:chExt cx="190570" cy="227991"/>
              </a:xfrm>
            </p:grpSpPr>
            <p:sp>
              <p:nvSpPr>
                <p:cNvPr id="255" name="Google Shape;255;p21"/>
                <p:cNvSpPr/>
                <p:nvPr/>
              </p:nvSpPr>
              <p:spPr>
                <a:xfrm>
                  <a:off x="5936312" y="1775533"/>
                  <a:ext cx="133800" cy="165900"/>
                </a:xfrm>
                <a:prstGeom prst="rect">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1"/>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1"/>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28575" cap="flat" cmpd="sng">
                  <a:solidFill>
                    <a:schemeClr val="dk2"/>
                  </a:solidFill>
                  <a:prstDash val="solid"/>
                  <a:round/>
                  <a:headEnd type="none" w="med" len="med"/>
                  <a:tailEnd type="none" w="med" len="med"/>
                </a:ln>
              </p:spPr>
            </p:sp>
          </p:grpSp>
          <p:grpSp>
            <p:nvGrpSpPr>
              <p:cNvPr id="258" name="Google Shape;258;p21"/>
              <p:cNvGrpSpPr/>
              <p:nvPr/>
            </p:nvGrpSpPr>
            <p:grpSpPr>
              <a:xfrm>
                <a:off x="5668659" y="1714000"/>
                <a:ext cx="193488" cy="227433"/>
                <a:chOff x="5668659" y="1714000"/>
                <a:chExt cx="193488" cy="227433"/>
              </a:xfrm>
            </p:grpSpPr>
            <p:sp>
              <p:nvSpPr>
                <p:cNvPr id="259" name="Google Shape;259;p21"/>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1"/>
                <p:cNvSpPr/>
                <p:nvPr/>
              </p:nvSpPr>
              <p:spPr>
                <a:xfrm>
                  <a:off x="5668659" y="1775533"/>
                  <a:ext cx="133800" cy="165900"/>
                </a:xfrm>
                <a:prstGeom prst="rect">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61" name="Google Shape;261;p21"/>
            <p:cNvGrpSpPr/>
            <p:nvPr/>
          </p:nvGrpSpPr>
          <p:grpSpPr>
            <a:xfrm>
              <a:off x="608609" y="2370079"/>
              <a:ext cx="458224" cy="227991"/>
              <a:chOff x="5668659" y="1713442"/>
              <a:chExt cx="458224" cy="227991"/>
            </a:xfrm>
          </p:grpSpPr>
          <p:grpSp>
            <p:nvGrpSpPr>
              <p:cNvPr id="262" name="Google Shape;262;p21"/>
              <p:cNvGrpSpPr/>
              <p:nvPr/>
            </p:nvGrpSpPr>
            <p:grpSpPr>
              <a:xfrm>
                <a:off x="5802485" y="1713507"/>
                <a:ext cx="188679" cy="227926"/>
                <a:chOff x="5802485" y="1713507"/>
                <a:chExt cx="188679" cy="227926"/>
              </a:xfrm>
            </p:grpSpPr>
            <p:sp>
              <p:nvSpPr>
                <p:cNvPr id="263" name="Google Shape;263;p21"/>
                <p:cNvSpPr/>
                <p:nvPr/>
              </p:nvSpPr>
              <p:spPr>
                <a:xfrm>
                  <a:off x="5802485" y="1775533"/>
                  <a:ext cx="133800" cy="165900"/>
                </a:xfrm>
                <a:prstGeom prst="rect">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21"/>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5" name="Google Shape;265;p21"/>
              <p:cNvGrpSpPr/>
              <p:nvPr/>
            </p:nvGrpSpPr>
            <p:grpSpPr>
              <a:xfrm>
                <a:off x="5936312" y="1713442"/>
                <a:ext cx="190570" cy="227991"/>
                <a:chOff x="5936312" y="1713442"/>
                <a:chExt cx="190570" cy="227991"/>
              </a:xfrm>
            </p:grpSpPr>
            <p:sp>
              <p:nvSpPr>
                <p:cNvPr id="266" name="Google Shape;266;p21"/>
                <p:cNvSpPr/>
                <p:nvPr/>
              </p:nvSpPr>
              <p:spPr>
                <a:xfrm>
                  <a:off x="5936312" y="1775533"/>
                  <a:ext cx="133800" cy="165900"/>
                </a:xfrm>
                <a:prstGeom prst="rect">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1"/>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1"/>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28575" cap="flat" cmpd="sng">
                  <a:solidFill>
                    <a:schemeClr val="dk2"/>
                  </a:solidFill>
                  <a:prstDash val="solid"/>
                  <a:round/>
                  <a:headEnd type="none" w="med" len="med"/>
                  <a:tailEnd type="none" w="med" len="med"/>
                </a:ln>
              </p:spPr>
            </p:sp>
          </p:grpSp>
          <p:grpSp>
            <p:nvGrpSpPr>
              <p:cNvPr id="269" name="Google Shape;269;p21"/>
              <p:cNvGrpSpPr/>
              <p:nvPr/>
            </p:nvGrpSpPr>
            <p:grpSpPr>
              <a:xfrm>
                <a:off x="5668659" y="1714000"/>
                <a:ext cx="193488" cy="227433"/>
                <a:chOff x="5668659" y="1714000"/>
                <a:chExt cx="193488" cy="227433"/>
              </a:xfrm>
            </p:grpSpPr>
            <p:sp>
              <p:nvSpPr>
                <p:cNvPr id="270" name="Google Shape;270;p21"/>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1"/>
                <p:cNvSpPr/>
                <p:nvPr/>
              </p:nvSpPr>
              <p:spPr>
                <a:xfrm>
                  <a:off x="5668659" y="1775533"/>
                  <a:ext cx="133800" cy="165900"/>
                </a:xfrm>
                <a:prstGeom prst="rect">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272" name="Google Shape;272;p21"/>
          <p:cNvGrpSpPr/>
          <p:nvPr/>
        </p:nvGrpSpPr>
        <p:grpSpPr>
          <a:xfrm>
            <a:off x="3718744" y="2731504"/>
            <a:ext cx="1605799" cy="1679186"/>
            <a:chOff x="608609" y="2370079"/>
            <a:chExt cx="458224" cy="523616"/>
          </a:xfrm>
        </p:grpSpPr>
        <p:grpSp>
          <p:nvGrpSpPr>
            <p:cNvPr id="273" name="Google Shape;273;p21"/>
            <p:cNvGrpSpPr/>
            <p:nvPr/>
          </p:nvGrpSpPr>
          <p:grpSpPr>
            <a:xfrm>
              <a:off x="608609" y="2665704"/>
              <a:ext cx="458224" cy="227991"/>
              <a:chOff x="5668659" y="1713442"/>
              <a:chExt cx="458224" cy="227991"/>
            </a:xfrm>
          </p:grpSpPr>
          <p:grpSp>
            <p:nvGrpSpPr>
              <p:cNvPr id="274" name="Google Shape;274;p21"/>
              <p:cNvGrpSpPr/>
              <p:nvPr/>
            </p:nvGrpSpPr>
            <p:grpSpPr>
              <a:xfrm>
                <a:off x="5802485" y="1713507"/>
                <a:ext cx="188679" cy="227926"/>
                <a:chOff x="5802485" y="1713507"/>
                <a:chExt cx="188679" cy="227926"/>
              </a:xfrm>
            </p:grpSpPr>
            <p:sp>
              <p:nvSpPr>
                <p:cNvPr id="275" name="Google Shape;275;p21"/>
                <p:cNvSpPr/>
                <p:nvPr/>
              </p:nvSpPr>
              <p:spPr>
                <a:xfrm>
                  <a:off x="5802485" y="1775533"/>
                  <a:ext cx="133800" cy="165900"/>
                </a:xfrm>
                <a:prstGeom prst="rect">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21"/>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7" name="Google Shape;277;p21"/>
              <p:cNvGrpSpPr/>
              <p:nvPr/>
            </p:nvGrpSpPr>
            <p:grpSpPr>
              <a:xfrm>
                <a:off x="5936312" y="1713442"/>
                <a:ext cx="190570" cy="227991"/>
                <a:chOff x="5936312" y="1713442"/>
                <a:chExt cx="190570" cy="227991"/>
              </a:xfrm>
            </p:grpSpPr>
            <p:sp>
              <p:nvSpPr>
                <p:cNvPr id="278" name="Google Shape;278;p21"/>
                <p:cNvSpPr/>
                <p:nvPr/>
              </p:nvSpPr>
              <p:spPr>
                <a:xfrm>
                  <a:off x="5936312" y="1775533"/>
                  <a:ext cx="133800" cy="165900"/>
                </a:xfrm>
                <a:prstGeom prst="rect">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21"/>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21"/>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28575" cap="flat" cmpd="sng">
                  <a:solidFill>
                    <a:schemeClr val="dk2"/>
                  </a:solidFill>
                  <a:prstDash val="solid"/>
                  <a:round/>
                  <a:headEnd type="none" w="med" len="med"/>
                  <a:tailEnd type="none" w="med" len="med"/>
                </a:ln>
              </p:spPr>
            </p:sp>
          </p:grpSp>
          <p:grpSp>
            <p:nvGrpSpPr>
              <p:cNvPr id="281" name="Google Shape;281;p21"/>
              <p:cNvGrpSpPr/>
              <p:nvPr/>
            </p:nvGrpSpPr>
            <p:grpSpPr>
              <a:xfrm>
                <a:off x="5668659" y="1714000"/>
                <a:ext cx="193488" cy="227433"/>
                <a:chOff x="5668659" y="1714000"/>
                <a:chExt cx="193488" cy="227433"/>
              </a:xfrm>
            </p:grpSpPr>
            <p:sp>
              <p:nvSpPr>
                <p:cNvPr id="282" name="Google Shape;282;p21"/>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21"/>
                <p:cNvSpPr/>
                <p:nvPr/>
              </p:nvSpPr>
              <p:spPr>
                <a:xfrm>
                  <a:off x="5668659" y="1775533"/>
                  <a:ext cx="133800" cy="165900"/>
                </a:xfrm>
                <a:prstGeom prst="rect">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84" name="Google Shape;284;p21"/>
            <p:cNvGrpSpPr/>
            <p:nvPr/>
          </p:nvGrpSpPr>
          <p:grpSpPr>
            <a:xfrm>
              <a:off x="608609" y="2511879"/>
              <a:ext cx="458224" cy="227991"/>
              <a:chOff x="5668659" y="1713442"/>
              <a:chExt cx="458224" cy="227991"/>
            </a:xfrm>
          </p:grpSpPr>
          <p:grpSp>
            <p:nvGrpSpPr>
              <p:cNvPr id="285" name="Google Shape;285;p21"/>
              <p:cNvGrpSpPr/>
              <p:nvPr/>
            </p:nvGrpSpPr>
            <p:grpSpPr>
              <a:xfrm>
                <a:off x="5802485" y="1713507"/>
                <a:ext cx="188679" cy="227926"/>
                <a:chOff x="5802485" y="1713507"/>
                <a:chExt cx="188679" cy="227926"/>
              </a:xfrm>
            </p:grpSpPr>
            <p:sp>
              <p:nvSpPr>
                <p:cNvPr id="286" name="Google Shape;286;p21"/>
                <p:cNvSpPr/>
                <p:nvPr/>
              </p:nvSpPr>
              <p:spPr>
                <a:xfrm>
                  <a:off x="5802485" y="1775533"/>
                  <a:ext cx="133800" cy="165900"/>
                </a:xfrm>
                <a:prstGeom prst="rect">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21"/>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8" name="Google Shape;288;p21"/>
              <p:cNvGrpSpPr/>
              <p:nvPr/>
            </p:nvGrpSpPr>
            <p:grpSpPr>
              <a:xfrm>
                <a:off x="5936312" y="1713442"/>
                <a:ext cx="190570" cy="227991"/>
                <a:chOff x="5936312" y="1713442"/>
                <a:chExt cx="190570" cy="227991"/>
              </a:xfrm>
            </p:grpSpPr>
            <p:sp>
              <p:nvSpPr>
                <p:cNvPr id="289" name="Google Shape;289;p21"/>
                <p:cNvSpPr/>
                <p:nvPr/>
              </p:nvSpPr>
              <p:spPr>
                <a:xfrm>
                  <a:off x="5936312" y="1775533"/>
                  <a:ext cx="133800" cy="165900"/>
                </a:xfrm>
                <a:prstGeom prst="rect">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21"/>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21"/>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28575" cap="flat" cmpd="sng">
                  <a:solidFill>
                    <a:schemeClr val="dk2"/>
                  </a:solidFill>
                  <a:prstDash val="solid"/>
                  <a:round/>
                  <a:headEnd type="none" w="med" len="med"/>
                  <a:tailEnd type="none" w="med" len="med"/>
                </a:ln>
              </p:spPr>
            </p:sp>
          </p:grpSp>
          <p:grpSp>
            <p:nvGrpSpPr>
              <p:cNvPr id="292" name="Google Shape;292;p21"/>
              <p:cNvGrpSpPr/>
              <p:nvPr/>
            </p:nvGrpSpPr>
            <p:grpSpPr>
              <a:xfrm>
                <a:off x="5668659" y="1714000"/>
                <a:ext cx="193488" cy="227433"/>
                <a:chOff x="5668659" y="1714000"/>
                <a:chExt cx="193488" cy="227433"/>
              </a:xfrm>
            </p:grpSpPr>
            <p:sp>
              <p:nvSpPr>
                <p:cNvPr id="293" name="Google Shape;293;p21"/>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21"/>
                <p:cNvSpPr/>
                <p:nvPr/>
              </p:nvSpPr>
              <p:spPr>
                <a:xfrm>
                  <a:off x="5668659" y="1775533"/>
                  <a:ext cx="133800" cy="165900"/>
                </a:xfrm>
                <a:prstGeom prst="rect">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95" name="Google Shape;295;p21"/>
            <p:cNvGrpSpPr/>
            <p:nvPr/>
          </p:nvGrpSpPr>
          <p:grpSpPr>
            <a:xfrm>
              <a:off x="608609" y="2370079"/>
              <a:ext cx="458224" cy="227991"/>
              <a:chOff x="5668659" y="1713442"/>
              <a:chExt cx="458224" cy="227991"/>
            </a:xfrm>
          </p:grpSpPr>
          <p:grpSp>
            <p:nvGrpSpPr>
              <p:cNvPr id="296" name="Google Shape;296;p21"/>
              <p:cNvGrpSpPr/>
              <p:nvPr/>
            </p:nvGrpSpPr>
            <p:grpSpPr>
              <a:xfrm>
                <a:off x="5802485" y="1713507"/>
                <a:ext cx="188679" cy="227926"/>
                <a:chOff x="5802485" y="1713507"/>
                <a:chExt cx="188679" cy="227926"/>
              </a:xfrm>
            </p:grpSpPr>
            <p:sp>
              <p:nvSpPr>
                <p:cNvPr id="297" name="Google Shape;297;p21"/>
                <p:cNvSpPr/>
                <p:nvPr/>
              </p:nvSpPr>
              <p:spPr>
                <a:xfrm>
                  <a:off x="5802485" y="1775533"/>
                  <a:ext cx="133800" cy="165900"/>
                </a:xfrm>
                <a:prstGeom prst="rect">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21"/>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9" name="Google Shape;299;p21"/>
              <p:cNvGrpSpPr/>
              <p:nvPr/>
            </p:nvGrpSpPr>
            <p:grpSpPr>
              <a:xfrm>
                <a:off x="5936312" y="1713442"/>
                <a:ext cx="190570" cy="227991"/>
                <a:chOff x="5936312" y="1713442"/>
                <a:chExt cx="190570" cy="227991"/>
              </a:xfrm>
            </p:grpSpPr>
            <p:sp>
              <p:nvSpPr>
                <p:cNvPr id="300" name="Google Shape;300;p21"/>
                <p:cNvSpPr/>
                <p:nvPr/>
              </p:nvSpPr>
              <p:spPr>
                <a:xfrm>
                  <a:off x="5936312" y="1775533"/>
                  <a:ext cx="133800" cy="165900"/>
                </a:xfrm>
                <a:prstGeom prst="rect">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21"/>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21"/>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28575" cap="flat" cmpd="sng">
                  <a:solidFill>
                    <a:schemeClr val="dk2"/>
                  </a:solidFill>
                  <a:prstDash val="solid"/>
                  <a:round/>
                  <a:headEnd type="none" w="med" len="med"/>
                  <a:tailEnd type="none" w="med" len="med"/>
                </a:ln>
              </p:spPr>
            </p:sp>
          </p:grpSp>
          <p:grpSp>
            <p:nvGrpSpPr>
              <p:cNvPr id="303" name="Google Shape;303;p21"/>
              <p:cNvGrpSpPr/>
              <p:nvPr/>
            </p:nvGrpSpPr>
            <p:grpSpPr>
              <a:xfrm>
                <a:off x="5668659" y="1714000"/>
                <a:ext cx="193488" cy="227433"/>
                <a:chOff x="5668659" y="1714000"/>
                <a:chExt cx="193488" cy="227433"/>
              </a:xfrm>
            </p:grpSpPr>
            <p:sp>
              <p:nvSpPr>
                <p:cNvPr id="304" name="Google Shape;304;p21"/>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21"/>
                <p:cNvSpPr/>
                <p:nvPr/>
              </p:nvSpPr>
              <p:spPr>
                <a:xfrm>
                  <a:off x="5668659" y="1775533"/>
                  <a:ext cx="133800" cy="165900"/>
                </a:xfrm>
                <a:prstGeom prst="rect">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06" name="Google Shape;306;p21"/>
          <p:cNvGrpSpPr/>
          <p:nvPr/>
        </p:nvGrpSpPr>
        <p:grpSpPr>
          <a:xfrm>
            <a:off x="3548300" y="3049762"/>
            <a:ext cx="1605799" cy="1679186"/>
            <a:chOff x="608609" y="2370079"/>
            <a:chExt cx="458224" cy="523616"/>
          </a:xfrm>
        </p:grpSpPr>
        <p:grpSp>
          <p:nvGrpSpPr>
            <p:cNvPr id="307" name="Google Shape;307;p21"/>
            <p:cNvGrpSpPr/>
            <p:nvPr/>
          </p:nvGrpSpPr>
          <p:grpSpPr>
            <a:xfrm>
              <a:off x="608609" y="2665704"/>
              <a:ext cx="458224" cy="227991"/>
              <a:chOff x="5668659" y="1713442"/>
              <a:chExt cx="458224" cy="227991"/>
            </a:xfrm>
          </p:grpSpPr>
          <p:grpSp>
            <p:nvGrpSpPr>
              <p:cNvPr id="308" name="Google Shape;308;p21"/>
              <p:cNvGrpSpPr/>
              <p:nvPr/>
            </p:nvGrpSpPr>
            <p:grpSpPr>
              <a:xfrm>
                <a:off x="5802485" y="1713507"/>
                <a:ext cx="188679" cy="227926"/>
                <a:chOff x="5802485" y="1713507"/>
                <a:chExt cx="188679" cy="227926"/>
              </a:xfrm>
            </p:grpSpPr>
            <p:sp>
              <p:nvSpPr>
                <p:cNvPr id="309" name="Google Shape;309;p21"/>
                <p:cNvSpPr/>
                <p:nvPr/>
              </p:nvSpPr>
              <p:spPr>
                <a:xfrm>
                  <a:off x="5802485" y="1775533"/>
                  <a:ext cx="133800" cy="165900"/>
                </a:xfrm>
                <a:prstGeom prst="rect">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1"/>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1" name="Google Shape;311;p21"/>
              <p:cNvGrpSpPr/>
              <p:nvPr/>
            </p:nvGrpSpPr>
            <p:grpSpPr>
              <a:xfrm>
                <a:off x="5936312" y="1713442"/>
                <a:ext cx="190570" cy="227991"/>
                <a:chOff x="5936312" y="1713442"/>
                <a:chExt cx="190570" cy="227991"/>
              </a:xfrm>
            </p:grpSpPr>
            <p:sp>
              <p:nvSpPr>
                <p:cNvPr id="312" name="Google Shape;312;p21"/>
                <p:cNvSpPr/>
                <p:nvPr/>
              </p:nvSpPr>
              <p:spPr>
                <a:xfrm>
                  <a:off x="5936312" y="1775533"/>
                  <a:ext cx="133800" cy="165900"/>
                </a:xfrm>
                <a:prstGeom prst="rect">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21"/>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21"/>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28575" cap="flat" cmpd="sng">
                  <a:solidFill>
                    <a:schemeClr val="dk2"/>
                  </a:solidFill>
                  <a:prstDash val="solid"/>
                  <a:round/>
                  <a:headEnd type="none" w="med" len="med"/>
                  <a:tailEnd type="none" w="med" len="med"/>
                </a:ln>
              </p:spPr>
            </p:sp>
          </p:grpSp>
          <p:grpSp>
            <p:nvGrpSpPr>
              <p:cNvPr id="315" name="Google Shape;315;p21"/>
              <p:cNvGrpSpPr/>
              <p:nvPr/>
            </p:nvGrpSpPr>
            <p:grpSpPr>
              <a:xfrm>
                <a:off x="5668659" y="1714000"/>
                <a:ext cx="193488" cy="227433"/>
                <a:chOff x="5668659" y="1714000"/>
                <a:chExt cx="193488" cy="227433"/>
              </a:xfrm>
            </p:grpSpPr>
            <p:sp>
              <p:nvSpPr>
                <p:cNvPr id="316" name="Google Shape;316;p21"/>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21"/>
                <p:cNvSpPr/>
                <p:nvPr/>
              </p:nvSpPr>
              <p:spPr>
                <a:xfrm>
                  <a:off x="5668659" y="1775533"/>
                  <a:ext cx="133800" cy="165900"/>
                </a:xfrm>
                <a:prstGeom prst="rect">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18" name="Google Shape;318;p21"/>
            <p:cNvGrpSpPr/>
            <p:nvPr/>
          </p:nvGrpSpPr>
          <p:grpSpPr>
            <a:xfrm>
              <a:off x="608609" y="2511879"/>
              <a:ext cx="458224" cy="227991"/>
              <a:chOff x="5668659" y="1713442"/>
              <a:chExt cx="458224" cy="227991"/>
            </a:xfrm>
          </p:grpSpPr>
          <p:grpSp>
            <p:nvGrpSpPr>
              <p:cNvPr id="319" name="Google Shape;319;p21"/>
              <p:cNvGrpSpPr/>
              <p:nvPr/>
            </p:nvGrpSpPr>
            <p:grpSpPr>
              <a:xfrm>
                <a:off x="5802485" y="1713507"/>
                <a:ext cx="188679" cy="227926"/>
                <a:chOff x="5802485" y="1713507"/>
                <a:chExt cx="188679" cy="227926"/>
              </a:xfrm>
            </p:grpSpPr>
            <p:sp>
              <p:nvSpPr>
                <p:cNvPr id="320" name="Google Shape;320;p21"/>
                <p:cNvSpPr/>
                <p:nvPr/>
              </p:nvSpPr>
              <p:spPr>
                <a:xfrm>
                  <a:off x="5802485" y="1775533"/>
                  <a:ext cx="133800" cy="165900"/>
                </a:xfrm>
                <a:prstGeom prst="rect">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21"/>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2" name="Google Shape;322;p21"/>
              <p:cNvGrpSpPr/>
              <p:nvPr/>
            </p:nvGrpSpPr>
            <p:grpSpPr>
              <a:xfrm>
                <a:off x="5936312" y="1713442"/>
                <a:ext cx="190570" cy="227991"/>
                <a:chOff x="5936312" y="1713442"/>
                <a:chExt cx="190570" cy="227991"/>
              </a:xfrm>
            </p:grpSpPr>
            <p:sp>
              <p:nvSpPr>
                <p:cNvPr id="323" name="Google Shape;323;p21"/>
                <p:cNvSpPr/>
                <p:nvPr/>
              </p:nvSpPr>
              <p:spPr>
                <a:xfrm>
                  <a:off x="5936312" y="1775533"/>
                  <a:ext cx="133800" cy="165900"/>
                </a:xfrm>
                <a:prstGeom prst="rect">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21"/>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21"/>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28575" cap="flat" cmpd="sng">
                  <a:solidFill>
                    <a:schemeClr val="dk2"/>
                  </a:solidFill>
                  <a:prstDash val="solid"/>
                  <a:round/>
                  <a:headEnd type="none" w="med" len="med"/>
                  <a:tailEnd type="none" w="med" len="med"/>
                </a:ln>
              </p:spPr>
            </p:sp>
          </p:grpSp>
          <p:grpSp>
            <p:nvGrpSpPr>
              <p:cNvPr id="326" name="Google Shape;326;p21"/>
              <p:cNvGrpSpPr/>
              <p:nvPr/>
            </p:nvGrpSpPr>
            <p:grpSpPr>
              <a:xfrm>
                <a:off x="5668659" y="1714000"/>
                <a:ext cx="193488" cy="227433"/>
                <a:chOff x="5668659" y="1714000"/>
                <a:chExt cx="193488" cy="227433"/>
              </a:xfrm>
            </p:grpSpPr>
            <p:sp>
              <p:nvSpPr>
                <p:cNvPr id="327" name="Google Shape;327;p21"/>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21"/>
                <p:cNvSpPr/>
                <p:nvPr/>
              </p:nvSpPr>
              <p:spPr>
                <a:xfrm>
                  <a:off x="5668659" y="1775533"/>
                  <a:ext cx="133800" cy="165900"/>
                </a:xfrm>
                <a:prstGeom prst="rect">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29" name="Google Shape;329;p21"/>
            <p:cNvGrpSpPr/>
            <p:nvPr/>
          </p:nvGrpSpPr>
          <p:grpSpPr>
            <a:xfrm>
              <a:off x="608609" y="2370079"/>
              <a:ext cx="458224" cy="227991"/>
              <a:chOff x="5668659" y="1713442"/>
              <a:chExt cx="458224" cy="227991"/>
            </a:xfrm>
          </p:grpSpPr>
          <p:grpSp>
            <p:nvGrpSpPr>
              <p:cNvPr id="330" name="Google Shape;330;p21"/>
              <p:cNvGrpSpPr/>
              <p:nvPr/>
            </p:nvGrpSpPr>
            <p:grpSpPr>
              <a:xfrm>
                <a:off x="5802485" y="1713507"/>
                <a:ext cx="188679" cy="227926"/>
                <a:chOff x="5802485" y="1713507"/>
                <a:chExt cx="188679" cy="227926"/>
              </a:xfrm>
            </p:grpSpPr>
            <p:sp>
              <p:nvSpPr>
                <p:cNvPr id="331" name="Google Shape;331;p21"/>
                <p:cNvSpPr/>
                <p:nvPr/>
              </p:nvSpPr>
              <p:spPr>
                <a:xfrm>
                  <a:off x="5802485" y="1775533"/>
                  <a:ext cx="133800" cy="165900"/>
                </a:xfrm>
                <a:prstGeom prst="rect">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21"/>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3" name="Google Shape;333;p21"/>
              <p:cNvGrpSpPr/>
              <p:nvPr/>
            </p:nvGrpSpPr>
            <p:grpSpPr>
              <a:xfrm>
                <a:off x="5936312" y="1713442"/>
                <a:ext cx="190570" cy="227991"/>
                <a:chOff x="5936312" y="1713442"/>
                <a:chExt cx="190570" cy="227991"/>
              </a:xfrm>
            </p:grpSpPr>
            <p:sp>
              <p:nvSpPr>
                <p:cNvPr id="334" name="Google Shape;334;p21"/>
                <p:cNvSpPr/>
                <p:nvPr/>
              </p:nvSpPr>
              <p:spPr>
                <a:xfrm>
                  <a:off x="5936312" y="1775533"/>
                  <a:ext cx="133800" cy="165900"/>
                </a:xfrm>
                <a:prstGeom prst="rect">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21"/>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21"/>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28575" cap="flat" cmpd="sng">
                  <a:solidFill>
                    <a:schemeClr val="dk2"/>
                  </a:solidFill>
                  <a:prstDash val="solid"/>
                  <a:round/>
                  <a:headEnd type="none" w="med" len="med"/>
                  <a:tailEnd type="none" w="med" len="med"/>
                </a:ln>
              </p:spPr>
            </p:sp>
          </p:grpSp>
          <p:grpSp>
            <p:nvGrpSpPr>
              <p:cNvPr id="337" name="Google Shape;337;p21"/>
              <p:cNvGrpSpPr/>
              <p:nvPr/>
            </p:nvGrpSpPr>
            <p:grpSpPr>
              <a:xfrm>
                <a:off x="5668659" y="1714000"/>
                <a:ext cx="193488" cy="227433"/>
                <a:chOff x="5668659" y="1714000"/>
                <a:chExt cx="193488" cy="227433"/>
              </a:xfrm>
            </p:grpSpPr>
            <p:sp>
              <p:nvSpPr>
                <p:cNvPr id="338" name="Google Shape;338;p21"/>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21"/>
                <p:cNvSpPr/>
                <p:nvPr/>
              </p:nvSpPr>
              <p:spPr>
                <a:xfrm>
                  <a:off x="5668659" y="1775533"/>
                  <a:ext cx="133800" cy="165900"/>
                </a:xfrm>
                <a:prstGeom prst="rect">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340" name="Google Shape;340;p21"/>
          <p:cNvSpPr/>
          <p:nvPr/>
        </p:nvSpPr>
        <p:spPr>
          <a:xfrm>
            <a:off x="521425" y="2731500"/>
            <a:ext cx="2487600" cy="2315700"/>
          </a:xfrm>
          <a:prstGeom prst="cube">
            <a:avLst>
              <a:gd name="adj" fmla="val 25000"/>
            </a:avLst>
          </a:prstGeom>
          <a:gradFill>
            <a:gsLst>
              <a:gs pos="0">
                <a:srgbClr val="E0EDBA">
                  <a:alpha val="79215"/>
                </a:srgbClr>
              </a:gs>
              <a:gs pos="100000">
                <a:srgbClr val="DE87F1">
                  <a:alpha val="48235"/>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6"/>
                                        </p:tgtEl>
                                        <p:attrNameLst>
                                          <p:attrName>style.visibility</p:attrName>
                                        </p:attrNameLst>
                                      </p:cBhvr>
                                      <p:to>
                                        <p:strVal val="visible"/>
                                      </p:to>
                                    </p:set>
                                    <p:animEffect transition="in" filter="fade">
                                      <p:cBhvr>
                                        <p:cTn id="7" dur="1000"/>
                                        <p:tgtEl>
                                          <p:spTgt spid="3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5813"/>
        <p:cNvGrpSpPr/>
        <p:nvPr/>
      </p:nvGrpSpPr>
      <p:grpSpPr>
        <a:xfrm>
          <a:off x="0" y="0"/>
          <a:ext cx="0" cy="0"/>
          <a:chOff x="0" y="0"/>
          <a:chExt cx="0" cy="0"/>
        </a:xfrm>
      </p:grpSpPr>
      <p:sp>
        <p:nvSpPr>
          <p:cNvPr id="5814" name="Google Shape;5814;p102"/>
          <p:cNvSpPr/>
          <p:nvPr/>
        </p:nvSpPr>
        <p:spPr>
          <a:xfrm rot="5400000">
            <a:off x="6809925" y="2572113"/>
            <a:ext cx="1050000" cy="275100"/>
          </a:xfrm>
          <a:prstGeom prst="rect">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Input</a:t>
            </a:r>
            <a:endParaRPr sz="1100"/>
          </a:p>
        </p:txBody>
      </p:sp>
      <p:sp>
        <p:nvSpPr>
          <p:cNvPr id="5815" name="Google Shape;5815;p102"/>
          <p:cNvSpPr/>
          <p:nvPr/>
        </p:nvSpPr>
        <p:spPr>
          <a:xfrm rot="5400000">
            <a:off x="6368175" y="2572113"/>
            <a:ext cx="10500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1x11 conv</a:t>
            </a:r>
            <a:endParaRPr sz="1100"/>
          </a:p>
        </p:txBody>
      </p:sp>
      <p:cxnSp>
        <p:nvCxnSpPr>
          <p:cNvPr id="5816" name="Google Shape;5816;p102"/>
          <p:cNvCxnSpPr>
            <a:stCxn id="5817" idx="0"/>
            <a:endCxn id="5815" idx="2"/>
          </p:cNvCxnSpPr>
          <p:nvPr/>
        </p:nvCxnSpPr>
        <p:spPr>
          <a:xfrm>
            <a:off x="6588975" y="2709663"/>
            <a:ext cx="166800" cy="0"/>
          </a:xfrm>
          <a:prstGeom prst="straightConnector1">
            <a:avLst/>
          </a:prstGeom>
          <a:noFill/>
          <a:ln w="9525" cap="flat" cmpd="sng">
            <a:solidFill>
              <a:schemeClr val="dk2"/>
            </a:solidFill>
            <a:prstDash val="solid"/>
            <a:round/>
            <a:headEnd type="triangle" w="med" len="med"/>
            <a:tailEnd type="none" w="med" len="med"/>
          </a:ln>
        </p:spPr>
      </p:cxnSp>
      <p:cxnSp>
        <p:nvCxnSpPr>
          <p:cNvPr id="5818" name="Google Shape;5818;p102"/>
          <p:cNvCxnSpPr>
            <a:stCxn id="5815" idx="0"/>
            <a:endCxn id="5814" idx="2"/>
          </p:cNvCxnSpPr>
          <p:nvPr/>
        </p:nvCxnSpPr>
        <p:spPr>
          <a:xfrm>
            <a:off x="7030725" y="2709663"/>
            <a:ext cx="166800" cy="0"/>
          </a:xfrm>
          <a:prstGeom prst="straightConnector1">
            <a:avLst/>
          </a:prstGeom>
          <a:noFill/>
          <a:ln w="9525" cap="flat" cmpd="sng">
            <a:solidFill>
              <a:schemeClr val="dk2"/>
            </a:solidFill>
            <a:prstDash val="solid"/>
            <a:round/>
            <a:headEnd type="triangle" w="med" len="med"/>
            <a:tailEnd type="none" w="med" len="med"/>
          </a:ln>
        </p:spPr>
      </p:cxnSp>
      <p:sp>
        <p:nvSpPr>
          <p:cNvPr id="5817" name="Google Shape;5817;p102"/>
          <p:cNvSpPr/>
          <p:nvPr/>
        </p:nvSpPr>
        <p:spPr>
          <a:xfrm rot="5400000">
            <a:off x="5926425" y="2572113"/>
            <a:ext cx="10500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1x11 conv</a:t>
            </a:r>
            <a:endParaRPr sz="1100"/>
          </a:p>
        </p:txBody>
      </p:sp>
      <p:sp>
        <p:nvSpPr>
          <p:cNvPr id="5819" name="Google Shape;5819;p102"/>
          <p:cNvSpPr/>
          <p:nvPr/>
        </p:nvSpPr>
        <p:spPr>
          <a:xfrm rot="5400000">
            <a:off x="5484675" y="2572112"/>
            <a:ext cx="10500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Inception 1</a:t>
            </a:r>
            <a:endParaRPr sz="1100"/>
          </a:p>
        </p:txBody>
      </p:sp>
      <p:sp>
        <p:nvSpPr>
          <p:cNvPr id="5820" name="Google Shape;5820;p102"/>
          <p:cNvSpPr/>
          <p:nvPr/>
        </p:nvSpPr>
        <p:spPr>
          <a:xfrm rot="5400000">
            <a:off x="4876275" y="2572112"/>
            <a:ext cx="10500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Inception 2</a:t>
            </a:r>
            <a:endParaRPr sz="1100"/>
          </a:p>
        </p:txBody>
      </p:sp>
      <p:sp>
        <p:nvSpPr>
          <p:cNvPr id="5821" name="Google Shape;5821;p102"/>
          <p:cNvSpPr/>
          <p:nvPr/>
        </p:nvSpPr>
        <p:spPr>
          <a:xfrm rot="5400000">
            <a:off x="3051075" y="2572113"/>
            <a:ext cx="10500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1x7 conv</a:t>
            </a:r>
            <a:endParaRPr sz="1100"/>
          </a:p>
        </p:txBody>
      </p:sp>
      <p:sp>
        <p:nvSpPr>
          <p:cNvPr id="5822" name="Google Shape;5822;p102"/>
          <p:cNvSpPr/>
          <p:nvPr/>
        </p:nvSpPr>
        <p:spPr>
          <a:xfrm rot="5400000">
            <a:off x="2609325" y="2572113"/>
            <a:ext cx="10500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1x7 conv</a:t>
            </a:r>
            <a:endParaRPr sz="1100"/>
          </a:p>
        </p:txBody>
      </p:sp>
      <p:sp>
        <p:nvSpPr>
          <p:cNvPr id="5823" name="Google Shape;5823;p102"/>
          <p:cNvSpPr/>
          <p:nvPr/>
        </p:nvSpPr>
        <p:spPr>
          <a:xfrm rot="5400000">
            <a:off x="2167575" y="2572113"/>
            <a:ext cx="1050000" cy="275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FC</a:t>
            </a:r>
            <a:endParaRPr sz="1100"/>
          </a:p>
        </p:txBody>
      </p:sp>
      <p:sp>
        <p:nvSpPr>
          <p:cNvPr id="5824" name="Google Shape;5824;p102"/>
          <p:cNvSpPr/>
          <p:nvPr/>
        </p:nvSpPr>
        <p:spPr>
          <a:xfrm rot="5400000">
            <a:off x="1725825" y="2572113"/>
            <a:ext cx="1050000" cy="275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FC</a:t>
            </a:r>
            <a:endParaRPr sz="1100"/>
          </a:p>
        </p:txBody>
      </p:sp>
      <p:sp>
        <p:nvSpPr>
          <p:cNvPr id="5825" name="Google Shape;5825;p102"/>
          <p:cNvSpPr/>
          <p:nvPr/>
        </p:nvSpPr>
        <p:spPr>
          <a:xfrm rot="5400000">
            <a:off x="1284075" y="2572113"/>
            <a:ext cx="1050000" cy="275100"/>
          </a:xfrm>
          <a:prstGeom prst="rect">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Output</a:t>
            </a:r>
            <a:endParaRPr sz="1100"/>
          </a:p>
        </p:txBody>
      </p:sp>
      <p:cxnSp>
        <p:nvCxnSpPr>
          <p:cNvPr id="5826" name="Google Shape;5826;p102"/>
          <p:cNvCxnSpPr>
            <a:stCxn id="5817" idx="2"/>
            <a:endCxn id="5819" idx="0"/>
          </p:cNvCxnSpPr>
          <p:nvPr/>
        </p:nvCxnSpPr>
        <p:spPr>
          <a:xfrm rot="10800000">
            <a:off x="6147375" y="2709663"/>
            <a:ext cx="166500" cy="0"/>
          </a:xfrm>
          <a:prstGeom prst="straightConnector1">
            <a:avLst/>
          </a:prstGeom>
          <a:noFill/>
          <a:ln w="9525" cap="flat" cmpd="sng">
            <a:solidFill>
              <a:schemeClr val="dk2"/>
            </a:solidFill>
            <a:prstDash val="solid"/>
            <a:round/>
            <a:headEnd type="none" w="med" len="med"/>
            <a:tailEnd type="triangle" w="med" len="med"/>
          </a:ln>
        </p:spPr>
      </p:cxnSp>
      <p:cxnSp>
        <p:nvCxnSpPr>
          <p:cNvPr id="5827" name="Google Shape;5827;p102"/>
          <p:cNvCxnSpPr>
            <a:stCxn id="5819" idx="2"/>
            <a:endCxn id="5820" idx="0"/>
          </p:cNvCxnSpPr>
          <p:nvPr/>
        </p:nvCxnSpPr>
        <p:spPr>
          <a:xfrm rot="10800000">
            <a:off x="5538825" y="2709662"/>
            <a:ext cx="333300" cy="0"/>
          </a:xfrm>
          <a:prstGeom prst="straightConnector1">
            <a:avLst/>
          </a:prstGeom>
          <a:noFill/>
          <a:ln w="9525" cap="flat" cmpd="sng">
            <a:solidFill>
              <a:schemeClr val="dk2"/>
            </a:solidFill>
            <a:prstDash val="solid"/>
            <a:round/>
            <a:headEnd type="none" w="med" len="med"/>
            <a:tailEnd type="triangle" w="med" len="med"/>
          </a:ln>
        </p:spPr>
      </p:cxnSp>
      <p:cxnSp>
        <p:nvCxnSpPr>
          <p:cNvPr id="5828" name="Google Shape;5828;p102"/>
          <p:cNvCxnSpPr>
            <a:stCxn id="5829" idx="2"/>
            <a:endCxn id="5821" idx="0"/>
          </p:cNvCxnSpPr>
          <p:nvPr/>
        </p:nvCxnSpPr>
        <p:spPr>
          <a:xfrm rot="10800000">
            <a:off x="3713625" y="2709662"/>
            <a:ext cx="333300" cy="0"/>
          </a:xfrm>
          <a:prstGeom prst="straightConnector1">
            <a:avLst/>
          </a:prstGeom>
          <a:noFill/>
          <a:ln w="9525" cap="flat" cmpd="sng">
            <a:solidFill>
              <a:schemeClr val="dk2"/>
            </a:solidFill>
            <a:prstDash val="solid"/>
            <a:round/>
            <a:headEnd type="none" w="med" len="med"/>
            <a:tailEnd type="triangle" w="med" len="med"/>
          </a:ln>
        </p:spPr>
      </p:cxnSp>
      <p:cxnSp>
        <p:nvCxnSpPr>
          <p:cNvPr id="5830" name="Google Shape;5830;p102"/>
          <p:cNvCxnSpPr>
            <a:stCxn id="5821" idx="2"/>
            <a:endCxn id="5822" idx="0"/>
          </p:cNvCxnSpPr>
          <p:nvPr/>
        </p:nvCxnSpPr>
        <p:spPr>
          <a:xfrm rot="10800000">
            <a:off x="3272025" y="2709663"/>
            <a:ext cx="166500" cy="0"/>
          </a:xfrm>
          <a:prstGeom prst="straightConnector1">
            <a:avLst/>
          </a:prstGeom>
          <a:noFill/>
          <a:ln w="9525" cap="flat" cmpd="sng">
            <a:solidFill>
              <a:schemeClr val="dk2"/>
            </a:solidFill>
            <a:prstDash val="solid"/>
            <a:round/>
            <a:headEnd type="none" w="med" len="med"/>
            <a:tailEnd type="triangle" w="med" len="med"/>
          </a:ln>
        </p:spPr>
      </p:cxnSp>
      <p:cxnSp>
        <p:nvCxnSpPr>
          <p:cNvPr id="5831" name="Google Shape;5831;p102"/>
          <p:cNvCxnSpPr>
            <a:stCxn id="5822" idx="2"/>
            <a:endCxn id="5823" idx="0"/>
          </p:cNvCxnSpPr>
          <p:nvPr/>
        </p:nvCxnSpPr>
        <p:spPr>
          <a:xfrm rot="10800000">
            <a:off x="2830275" y="2709663"/>
            <a:ext cx="166500" cy="0"/>
          </a:xfrm>
          <a:prstGeom prst="straightConnector1">
            <a:avLst/>
          </a:prstGeom>
          <a:noFill/>
          <a:ln w="9525" cap="flat" cmpd="sng">
            <a:solidFill>
              <a:schemeClr val="dk2"/>
            </a:solidFill>
            <a:prstDash val="solid"/>
            <a:round/>
            <a:headEnd type="none" w="med" len="med"/>
            <a:tailEnd type="triangle" w="med" len="med"/>
          </a:ln>
        </p:spPr>
      </p:cxnSp>
      <p:cxnSp>
        <p:nvCxnSpPr>
          <p:cNvPr id="5832" name="Google Shape;5832;p102"/>
          <p:cNvCxnSpPr>
            <a:stCxn id="5823" idx="2"/>
            <a:endCxn id="5824" idx="0"/>
          </p:cNvCxnSpPr>
          <p:nvPr/>
        </p:nvCxnSpPr>
        <p:spPr>
          <a:xfrm rot="10800000">
            <a:off x="2388525" y="2709663"/>
            <a:ext cx="166500" cy="0"/>
          </a:xfrm>
          <a:prstGeom prst="straightConnector1">
            <a:avLst/>
          </a:prstGeom>
          <a:noFill/>
          <a:ln w="9525" cap="flat" cmpd="sng">
            <a:solidFill>
              <a:schemeClr val="dk2"/>
            </a:solidFill>
            <a:prstDash val="solid"/>
            <a:round/>
            <a:headEnd type="none" w="med" len="med"/>
            <a:tailEnd type="triangle" w="med" len="med"/>
          </a:ln>
        </p:spPr>
      </p:cxnSp>
      <p:cxnSp>
        <p:nvCxnSpPr>
          <p:cNvPr id="5833" name="Google Shape;5833;p102"/>
          <p:cNvCxnSpPr>
            <a:stCxn id="5824" idx="2"/>
            <a:endCxn id="5825" idx="0"/>
          </p:cNvCxnSpPr>
          <p:nvPr/>
        </p:nvCxnSpPr>
        <p:spPr>
          <a:xfrm rot="10800000">
            <a:off x="1946775" y="2709663"/>
            <a:ext cx="166500" cy="0"/>
          </a:xfrm>
          <a:prstGeom prst="straightConnector1">
            <a:avLst/>
          </a:prstGeom>
          <a:noFill/>
          <a:ln w="9525" cap="flat" cmpd="sng">
            <a:solidFill>
              <a:schemeClr val="dk2"/>
            </a:solidFill>
            <a:prstDash val="solid"/>
            <a:round/>
            <a:headEnd type="none" w="med" len="med"/>
            <a:tailEnd type="triangle" w="med" len="med"/>
          </a:ln>
        </p:spPr>
      </p:cxnSp>
      <p:sp>
        <p:nvSpPr>
          <p:cNvPr id="5834" name="Google Shape;5834;p102"/>
          <p:cNvSpPr/>
          <p:nvPr/>
        </p:nvSpPr>
        <p:spPr>
          <a:xfrm rot="5400000">
            <a:off x="4267875" y="2572112"/>
            <a:ext cx="10500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Inception 2</a:t>
            </a:r>
            <a:endParaRPr sz="1100"/>
          </a:p>
        </p:txBody>
      </p:sp>
      <p:sp>
        <p:nvSpPr>
          <p:cNvPr id="5829" name="Google Shape;5829;p102"/>
          <p:cNvSpPr/>
          <p:nvPr/>
        </p:nvSpPr>
        <p:spPr>
          <a:xfrm rot="5400000">
            <a:off x="3659475" y="2572112"/>
            <a:ext cx="10500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Inception 2</a:t>
            </a:r>
            <a:endParaRPr sz="1100"/>
          </a:p>
        </p:txBody>
      </p:sp>
      <p:cxnSp>
        <p:nvCxnSpPr>
          <p:cNvPr id="5835" name="Google Shape;5835;p102"/>
          <p:cNvCxnSpPr>
            <a:stCxn id="5820" idx="2"/>
            <a:endCxn id="5834" idx="0"/>
          </p:cNvCxnSpPr>
          <p:nvPr/>
        </p:nvCxnSpPr>
        <p:spPr>
          <a:xfrm rot="10800000">
            <a:off x="4930425" y="2709662"/>
            <a:ext cx="333300" cy="0"/>
          </a:xfrm>
          <a:prstGeom prst="straightConnector1">
            <a:avLst/>
          </a:prstGeom>
          <a:noFill/>
          <a:ln w="9525" cap="flat" cmpd="sng">
            <a:solidFill>
              <a:schemeClr val="dk2"/>
            </a:solidFill>
            <a:prstDash val="solid"/>
            <a:round/>
            <a:headEnd type="none" w="med" len="med"/>
            <a:tailEnd type="triangle" w="med" len="med"/>
          </a:ln>
        </p:spPr>
      </p:cxnSp>
      <p:cxnSp>
        <p:nvCxnSpPr>
          <p:cNvPr id="5836" name="Google Shape;5836;p102"/>
          <p:cNvCxnSpPr>
            <a:stCxn id="5834" idx="2"/>
            <a:endCxn id="5829" idx="0"/>
          </p:cNvCxnSpPr>
          <p:nvPr/>
        </p:nvCxnSpPr>
        <p:spPr>
          <a:xfrm rot="10800000">
            <a:off x="4322025" y="2709662"/>
            <a:ext cx="333300" cy="0"/>
          </a:xfrm>
          <a:prstGeom prst="straightConnector1">
            <a:avLst/>
          </a:prstGeom>
          <a:noFill/>
          <a:ln w="9525" cap="flat" cmpd="sng">
            <a:solidFill>
              <a:schemeClr val="dk2"/>
            </a:solidFill>
            <a:prstDash val="solid"/>
            <a:round/>
            <a:headEnd type="none" w="med" len="med"/>
            <a:tailEnd type="triangle" w="med" len="med"/>
          </a:ln>
        </p:spPr>
      </p:cxnSp>
      <p:sp>
        <p:nvSpPr>
          <p:cNvPr id="5837" name="Google Shape;5837;p102"/>
          <p:cNvSpPr/>
          <p:nvPr/>
        </p:nvSpPr>
        <p:spPr>
          <a:xfrm>
            <a:off x="4528025" y="1908836"/>
            <a:ext cx="600400" cy="800825"/>
          </a:xfrm>
          <a:custGeom>
            <a:avLst/>
            <a:gdLst/>
            <a:ahLst/>
            <a:cxnLst/>
            <a:rect l="l" t="t" r="r" b="b"/>
            <a:pathLst>
              <a:path w="24016" h="32033" extrusionOk="0">
                <a:moveTo>
                  <a:pt x="24016" y="32033"/>
                </a:moveTo>
                <a:cubicBezTo>
                  <a:pt x="23616" y="28564"/>
                  <a:pt x="23171" y="16289"/>
                  <a:pt x="21614" y="11219"/>
                </a:cubicBezTo>
                <a:cubicBezTo>
                  <a:pt x="20057" y="6149"/>
                  <a:pt x="16411" y="3436"/>
                  <a:pt x="14676" y="1612"/>
                </a:cubicBezTo>
                <a:cubicBezTo>
                  <a:pt x="12942" y="-211"/>
                  <a:pt x="12586" y="-33"/>
                  <a:pt x="11207" y="278"/>
                </a:cubicBezTo>
                <a:cubicBezTo>
                  <a:pt x="9828" y="589"/>
                  <a:pt x="7872" y="1746"/>
                  <a:pt x="6404" y="3480"/>
                </a:cubicBezTo>
                <a:cubicBezTo>
                  <a:pt x="4936" y="5215"/>
                  <a:pt x="3468" y="5971"/>
                  <a:pt x="2401" y="10685"/>
                </a:cubicBezTo>
                <a:cubicBezTo>
                  <a:pt x="1334" y="15399"/>
                  <a:pt x="400" y="28253"/>
                  <a:pt x="0" y="31766"/>
                </a:cubicBezTo>
              </a:path>
            </a:pathLst>
          </a:custGeom>
          <a:noFill/>
          <a:ln w="9525" cap="flat" cmpd="sng">
            <a:solidFill>
              <a:schemeClr val="dk2"/>
            </a:solidFill>
            <a:prstDash val="solid"/>
            <a:round/>
            <a:headEnd type="none" w="med" len="med"/>
            <a:tailEnd type="triangle" w="med" len="med"/>
          </a:ln>
        </p:spPr>
      </p:sp>
      <p:sp>
        <p:nvSpPr>
          <p:cNvPr id="5838" name="Google Shape;5838;p102"/>
          <p:cNvSpPr/>
          <p:nvPr/>
        </p:nvSpPr>
        <p:spPr>
          <a:xfrm>
            <a:off x="5155300" y="1908836"/>
            <a:ext cx="600400" cy="800825"/>
          </a:xfrm>
          <a:custGeom>
            <a:avLst/>
            <a:gdLst/>
            <a:ahLst/>
            <a:cxnLst/>
            <a:rect l="l" t="t" r="r" b="b"/>
            <a:pathLst>
              <a:path w="24016" h="32033" extrusionOk="0">
                <a:moveTo>
                  <a:pt x="24016" y="32033"/>
                </a:moveTo>
                <a:cubicBezTo>
                  <a:pt x="23616" y="28564"/>
                  <a:pt x="23171" y="16289"/>
                  <a:pt x="21614" y="11219"/>
                </a:cubicBezTo>
                <a:cubicBezTo>
                  <a:pt x="20057" y="6149"/>
                  <a:pt x="16411" y="3436"/>
                  <a:pt x="14676" y="1612"/>
                </a:cubicBezTo>
                <a:cubicBezTo>
                  <a:pt x="12942" y="-211"/>
                  <a:pt x="12586" y="-33"/>
                  <a:pt x="11207" y="278"/>
                </a:cubicBezTo>
                <a:cubicBezTo>
                  <a:pt x="9828" y="589"/>
                  <a:pt x="7872" y="1746"/>
                  <a:pt x="6404" y="3480"/>
                </a:cubicBezTo>
                <a:cubicBezTo>
                  <a:pt x="4936" y="5215"/>
                  <a:pt x="3468" y="5971"/>
                  <a:pt x="2401" y="10685"/>
                </a:cubicBezTo>
                <a:cubicBezTo>
                  <a:pt x="1334" y="15399"/>
                  <a:pt x="400" y="28253"/>
                  <a:pt x="0" y="31766"/>
                </a:cubicBezTo>
              </a:path>
            </a:pathLst>
          </a:custGeom>
          <a:noFill/>
          <a:ln w="9525" cap="flat" cmpd="sng">
            <a:solidFill>
              <a:schemeClr val="dk2"/>
            </a:solidFill>
            <a:prstDash val="solid"/>
            <a:round/>
            <a:headEnd type="none" w="med" len="med"/>
            <a:tailEnd type="triangle" w="med" len="med"/>
          </a:ln>
        </p:spPr>
      </p:sp>
      <p:sp>
        <p:nvSpPr>
          <p:cNvPr id="5839" name="Google Shape;5839;p102"/>
          <p:cNvSpPr/>
          <p:nvPr/>
        </p:nvSpPr>
        <p:spPr>
          <a:xfrm>
            <a:off x="3884275" y="1908836"/>
            <a:ext cx="600400" cy="800825"/>
          </a:xfrm>
          <a:custGeom>
            <a:avLst/>
            <a:gdLst/>
            <a:ahLst/>
            <a:cxnLst/>
            <a:rect l="l" t="t" r="r" b="b"/>
            <a:pathLst>
              <a:path w="24016" h="32033" extrusionOk="0">
                <a:moveTo>
                  <a:pt x="24016" y="32033"/>
                </a:moveTo>
                <a:cubicBezTo>
                  <a:pt x="23616" y="28564"/>
                  <a:pt x="23171" y="16289"/>
                  <a:pt x="21614" y="11219"/>
                </a:cubicBezTo>
                <a:cubicBezTo>
                  <a:pt x="20057" y="6149"/>
                  <a:pt x="16411" y="3436"/>
                  <a:pt x="14676" y="1612"/>
                </a:cubicBezTo>
                <a:cubicBezTo>
                  <a:pt x="12942" y="-211"/>
                  <a:pt x="12586" y="-33"/>
                  <a:pt x="11207" y="278"/>
                </a:cubicBezTo>
                <a:cubicBezTo>
                  <a:pt x="9828" y="589"/>
                  <a:pt x="7872" y="1746"/>
                  <a:pt x="6404" y="3480"/>
                </a:cubicBezTo>
                <a:cubicBezTo>
                  <a:pt x="4936" y="5215"/>
                  <a:pt x="3468" y="5971"/>
                  <a:pt x="2401" y="10685"/>
                </a:cubicBezTo>
                <a:cubicBezTo>
                  <a:pt x="1334" y="15399"/>
                  <a:pt x="400" y="28253"/>
                  <a:pt x="0" y="31766"/>
                </a:cubicBezTo>
              </a:path>
            </a:pathLst>
          </a:custGeom>
          <a:noFill/>
          <a:ln w="9525" cap="flat" cmpd="sng">
            <a:solidFill>
              <a:schemeClr val="dk2"/>
            </a:solidFill>
            <a:prstDash val="solid"/>
            <a:round/>
            <a:headEnd type="none" w="med" len="med"/>
            <a:tailEnd type="triangle" w="med" len="med"/>
          </a:ln>
        </p:spPr>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5843"/>
        <p:cNvGrpSpPr/>
        <p:nvPr/>
      </p:nvGrpSpPr>
      <p:grpSpPr>
        <a:xfrm>
          <a:off x="0" y="0"/>
          <a:ext cx="0" cy="0"/>
          <a:chOff x="0" y="0"/>
          <a:chExt cx="0" cy="0"/>
        </a:xfrm>
      </p:grpSpPr>
      <p:sp>
        <p:nvSpPr>
          <p:cNvPr id="5844" name="Google Shape;5844;p103"/>
          <p:cNvSpPr/>
          <p:nvPr/>
        </p:nvSpPr>
        <p:spPr>
          <a:xfrm>
            <a:off x="3971888" y="931150"/>
            <a:ext cx="1240200" cy="405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Previous layer</a:t>
            </a:r>
            <a:endParaRPr sz="1000"/>
          </a:p>
        </p:txBody>
      </p:sp>
      <p:sp>
        <p:nvSpPr>
          <p:cNvPr id="5845" name="Google Shape;5845;p103"/>
          <p:cNvSpPr/>
          <p:nvPr/>
        </p:nvSpPr>
        <p:spPr>
          <a:xfrm>
            <a:off x="2496863" y="1703639"/>
            <a:ext cx="1240200" cy="4053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1x3 conv, </a:t>
            </a:r>
            <a:endParaRPr sz="1000"/>
          </a:p>
          <a:p>
            <a:pPr marL="0" lvl="0" indent="0" algn="ctr" rtl="0">
              <a:spcBef>
                <a:spcPts val="0"/>
              </a:spcBef>
              <a:spcAft>
                <a:spcPts val="0"/>
              </a:spcAft>
              <a:buNone/>
            </a:pPr>
            <a:r>
              <a:rPr lang="en" sz="1000"/>
              <a:t>1 padding</a:t>
            </a:r>
            <a:endParaRPr sz="1000"/>
          </a:p>
        </p:txBody>
      </p:sp>
      <p:sp>
        <p:nvSpPr>
          <p:cNvPr id="5846" name="Google Shape;5846;p103"/>
          <p:cNvSpPr/>
          <p:nvPr/>
        </p:nvSpPr>
        <p:spPr>
          <a:xfrm>
            <a:off x="3971888" y="2749801"/>
            <a:ext cx="1240200" cy="4053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1x5 conv,</a:t>
            </a:r>
            <a:endParaRPr sz="1000"/>
          </a:p>
          <a:p>
            <a:pPr marL="0" lvl="0" indent="0" algn="ctr" rtl="0">
              <a:spcBef>
                <a:spcPts val="0"/>
              </a:spcBef>
              <a:spcAft>
                <a:spcPts val="0"/>
              </a:spcAft>
              <a:buNone/>
            </a:pPr>
            <a:r>
              <a:rPr lang="en" sz="1000"/>
              <a:t>2 padding</a:t>
            </a:r>
            <a:endParaRPr sz="1000"/>
          </a:p>
        </p:txBody>
      </p:sp>
      <p:sp>
        <p:nvSpPr>
          <p:cNvPr id="5847" name="Google Shape;5847;p103"/>
          <p:cNvSpPr/>
          <p:nvPr/>
        </p:nvSpPr>
        <p:spPr>
          <a:xfrm>
            <a:off x="3971888" y="1840464"/>
            <a:ext cx="1240200" cy="4053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000">
                <a:solidFill>
                  <a:schemeClr val="dk1"/>
                </a:solidFill>
              </a:rPr>
              <a:t>1x3 conv, </a:t>
            </a:r>
            <a:endParaRPr sz="1000">
              <a:solidFill>
                <a:schemeClr val="dk1"/>
              </a:solidFill>
            </a:endParaRPr>
          </a:p>
          <a:p>
            <a:pPr marL="0" lvl="0" indent="0" algn="ctr" rtl="0">
              <a:spcBef>
                <a:spcPts val="0"/>
              </a:spcBef>
              <a:spcAft>
                <a:spcPts val="0"/>
              </a:spcAft>
              <a:buClr>
                <a:schemeClr val="dk1"/>
              </a:buClr>
              <a:buSzPts val="1100"/>
              <a:buFont typeface="Arial"/>
              <a:buNone/>
            </a:pPr>
            <a:r>
              <a:rPr lang="en" sz="1000">
                <a:solidFill>
                  <a:schemeClr val="dk1"/>
                </a:solidFill>
              </a:rPr>
              <a:t>1 padding</a:t>
            </a:r>
            <a:endParaRPr sz="1000"/>
          </a:p>
        </p:txBody>
      </p:sp>
      <p:sp>
        <p:nvSpPr>
          <p:cNvPr id="5848" name="Google Shape;5848;p103"/>
          <p:cNvSpPr/>
          <p:nvPr/>
        </p:nvSpPr>
        <p:spPr>
          <a:xfrm>
            <a:off x="5406938" y="2198551"/>
            <a:ext cx="1240200" cy="4053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1x7 conv,</a:t>
            </a:r>
            <a:endParaRPr sz="1000"/>
          </a:p>
          <a:p>
            <a:pPr marL="0" lvl="0" indent="0" algn="ctr" rtl="0">
              <a:spcBef>
                <a:spcPts val="0"/>
              </a:spcBef>
              <a:spcAft>
                <a:spcPts val="0"/>
              </a:spcAft>
              <a:buNone/>
            </a:pPr>
            <a:r>
              <a:rPr lang="en" sz="1000"/>
              <a:t>3 padding</a:t>
            </a:r>
            <a:endParaRPr sz="1000"/>
          </a:p>
        </p:txBody>
      </p:sp>
      <p:sp>
        <p:nvSpPr>
          <p:cNvPr id="5849" name="Google Shape;5849;p103"/>
          <p:cNvSpPr/>
          <p:nvPr/>
        </p:nvSpPr>
        <p:spPr>
          <a:xfrm>
            <a:off x="3972188" y="3807053"/>
            <a:ext cx="1240200" cy="405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Filter concatenation</a:t>
            </a:r>
            <a:endParaRPr sz="1000"/>
          </a:p>
        </p:txBody>
      </p:sp>
      <p:cxnSp>
        <p:nvCxnSpPr>
          <p:cNvPr id="5850" name="Google Shape;5850;p103"/>
          <p:cNvCxnSpPr>
            <a:stCxn id="5849" idx="0"/>
            <a:endCxn id="5851" idx="2"/>
          </p:cNvCxnSpPr>
          <p:nvPr/>
        </p:nvCxnSpPr>
        <p:spPr>
          <a:xfrm rot="5400000" flipH="1">
            <a:off x="3646388" y="2861153"/>
            <a:ext cx="416400" cy="1475400"/>
          </a:xfrm>
          <a:prstGeom prst="curvedConnector3">
            <a:avLst>
              <a:gd name="adj1" fmla="val 50002"/>
            </a:avLst>
          </a:prstGeom>
          <a:noFill/>
          <a:ln w="9525" cap="flat" cmpd="sng">
            <a:solidFill>
              <a:schemeClr val="dk2"/>
            </a:solidFill>
            <a:prstDash val="solid"/>
            <a:round/>
            <a:headEnd type="triangle" w="med" len="med"/>
            <a:tailEnd type="none" w="med" len="med"/>
          </a:ln>
        </p:spPr>
      </p:cxnSp>
      <p:cxnSp>
        <p:nvCxnSpPr>
          <p:cNvPr id="5852" name="Google Shape;5852;p103"/>
          <p:cNvCxnSpPr>
            <a:stCxn id="5849" idx="0"/>
            <a:endCxn id="5848" idx="2"/>
          </p:cNvCxnSpPr>
          <p:nvPr/>
        </p:nvCxnSpPr>
        <p:spPr>
          <a:xfrm rot="-5400000">
            <a:off x="4708088" y="2487953"/>
            <a:ext cx="1203300" cy="1434900"/>
          </a:xfrm>
          <a:prstGeom prst="curvedConnector3">
            <a:avLst>
              <a:gd name="adj1" fmla="val 49996"/>
            </a:avLst>
          </a:prstGeom>
          <a:noFill/>
          <a:ln w="9525" cap="flat" cmpd="sng">
            <a:solidFill>
              <a:schemeClr val="dk2"/>
            </a:solidFill>
            <a:prstDash val="solid"/>
            <a:round/>
            <a:headEnd type="triangle" w="med" len="med"/>
            <a:tailEnd type="none" w="med" len="med"/>
          </a:ln>
        </p:spPr>
      </p:cxnSp>
      <p:sp>
        <p:nvSpPr>
          <p:cNvPr id="5853" name="Google Shape;5853;p103"/>
          <p:cNvSpPr/>
          <p:nvPr/>
        </p:nvSpPr>
        <p:spPr>
          <a:xfrm>
            <a:off x="2496863" y="2344502"/>
            <a:ext cx="1240200" cy="4053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000">
                <a:solidFill>
                  <a:schemeClr val="dk1"/>
                </a:solidFill>
              </a:rPr>
              <a:t>1x3 conv, </a:t>
            </a:r>
            <a:endParaRPr sz="1000">
              <a:solidFill>
                <a:schemeClr val="dk1"/>
              </a:solidFill>
            </a:endParaRPr>
          </a:p>
          <a:p>
            <a:pPr marL="0" lvl="0" indent="0" algn="ctr" rtl="0">
              <a:spcBef>
                <a:spcPts val="0"/>
              </a:spcBef>
              <a:spcAft>
                <a:spcPts val="0"/>
              </a:spcAft>
              <a:buClr>
                <a:schemeClr val="dk1"/>
              </a:buClr>
              <a:buSzPts val="1100"/>
              <a:buFont typeface="Arial"/>
              <a:buNone/>
            </a:pPr>
            <a:r>
              <a:rPr lang="en" sz="1000">
                <a:solidFill>
                  <a:schemeClr val="dk1"/>
                </a:solidFill>
              </a:rPr>
              <a:t>1 padding</a:t>
            </a:r>
            <a:endParaRPr sz="1000"/>
          </a:p>
        </p:txBody>
      </p:sp>
      <p:sp>
        <p:nvSpPr>
          <p:cNvPr id="5851" name="Google Shape;5851;p103"/>
          <p:cNvSpPr/>
          <p:nvPr/>
        </p:nvSpPr>
        <p:spPr>
          <a:xfrm>
            <a:off x="2496863" y="2985339"/>
            <a:ext cx="1240200" cy="4053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000">
                <a:solidFill>
                  <a:schemeClr val="dk1"/>
                </a:solidFill>
              </a:rPr>
              <a:t>1x3 conv, </a:t>
            </a:r>
            <a:endParaRPr sz="1000">
              <a:solidFill>
                <a:schemeClr val="dk1"/>
              </a:solidFill>
            </a:endParaRPr>
          </a:p>
          <a:p>
            <a:pPr marL="0" lvl="0" indent="0" algn="ctr" rtl="0">
              <a:spcBef>
                <a:spcPts val="0"/>
              </a:spcBef>
              <a:spcAft>
                <a:spcPts val="0"/>
              </a:spcAft>
              <a:buClr>
                <a:schemeClr val="dk1"/>
              </a:buClr>
              <a:buSzPts val="1100"/>
              <a:buFont typeface="Arial"/>
              <a:buNone/>
            </a:pPr>
            <a:r>
              <a:rPr lang="en" sz="1000">
                <a:solidFill>
                  <a:schemeClr val="dk1"/>
                </a:solidFill>
              </a:rPr>
              <a:t>1 padding</a:t>
            </a:r>
            <a:endParaRPr sz="1000"/>
          </a:p>
        </p:txBody>
      </p:sp>
      <p:cxnSp>
        <p:nvCxnSpPr>
          <p:cNvPr id="5854" name="Google Shape;5854;p103"/>
          <p:cNvCxnSpPr>
            <a:stCxn id="5845" idx="2"/>
            <a:endCxn id="5853" idx="0"/>
          </p:cNvCxnSpPr>
          <p:nvPr/>
        </p:nvCxnSpPr>
        <p:spPr>
          <a:xfrm>
            <a:off x="3116963" y="2108939"/>
            <a:ext cx="0" cy="235500"/>
          </a:xfrm>
          <a:prstGeom prst="straightConnector1">
            <a:avLst/>
          </a:prstGeom>
          <a:noFill/>
          <a:ln w="9525" cap="flat" cmpd="sng">
            <a:solidFill>
              <a:schemeClr val="dk2"/>
            </a:solidFill>
            <a:prstDash val="solid"/>
            <a:round/>
            <a:headEnd type="none" w="med" len="med"/>
            <a:tailEnd type="triangle" w="med" len="med"/>
          </a:ln>
        </p:spPr>
      </p:cxnSp>
      <p:cxnSp>
        <p:nvCxnSpPr>
          <p:cNvPr id="5855" name="Google Shape;5855;p103"/>
          <p:cNvCxnSpPr>
            <a:stCxn id="5853" idx="2"/>
            <a:endCxn id="5851" idx="0"/>
          </p:cNvCxnSpPr>
          <p:nvPr/>
        </p:nvCxnSpPr>
        <p:spPr>
          <a:xfrm>
            <a:off x="3116963" y="2749802"/>
            <a:ext cx="0" cy="235500"/>
          </a:xfrm>
          <a:prstGeom prst="straightConnector1">
            <a:avLst/>
          </a:prstGeom>
          <a:noFill/>
          <a:ln w="9525" cap="flat" cmpd="sng">
            <a:solidFill>
              <a:schemeClr val="dk2"/>
            </a:solidFill>
            <a:prstDash val="solid"/>
            <a:round/>
            <a:headEnd type="none" w="med" len="med"/>
            <a:tailEnd type="triangle" w="med" len="med"/>
          </a:ln>
        </p:spPr>
      </p:cxnSp>
      <p:cxnSp>
        <p:nvCxnSpPr>
          <p:cNvPr id="5856" name="Google Shape;5856;p103"/>
          <p:cNvCxnSpPr>
            <a:stCxn id="5847" idx="2"/>
            <a:endCxn id="5846" idx="0"/>
          </p:cNvCxnSpPr>
          <p:nvPr/>
        </p:nvCxnSpPr>
        <p:spPr>
          <a:xfrm>
            <a:off x="4591988" y="2245764"/>
            <a:ext cx="0" cy="504000"/>
          </a:xfrm>
          <a:prstGeom prst="straightConnector1">
            <a:avLst/>
          </a:prstGeom>
          <a:noFill/>
          <a:ln w="9525" cap="flat" cmpd="sng">
            <a:solidFill>
              <a:schemeClr val="dk2"/>
            </a:solidFill>
            <a:prstDash val="solid"/>
            <a:round/>
            <a:headEnd type="none" w="med" len="med"/>
            <a:tailEnd type="triangle" w="med" len="med"/>
          </a:ln>
        </p:spPr>
      </p:cxnSp>
      <p:cxnSp>
        <p:nvCxnSpPr>
          <p:cNvPr id="5857" name="Google Shape;5857;p103"/>
          <p:cNvCxnSpPr>
            <a:stCxn id="5846" idx="2"/>
            <a:endCxn id="5849" idx="0"/>
          </p:cNvCxnSpPr>
          <p:nvPr/>
        </p:nvCxnSpPr>
        <p:spPr>
          <a:xfrm>
            <a:off x="4591988" y="3155101"/>
            <a:ext cx="300" cy="651900"/>
          </a:xfrm>
          <a:prstGeom prst="straightConnector1">
            <a:avLst/>
          </a:prstGeom>
          <a:noFill/>
          <a:ln w="9525" cap="flat" cmpd="sng">
            <a:solidFill>
              <a:schemeClr val="dk2"/>
            </a:solidFill>
            <a:prstDash val="solid"/>
            <a:round/>
            <a:headEnd type="none" w="med" len="med"/>
            <a:tailEnd type="triangle" w="med" len="med"/>
          </a:ln>
        </p:spPr>
      </p:cxnSp>
      <p:cxnSp>
        <p:nvCxnSpPr>
          <p:cNvPr id="5858" name="Google Shape;5858;p103"/>
          <p:cNvCxnSpPr>
            <a:stCxn id="5844" idx="2"/>
            <a:endCxn id="5845" idx="0"/>
          </p:cNvCxnSpPr>
          <p:nvPr/>
        </p:nvCxnSpPr>
        <p:spPr>
          <a:xfrm rot="5400000">
            <a:off x="3670838" y="782500"/>
            <a:ext cx="367200" cy="1475100"/>
          </a:xfrm>
          <a:prstGeom prst="curvedConnector3">
            <a:avLst>
              <a:gd name="adj1" fmla="val 49999"/>
            </a:avLst>
          </a:prstGeom>
          <a:noFill/>
          <a:ln w="9525" cap="flat" cmpd="sng">
            <a:solidFill>
              <a:schemeClr val="dk2"/>
            </a:solidFill>
            <a:prstDash val="solid"/>
            <a:round/>
            <a:headEnd type="none" w="med" len="med"/>
            <a:tailEnd type="triangle" w="med" len="med"/>
          </a:ln>
        </p:spPr>
      </p:cxnSp>
      <p:cxnSp>
        <p:nvCxnSpPr>
          <p:cNvPr id="5859" name="Google Shape;5859;p103"/>
          <p:cNvCxnSpPr>
            <a:stCxn id="5844" idx="2"/>
            <a:endCxn id="5847" idx="0"/>
          </p:cNvCxnSpPr>
          <p:nvPr/>
        </p:nvCxnSpPr>
        <p:spPr>
          <a:xfrm rot="-5400000" flipH="1">
            <a:off x="4340288" y="1588150"/>
            <a:ext cx="504000" cy="600"/>
          </a:xfrm>
          <a:prstGeom prst="curvedConnector3">
            <a:avLst>
              <a:gd name="adj1" fmla="val 50001"/>
            </a:avLst>
          </a:prstGeom>
          <a:noFill/>
          <a:ln w="9525" cap="flat" cmpd="sng">
            <a:solidFill>
              <a:schemeClr val="dk2"/>
            </a:solidFill>
            <a:prstDash val="solid"/>
            <a:round/>
            <a:headEnd type="none" w="med" len="med"/>
            <a:tailEnd type="triangle" w="med" len="med"/>
          </a:ln>
        </p:spPr>
      </p:cxnSp>
      <p:cxnSp>
        <p:nvCxnSpPr>
          <p:cNvPr id="5860" name="Google Shape;5860;p103"/>
          <p:cNvCxnSpPr>
            <a:stCxn id="5844" idx="2"/>
            <a:endCxn id="5848" idx="0"/>
          </p:cNvCxnSpPr>
          <p:nvPr/>
        </p:nvCxnSpPr>
        <p:spPr>
          <a:xfrm rot="-5400000" flipH="1">
            <a:off x="4878488" y="1049950"/>
            <a:ext cx="862200" cy="1435200"/>
          </a:xfrm>
          <a:prstGeom prst="curvedConnector3">
            <a:avLst>
              <a:gd name="adj1" fmla="val 49994"/>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5864"/>
        <p:cNvGrpSpPr/>
        <p:nvPr/>
      </p:nvGrpSpPr>
      <p:grpSpPr>
        <a:xfrm>
          <a:off x="0" y="0"/>
          <a:ext cx="0" cy="0"/>
          <a:chOff x="0" y="0"/>
          <a:chExt cx="0" cy="0"/>
        </a:xfrm>
      </p:grpSpPr>
      <p:sp>
        <p:nvSpPr>
          <p:cNvPr id="5865" name="Google Shape;5865;p104"/>
          <p:cNvSpPr/>
          <p:nvPr/>
        </p:nvSpPr>
        <p:spPr>
          <a:xfrm rot="5400000">
            <a:off x="7075" y="2434205"/>
            <a:ext cx="834300" cy="275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Input</a:t>
            </a:r>
            <a:endParaRPr sz="1200"/>
          </a:p>
        </p:txBody>
      </p:sp>
      <p:sp>
        <p:nvSpPr>
          <p:cNvPr id="5866" name="Google Shape;5866;p104"/>
          <p:cNvSpPr/>
          <p:nvPr/>
        </p:nvSpPr>
        <p:spPr>
          <a:xfrm rot="5400000">
            <a:off x="349775" y="2434205"/>
            <a:ext cx="8343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a:t>
            </a:r>
            <a:endParaRPr sz="1200"/>
          </a:p>
        </p:txBody>
      </p:sp>
      <p:sp>
        <p:nvSpPr>
          <p:cNvPr id="5867" name="Google Shape;5867;p104"/>
          <p:cNvSpPr/>
          <p:nvPr/>
        </p:nvSpPr>
        <p:spPr>
          <a:xfrm rot="5400000">
            <a:off x="692425" y="2434205"/>
            <a:ext cx="8343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Max-Pool</a:t>
            </a:r>
            <a:endParaRPr sz="1200"/>
          </a:p>
        </p:txBody>
      </p:sp>
      <p:cxnSp>
        <p:nvCxnSpPr>
          <p:cNvPr id="5868" name="Google Shape;5868;p104"/>
          <p:cNvCxnSpPr>
            <a:stCxn id="5865" idx="0"/>
            <a:endCxn id="5866" idx="2"/>
          </p:cNvCxnSpPr>
          <p:nvPr/>
        </p:nvCxnSpPr>
        <p:spPr>
          <a:xfrm>
            <a:off x="561775" y="2571755"/>
            <a:ext cx="67500" cy="0"/>
          </a:xfrm>
          <a:prstGeom prst="straightConnector1">
            <a:avLst/>
          </a:prstGeom>
          <a:noFill/>
          <a:ln w="9525" cap="flat" cmpd="sng">
            <a:solidFill>
              <a:schemeClr val="dk2"/>
            </a:solidFill>
            <a:prstDash val="solid"/>
            <a:round/>
            <a:headEnd type="none" w="med" len="med"/>
            <a:tailEnd type="none" w="med" len="med"/>
          </a:ln>
        </p:spPr>
      </p:cxnSp>
      <p:cxnSp>
        <p:nvCxnSpPr>
          <p:cNvPr id="5869" name="Google Shape;5869;p104"/>
          <p:cNvCxnSpPr>
            <a:stCxn id="5867" idx="0"/>
            <a:endCxn id="5867" idx="0"/>
          </p:cNvCxnSpPr>
          <p:nvPr/>
        </p:nvCxnSpPr>
        <p:spPr>
          <a:xfrm>
            <a:off x="1247125"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5870" name="Google Shape;5870;p104"/>
          <p:cNvCxnSpPr>
            <a:stCxn id="5867" idx="0"/>
            <a:endCxn id="5867" idx="0"/>
          </p:cNvCxnSpPr>
          <p:nvPr/>
        </p:nvCxnSpPr>
        <p:spPr>
          <a:xfrm>
            <a:off x="1247125"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5871" name="Google Shape;5871;p104"/>
          <p:cNvCxnSpPr>
            <a:stCxn id="5867" idx="0"/>
            <a:endCxn id="5867" idx="0"/>
          </p:cNvCxnSpPr>
          <p:nvPr/>
        </p:nvCxnSpPr>
        <p:spPr>
          <a:xfrm>
            <a:off x="1247125" y="2571755"/>
            <a:ext cx="0" cy="0"/>
          </a:xfrm>
          <a:prstGeom prst="straightConnector1">
            <a:avLst/>
          </a:prstGeom>
          <a:noFill/>
          <a:ln w="9525" cap="flat" cmpd="sng">
            <a:solidFill>
              <a:schemeClr val="dk2"/>
            </a:solidFill>
            <a:prstDash val="solid"/>
            <a:round/>
            <a:headEnd type="none" w="med" len="med"/>
            <a:tailEnd type="none" w="med" len="med"/>
          </a:ln>
        </p:spPr>
      </p:cxnSp>
      <p:sp>
        <p:nvSpPr>
          <p:cNvPr id="5872" name="Google Shape;5872;p104"/>
          <p:cNvSpPr/>
          <p:nvPr/>
        </p:nvSpPr>
        <p:spPr>
          <a:xfrm rot="5400000">
            <a:off x="2062750" y="2434205"/>
            <a:ext cx="8343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Max-Pool</a:t>
            </a:r>
            <a:endParaRPr sz="1200"/>
          </a:p>
        </p:txBody>
      </p:sp>
      <p:cxnSp>
        <p:nvCxnSpPr>
          <p:cNvPr id="5873" name="Google Shape;5873;p104"/>
          <p:cNvCxnSpPr>
            <a:stCxn id="5872" idx="0"/>
            <a:endCxn id="5872" idx="0"/>
          </p:cNvCxnSpPr>
          <p:nvPr/>
        </p:nvCxnSpPr>
        <p:spPr>
          <a:xfrm>
            <a:off x="2617450"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5874" name="Google Shape;5874;p104"/>
          <p:cNvCxnSpPr>
            <a:stCxn id="5872" idx="0"/>
            <a:endCxn id="5872" idx="0"/>
          </p:cNvCxnSpPr>
          <p:nvPr/>
        </p:nvCxnSpPr>
        <p:spPr>
          <a:xfrm>
            <a:off x="2617450"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5875" name="Google Shape;5875;p104"/>
          <p:cNvCxnSpPr>
            <a:stCxn id="5872" idx="0"/>
            <a:endCxn id="5872" idx="0"/>
          </p:cNvCxnSpPr>
          <p:nvPr/>
        </p:nvCxnSpPr>
        <p:spPr>
          <a:xfrm>
            <a:off x="2617450" y="2571755"/>
            <a:ext cx="0" cy="0"/>
          </a:xfrm>
          <a:prstGeom prst="straightConnector1">
            <a:avLst/>
          </a:prstGeom>
          <a:noFill/>
          <a:ln w="9525" cap="flat" cmpd="sng">
            <a:solidFill>
              <a:schemeClr val="dk2"/>
            </a:solidFill>
            <a:prstDash val="solid"/>
            <a:round/>
            <a:headEnd type="none" w="med" len="med"/>
            <a:tailEnd type="none" w="med" len="med"/>
          </a:ln>
        </p:spPr>
      </p:cxnSp>
      <p:sp>
        <p:nvSpPr>
          <p:cNvPr id="5876" name="Google Shape;5876;p104"/>
          <p:cNvSpPr/>
          <p:nvPr/>
        </p:nvSpPr>
        <p:spPr>
          <a:xfrm rot="5400000">
            <a:off x="3090850" y="2434205"/>
            <a:ext cx="8343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Max-Pool</a:t>
            </a:r>
            <a:endParaRPr sz="1200"/>
          </a:p>
        </p:txBody>
      </p:sp>
      <p:cxnSp>
        <p:nvCxnSpPr>
          <p:cNvPr id="5877" name="Google Shape;5877;p104"/>
          <p:cNvCxnSpPr>
            <a:stCxn id="5876" idx="0"/>
            <a:endCxn id="5876" idx="0"/>
          </p:cNvCxnSpPr>
          <p:nvPr/>
        </p:nvCxnSpPr>
        <p:spPr>
          <a:xfrm>
            <a:off x="3645550"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5878" name="Google Shape;5878;p104"/>
          <p:cNvCxnSpPr>
            <a:stCxn id="5876" idx="0"/>
            <a:endCxn id="5876" idx="0"/>
          </p:cNvCxnSpPr>
          <p:nvPr/>
        </p:nvCxnSpPr>
        <p:spPr>
          <a:xfrm>
            <a:off x="3645550"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5879" name="Google Shape;5879;p104"/>
          <p:cNvCxnSpPr>
            <a:stCxn id="5876" idx="0"/>
            <a:endCxn id="5876" idx="0"/>
          </p:cNvCxnSpPr>
          <p:nvPr/>
        </p:nvCxnSpPr>
        <p:spPr>
          <a:xfrm>
            <a:off x="3645550" y="2571755"/>
            <a:ext cx="0" cy="0"/>
          </a:xfrm>
          <a:prstGeom prst="straightConnector1">
            <a:avLst/>
          </a:prstGeom>
          <a:noFill/>
          <a:ln w="9525" cap="flat" cmpd="sng">
            <a:solidFill>
              <a:schemeClr val="dk2"/>
            </a:solidFill>
            <a:prstDash val="solid"/>
            <a:round/>
            <a:headEnd type="none" w="med" len="med"/>
            <a:tailEnd type="none" w="med" len="med"/>
          </a:ln>
        </p:spPr>
      </p:cxnSp>
      <p:sp>
        <p:nvSpPr>
          <p:cNvPr id="5880" name="Google Shape;5880;p104"/>
          <p:cNvSpPr/>
          <p:nvPr/>
        </p:nvSpPr>
        <p:spPr>
          <a:xfrm rot="5400000">
            <a:off x="2405450" y="2434205"/>
            <a:ext cx="834300" cy="275100"/>
          </a:xfrm>
          <a:prstGeom prst="rect">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Inception</a:t>
            </a:r>
            <a:endParaRPr sz="1200"/>
          </a:p>
        </p:txBody>
      </p:sp>
      <p:sp>
        <p:nvSpPr>
          <p:cNvPr id="5881" name="Google Shape;5881;p104"/>
          <p:cNvSpPr/>
          <p:nvPr/>
        </p:nvSpPr>
        <p:spPr>
          <a:xfrm rot="5400000">
            <a:off x="2748150" y="2434205"/>
            <a:ext cx="834300" cy="275100"/>
          </a:xfrm>
          <a:prstGeom prst="rect">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Inception</a:t>
            </a:r>
            <a:endParaRPr sz="1200"/>
          </a:p>
        </p:txBody>
      </p:sp>
      <p:sp>
        <p:nvSpPr>
          <p:cNvPr id="5882" name="Google Shape;5882;p104"/>
          <p:cNvSpPr/>
          <p:nvPr/>
        </p:nvSpPr>
        <p:spPr>
          <a:xfrm rot="5400000">
            <a:off x="5166736" y="2434205"/>
            <a:ext cx="8343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Max-Pool</a:t>
            </a:r>
            <a:endParaRPr sz="1200"/>
          </a:p>
        </p:txBody>
      </p:sp>
      <p:cxnSp>
        <p:nvCxnSpPr>
          <p:cNvPr id="5883" name="Google Shape;5883;p104"/>
          <p:cNvCxnSpPr>
            <a:stCxn id="5882" idx="0"/>
            <a:endCxn id="5882" idx="0"/>
          </p:cNvCxnSpPr>
          <p:nvPr/>
        </p:nvCxnSpPr>
        <p:spPr>
          <a:xfrm>
            <a:off x="5721436"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5884" name="Google Shape;5884;p104"/>
          <p:cNvCxnSpPr>
            <a:stCxn id="5882" idx="0"/>
            <a:endCxn id="5882" idx="0"/>
          </p:cNvCxnSpPr>
          <p:nvPr/>
        </p:nvCxnSpPr>
        <p:spPr>
          <a:xfrm>
            <a:off x="5721436"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5885" name="Google Shape;5885;p104"/>
          <p:cNvCxnSpPr>
            <a:stCxn id="5882" idx="0"/>
            <a:endCxn id="5882" idx="0"/>
          </p:cNvCxnSpPr>
          <p:nvPr/>
        </p:nvCxnSpPr>
        <p:spPr>
          <a:xfrm>
            <a:off x="5721436"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5886" name="Google Shape;5886;p104"/>
          <p:cNvCxnSpPr/>
          <p:nvPr/>
        </p:nvCxnSpPr>
        <p:spPr>
          <a:xfrm>
            <a:off x="6754675"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5887" name="Google Shape;5887;p104"/>
          <p:cNvCxnSpPr/>
          <p:nvPr/>
        </p:nvCxnSpPr>
        <p:spPr>
          <a:xfrm>
            <a:off x="6754675"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5888" name="Google Shape;5888;p104"/>
          <p:cNvCxnSpPr/>
          <p:nvPr/>
        </p:nvCxnSpPr>
        <p:spPr>
          <a:xfrm>
            <a:off x="6754675"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5889" name="Google Shape;5889;p104"/>
          <p:cNvCxnSpPr/>
          <p:nvPr/>
        </p:nvCxnSpPr>
        <p:spPr>
          <a:xfrm>
            <a:off x="972075"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5890" name="Google Shape;5890;p104"/>
          <p:cNvCxnSpPr>
            <a:stCxn id="5891" idx="0"/>
            <a:endCxn id="5872" idx="2"/>
          </p:cNvCxnSpPr>
          <p:nvPr/>
        </p:nvCxnSpPr>
        <p:spPr>
          <a:xfrm>
            <a:off x="2274850" y="2571755"/>
            <a:ext cx="67500" cy="0"/>
          </a:xfrm>
          <a:prstGeom prst="straightConnector1">
            <a:avLst/>
          </a:prstGeom>
          <a:noFill/>
          <a:ln w="9525" cap="flat" cmpd="sng">
            <a:solidFill>
              <a:schemeClr val="dk2"/>
            </a:solidFill>
            <a:prstDash val="solid"/>
            <a:round/>
            <a:headEnd type="none" w="med" len="med"/>
            <a:tailEnd type="none" w="med" len="med"/>
          </a:ln>
        </p:spPr>
      </p:cxnSp>
      <p:cxnSp>
        <p:nvCxnSpPr>
          <p:cNvPr id="5892" name="Google Shape;5892;p104"/>
          <p:cNvCxnSpPr>
            <a:stCxn id="5872" idx="0"/>
            <a:endCxn id="5880" idx="2"/>
          </p:cNvCxnSpPr>
          <p:nvPr/>
        </p:nvCxnSpPr>
        <p:spPr>
          <a:xfrm>
            <a:off x="2617450" y="2571755"/>
            <a:ext cx="67500" cy="0"/>
          </a:xfrm>
          <a:prstGeom prst="straightConnector1">
            <a:avLst/>
          </a:prstGeom>
          <a:noFill/>
          <a:ln w="9525" cap="flat" cmpd="sng">
            <a:solidFill>
              <a:schemeClr val="dk2"/>
            </a:solidFill>
            <a:prstDash val="solid"/>
            <a:round/>
            <a:headEnd type="none" w="med" len="med"/>
            <a:tailEnd type="none" w="med" len="med"/>
          </a:ln>
        </p:spPr>
      </p:cxnSp>
      <p:cxnSp>
        <p:nvCxnSpPr>
          <p:cNvPr id="5893" name="Google Shape;5893;p104"/>
          <p:cNvCxnSpPr>
            <a:stCxn id="5880" idx="0"/>
            <a:endCxn id="5881" idx="2"/>
          </p:cNvCxnSpPr>
          <p:nvPr/>
        </p:nvCxnSpPr>
        <p:spPr>
          <a:xfrm>
            <a:off x="2960150" y="2571755"/>
            <a:ext cx="67500" cy="0"/>
          </a:xfrm>
          <a:prstGeom prst="straightConnector1">
            <a:avLst/>
          </a:prstGeom>
          <a:noFill/>
          <a:ln w="9525" cap="flat" cmpd="sng">
            <a:solidFill>
              <a:schemeClr val="dk2"/>
            </a:solidFill>
            <a:prstDash val="solid"/>
            <a:round/>
            <a:headEnd type="none" w="med" len="med"/>
            <a:tailEnd type="none" w="med" len="med"/>
          </a:ln>
        </p:spPr>
      </p:cxnSp>
      <p:cxnSp>
        <p:nvCxnSpPr>
          <p:cNvPr id="5894" name="Google Shape;5894;p104"/>
          <p:cNvCxnSpPr/>
          <p:nvPr/>
        </p:nvCxnSpPr>
        <p:spPr>
          <a:xfrm rot="10800000">
            <a:off x="5378736" y="2571755"/>
            <a:ext cx="67500" cy="0"/>
          </a:xfrm>
          <a:prstGeom prst="straightConnector1">
            <a:avLst/>
          </a:prstGeom>
          <a:noFill/>
          <a:ln w="9525" cap="flat" cmpd="sng">
            <a:solidFill>
              <a:schemeClr val="dk2"/>
            </a:solidFill>
            <a:prstDash val="solid"/>
            <a:round/>
            <a:headEnd type="none" w="med" len="med"/>
            <a:tailEnd type="none" w="med" len="med"/>
          </a:ln>
        </p:spPr>
      </p:cxnSp>
      <p:cxnSp>
        <p:nvCxnSpPr>
          <p:cNvPr id="5895" name="Google Shape;5895;p104"/>
          <p:cNvCxnSpPr/>
          <p:nvPr/>
        </p:nvCxnSpPr>
        <p:spPr>
          <a:xfrm>
            <a:off x="1247175"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5896" name="Google Shape;5896;p104"/>
          <p:cNvCxnSpPr/>
          <p:nvPr/>
        </p:nvCxnSpPr>
        <p:spPr>
          <a:xfrm>
            <a:off x="972075"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5897" name="Google Shape;5897;p104"/>
          <p:cNvCxnSpPr>
            <a:stCxn id="5867" idx="2"/>
            <a:endCxn id="5898" idx="0"/>
          </p:cNvCxnSpPr>
          <p:nvPr/>
        </p:nvCxnSpPr>
        <p:spPr>
          <a:xfrm rot="10800000">
            <a:off x="904525" y="2571755"/>
            <a:ext cx="67500" cy="0"/>
          </a:xfrm>
          <a:prstGeom prst="straightConnector1">
            <a:avLst/>
          </a:prstGeom>
          <a:noFill/>
          <a:ln w="9525" cap="flat" cmpd="sng">
            <a:solidFill>
              <a:schemeClr val="dk2"/>
            </a:solidFill>
            <a:prstDash val="solid"/>
            <a:round/>
            <a:headEnd type="none" w="med" len="med"/>
            <a:tailEnd type="none" w="med" len="med"/>
          </a:ln>
        </p:spPr>
      </p:cxnSp>
      <p:cxnSp>
        <p:nvCxnSpPr>
          <p:cNvPr id="5899" name="Google Shape;5899;p104"/>
          <p:cNvCxnSpPr>
            <a:stCxn id="5898" idx="2"/>
            <a:endCxn id="5866" idx="0"/>
          </p:cNvCxnSpPr>
          <p:nvPr/>
        </p:nvCxnSpPr>
        <p:spPr>
          <a:xfrm rot="10800000">
            <a:off x="904475" y="2571755"/>
            <a:ext cx="67500" cy="0"/>
          </a:xfrm>
          <a:prstGeom prst="straightConnector1">
            <a:avLst/>
          </a:prstGeom>
          <a:noFill/>
          <a:ln w="9525" cap="flat" cmpd="sng">
            <a:solidFill>
              <a:schemeClr val="dk2"/>
            </a:solidFill>
            <a:prstDash val="solid"/>
            <a:round/>
            <a:headEnd type="none" w="med" len="med"/>
            <a:tailEnd type="none" w="med" len="med"/>
          </a:ln>
        </p:spPr>
      </p:cxnSp>
      <p:sp>
        <p:nvSpPr>
          <p:cNvPr id="5900" name="Google Shape;5900;p104"/>
          <p:cNvSpPr/>
          <p:nvPr/>
        </p:nvSpPr>
        <p:spPr>
          <a:xfrm rot="5400000">
            <a:off x="1034925" y="2434205"/>
            <a:ext cx="8343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a:t>
            </a:r>
            <a:endParaRPr sz="1200"/>
          </a:p>
        </p:txBody>
      </p:sp>
      <p:sp>
        <p:nvSpPr>
          <p:cNvPr id="5901" name="Google Shape;5901;p104"/>
          <p:cNvSpPr/>
          <p:nvPr/>
        </p:nvSpPr>
        <p:spPr>
          <a:xfrm rot="5400000">
            <a:off x="1377575" y="2434205"/>
            <a:ext cx="8343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Max-Pool</a:t>
            </a:r>
            <a:endParaRPr sz="1200"/>
          </a:p>
        </p:txBody>
      </p:sp>
      <p:cxnSp>
        <p:nvCxnSpPr>
          <p:cNvPr id="5902" name="Google Shape;5902;p104"/>
          <p:cNvCxnSpPr>
            <a:stCxn id="5901" idx="0"/>
            <a:endCxn id="5901" idx="0"/>
          </p:cNvCxnSpPr>
          <p:nvPr/>
        </p:nvCxnSpPr>
        <p:spPr>
          <a:xfrm>
            <a:off x="1932275"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5903" name="Google Shape;5903;p104"/>
          <p:cNvCxnSpPr>
            <a:stCxn id="5901" idx="0"/>
            <a:endCxn id="5901" idx="0"/>
          </p:cNvCxnSpPr>
          <p:nvPr/>
        </p:nvCxnSpPr>
        <p:spPr>
          <a:xfrm>
            <a:off x="1932275"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5904" name="Google Shape;5904;p104"/>
          <p:cNvCxnSpPr>
            <a:stCxn id="5901" idx="0"/>
            <a:endCxn id="5901" idx="0"/>
          </p:cNvCxnSpPr>
          <p:nvPr/>
        </p:nvCxnSpPr>
        <p:spPr>
          <a:xfrm>
            <a:off x="1932275"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5905" name="Google Shape;5905;p104"/>
          <p:cNvCxnSpPr/>
          <p:nvPr/>
        </p:nvCxnSpPr>
        <p:spPr>
          <a:xfrm>
            <a:off x="1124475" y="2724155"/>
            <a:ext cx="0" cy="0"/>
          </a:xfrm>
          <a:prstGeom prst="straightConnector1">
            <a:avLst/>
          </a:prstGeom>
          <a:noFill/>
          <a:ln w="9525" cap="flat" cmpd="sng">
            <a:solidFill>
              <a:schemeClr val="dk2"/>
            </a:solidFill>
            <a:prstDash val="solid"/>
            <a:round/>
            <a:headEnd type="none" w="med" len="med"/>
            <a:tailEnd type="none" w="med" len="med"/>
          </a:ln>
        </p:spPr>
      </p:cxnSp>
      <p:cxnSp>
        <p:nvCxnSpPr>
          <p:cNvPr id="5906" name="Google Shape;5906;p104"/>
          <p:cNvCxnSpPr/>
          <p:nvPr/>
        </p:nvCxnSpPr>
        <p:spPr>
          <a:xfrm>
            <a:off x="1399575" y="2724155"/>
            <a:ext cx="0" cy="0"/>
          </a:xfrm>
          <a:prstGeom prst="straightConnector1">
            <a:avLst/>
          </a:prstGeom>
          <a:noFill/>
          <a:ln w="9525" cap="flat" cmpd="sng">
            <a:solidFill>
              <a:schemeClr val="dk2"/>
            </a:solidFill>
            <a:prstDash val="solid"/>
            <a:round/>
            <a:headEnd type="none" w="med" len="med"/>
            <a:tailEnd type="none" w="med" len="med"/>
          </a:ln>
        </p:spPr>
      </p:cxnSp>
      <p:cxnSp>
        <p:nvCxnSpPr>
          <p:cNvPr id="5907" name="Google Shape;5907;p104"/>
          <p:cNvCxnSpPr/>
          <p:nvPr/>
        </p:nvCxnSpPr>
        <p:spPr>
          <a:xfrm>
            <a:off x="1124475" y="2724155"/>
            <a:ext cx="0" cy="0"/>
          </a:xfrm>
          <a:prstGeom prst="straightConnector1">
            <a:avLst/>
          </a:prstGeom>
          <a:noFill/>
          <a:ln w="9525" cap="flat" cmpd="sng">
            <a:solidFill>
              <a:schemeClr val="dk2"/>
            </a:solidFill>
            <a:prstDash val="solid"/>
            <a:round/>
            <a:headEnd type="none" w="med" len="med"/>
            <a:tailEnd type="none" w="med" len="med"/>
          </a:ln>
        </p:spPr>
      </p:cxnSp>
      <p:cxnSp>
        <p:nvCxnSpPr>
          <p:cNvPr id="5908" name="Google Shape;5908;p104"/>
          <p:cNvCxnSpPr>
            <a:stCxn id="5901" idx="2"/>
          </p:cNvCxnSpPr>
          <p:nvPr/>
        </p:nvCxnSpPr>
        <p:spPr>
          <a:xfrm rot="10800000">
            <a:off x="1589675" y="2571755"/>
            <a:ext cx="67500" cy="0"/>
          </a:xfrm>
          <a:prstGeom prst="straightConnector1">
            <a:avLst/>
          </a:prstGeom>
          <a:noFill/>
          <a:ln w="9525" cap="flat" cmpd="sng">
            <a:solidFill>
              <a:schemeClr val="dk2"/>
            </a:solidFill>
            <a:prstDash val="solid"/>
            <a:round/>
            <a:headEnd type="none" w="med" len="med"/>
            <a:tailEnd type="none" w="med" len="med"/>
          </a:ln>
        </p:spPr>
      </p:cxnSp>
      <p:cxnSp>
        <p:nvCxnSpPr>
          <p:cNvPr id="5909" name="Google Shape;5909;p104"/>
          <p:cNvCxnSpPr>
            <a:endCxn id="5900" idx="0"/>
          </p:cNvCxnSpPr>
          <p:nvPr/>
        </p:nvCxnSpPr>
        <p:spPr>
          <a:xfrm rot="10800000">
            <a:off x="1589625" y="2571755"/>
            <a:ext cx="67500" cy="0"/>
          </a:xfrm>
          <a:prstGeom prst="straightConnector1">
            <a:avLst/>
          </a:prstGeom>
          <a:noFill/>
          <a:ln w="9525" cap="flat" cmpd="sng">
            <a:solidFill>
              <a:schemeClr val="dk2"/>
            </a:solidFill>
            <a:prstDash val="solid"/>
            <a:round/>
            <a:headEnd type="none" w="med" len="med"/>
            <a:tailEnd type="none" w="med" len="med"/>
          </a:ln>
        </p:spPr>
      </p:cxnSp>
      <p:sp>
        <p:nvSpPr>
          <p:cNvPr id="5910" name="Google Shape;5910;p104"/>
          <p:cNvSpPr/>
          <p:nvPr/>
        </p:nvSpPr>
        <p:spPr>
          <a:xfrm rot="5400000">
            <a:off x="1720150" y="2434205"/>
            <a:ext cx="8343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a:t>
            </a:r>
            <a:endParaRPr sz="1200"/>
          </a:p>
        </p:txBody>
      </p:sp>
      <p:sp>
        <p:nvSpPr>
          <p:cNvPr id="5911" name="Google Shape;5911;p104"/>
          <p:cNvSpPr/>
          <p:nvPr/>
        </p:nvSpPr>
        <p:spPr>
          <a:xfrm rot="5400000">
            <a:off x="3451225" y="2434205"/>
            <a:ext cx="834300" cy="275100"/>
          </a:xfrm>
          <a:prstGeom prst="rect">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Inception</a:t>
            </a:r>
            <a:endParaRPr sz="1200"/>
          </a:p>
        </p:txBody>
      </p:sp>
      <p:sp>
        <p:nvSpPr>
          <p:cNvPr id="5912" name="Google Shape;5912;p104"/>
          <p:cNvSpPr/>
          <p:nvPr/>
        </p:nvSpPr>
        <p:spPr>
          <a:xfrm rot="5400000">
            <a:off x="3793925" y="2434205"/>
            <a:ext cx="834300" cy="275100"/>
          </a:xfrm>
          <a:prstGeom prst="rect">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Inception</a:t>
            </a:r>
            <a:endParaRPr sz="1200"/>
          </a:p>
        </p:txBody>
      </p:sp>
      <p:sp>
        <p:nvSpPr>
          <p:cNvPr id="5913" name="Google Shape;5913;p104"/>
          <p:cNvSpPr/>
          <p:nvPr/>
        </p:nvSpPr>
        <p:spPr>
          <a:xfrm rot="5400000">
            <a:off x="4136625" y="2434205"/>
            <a:ext cx="834300" cy="275100"/>
          </a:xfrm>
          <a:prstGeom prst="rect">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Inception</a:t>
            </a:r>
            <a:endParaRPr sz="1200"/>
          </a:p>
        </p:txBody>
      </p:sp>
      <p:sp>
        <p:nvSpPr>
          <p:cNvPr id="5914" name="Google Shape;5914;p104"/>
          <p:cNvSpPr/>
          <p:nvPr/>
        </p:nvSpPr>
        <p:spPr>
          <a:xfrm rot="5400000">
            <a:off x="4479325" y="2434205"/>
            <a:ext cx="834300" cy="275100"/>
          </a:xfrm>
          <a:prstGeom prst="rect">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Inception</a:t>
            </a:r>
            <a:endParaRPr sz="1200"/>
          </a:p>
        </p:txBody>
      </p:sp>
      <p:sp>
        <p:nvSpPr>
          <p:cNvPr id="5915" name="Google Shape;5915;p104"/>
          <p:cNvSpPr/>
          <p:nvPr/>
        </p:nvSpPr>
        <p:spPr>
          <a:xfrm rot="5400000">
            <a:off x="4822025" y="2434205"/>
            <a:ext cx="834300" cy="275100"/>
          </a:xfrm>
          <a:prstGeom prst="rect">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Inception</a:t>
            </a:r>
            <a:endParaRPr sz="1200"/>
          </a:p>
        </p:txBody>
      </p:sp>
      <p:cxnSp>
        <p:nvCxnSpPr>
          <p:cNvPr id="5916" name="Google Shape;5916;p104"/>
          <p:cNvCxnSpPr/>
          <p:nvPr/>
        </p:nvCxnSpPr>
        <p:spPr>
          <a:xfrm>
            <a:off x="5733460" y="2571743"/>
            <a:ext cx="0" cy="0"/>
          </a:xfrm>
          <a:prstGeom prst="straightConnector1">
            <a:avLst/>
          </a:prstGeom>
          <a:noFill/>
          <a:ln w="9525" cap="flat" cmpd="sng">
            <a:solidFill>
              <a:schemeClr val="dk2"/>
            </a:solidFill>
            <a:prstDash val="solid"/>
            <a:round/>
            <a:headEnd type="none" w="med" len="med"/>
            <a:tailEnd type="none" w="med" len="med"/>
          </a:ln>
        </p:spPr>
      </p:cxnSp>
      <p:cxnSp>
        <p:nvCxnSpPr>
          <p:cNvPr id="5917" name="Google Shape;5917;p104"/>
          <p:cNvCxnSpPr/>
          <p:nvPr/>
        </p:nvCxnSpPr>
        <p:spPr>
          <a:xfrm>
            <a:off x="5733460" y="2571743"/>
            <a:ext cx="0" cy="0"/>
          </a:xfrm>
          <a:prstGeom prst="straightConnector1">
            <a:avLst/>
          </a:prstGeom>
          <a:noFill/>
          <a:ln w="9525" cap="flat" cmpd="sng">
            <a:solidFill>
              <a:schemeClr val="dk2"/>
            </a:solidFill>
            <a:prstDash val="solid"/>
            <a:round/>
            <a:headEnd type="none" w="med" len="med"/>
            <a:tailEnd type="none" w="med" len="med"/>
          </a:ln>
        </p:spPr>
      </p:cxnSp>
      <p:cxnSp>
        <p:nvCxnSpPr>
          <p:cNvPr id="5918" name="Google Shape;5918;p104"/>
          <p:cNvCxnSpPr/>
          <p:nvPr/>
        </p:nvCxnSpPr>
        <p:spPr>
          <a:xfrm>
            <a:off x="5733460" y="2571743"/>
            <a:ext cx="0" cy="0"/>
          </a:xfrm>
          <a:prstGeom prst="straightConnector1">
            <a:avLst/>
          </a:prstGeom>
          <a:noFill/>
          <a:ln w="9525" cap="flat" cmpd="sng">
            <a:solidFill>
              <a:schemeClr val="dk2"/>
            </a:solidFill>
            <a:prstDash val="solid"/>
            <a:round/>
            <a:headEnd type="none" w="med" len="med"/>
            <a:tailEnd type="none" w="med" len="med"/>
          </a:ln>
        </p:spPr>
      </p:cxnSp>
      <p:sp>
        <p:nvSpPr>
          <p:cNvPr id="5919" name="Google Shape;5919;p104"/>
          <p:cNvSpPr/>
          <p:nvPr/>
        </p:nvSpPr>
        <p:spPr>
          <a:xfrm rot="5400000">
            <a:off x="5514583" y="2434193"/>
            <a:ext cx="834300" cy="275100"/>
          </a:xfrm>
          <a:prstGeom prst="rect">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Inception</a:t>
            </a:r>
            <a:endParaRPr sz="1200"/>
          </a:p>
        </p:txBody>
      </p:sp>
      <p:sp>
        <p:nvSpPr>
          <p:cNvPr id="5920" name="Google Shape;5920;p104"/>
          <p:cNvSpPr/>
          <p:nvPr/>
        </p:nvSpPr>
        <p:spPr>
          <a:xfrm rot="5400000">
            <a:off x="5857283" y="2434193"/>
            <a:ext cx="834300" cy="275100"/>
          </a:xfrm>
          <a:prstGeom prst="rect">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Inception</a:t>
            </a:r>
            <a:endParaRPr sz="1200"/>
          </a:p>
        </p:txBody>
      </p:sp>
      <p:cxnSp>
        <p:nvCxnSpPr>
          <p:cNvPr id="5921" name="Google Shape;5921;p104"/>
          <p:cNvCxnSpPr>
            <a:stCxn id="5922" idx="0"/>
            <a:endCxn id="5919" idx="2"/>
          </p:cNvCxnSpPr>
          <p:nvPr/>
        </p:nvCxnSpPr>
        <p:spPr>
          <a:xfrm>
            <a:off x="5726683" y="2571743"/>
            <a:ext cx="67500" cy="0"/>
          </a:xfrm>
          <a:prstGeom prst="straightConnector1">
            <a:avLst/>
          </a:prstGeom>
          <a:noFill/>
          <a:ln w="9525" cap="flat" cmpd="sng">
            <a:solidFill>
              <a:schemeClr val="dk2"/>
            </a:solidFill>
            <a:prstDash val="solid"/>
            <a:round/>
            <a:headEnd type="none" w="med" len="med"/>
            <a:tailEnd type="none" w="med" len="med"/>
          </a:ln>
        </p:spPr>
      </p:cxnSp>
      <p:cxnSp>
        <p:nvCxnSpPr>
          <p:cNvPr id="5923" name="Google Shape;5923;p104"/>
          <p:cNvCxnSpPr>
            <a:stCxn id="5919" idx="0"/>
            <a:endCxn id="5920" idx="2"/>
          </p:cNvCxnSpPr>
          <p:nvPr/>
        </p:nvCxnSpPr>
        <p:spPr>
          <a:xfrm>
            <a:off x="6069283" y="2571743"/>
            <a:ext cx="67500" cy="0"/>
          </a:xfrm>
          <a:prstGeom prst="straightConnector1">
            <a:avLst/>
          </a:prstGeom>
          <a:noFill/>
          <a:ln w="9525" cap="flat" cmpd="sng">
            <a:solidFill>
              <a:schemeClr val="dk2"/>
            </a:solidFill>
            <a:prstDash val="solid"/>
            <a:round/>
            <a:headEnd type="none" w="med" len="med"/>
            <a:tailEnd type="none" w="med" len="med"/>
          </a:ln>
        </p:spPr>
      </p:cxnSp>
      <p:sp>
        <p:nvSpPr>
          <p:cNvPr id="5924" name="Google Shape;5924;p104"/>
          <p:cNvSpPr/>
          <p:nvPr/>
        </p:nvSpPr>
        <p:spPr>
          <a:xfrm rot="5400000">
            <a:off x="4141729" y="3386155"/>
            <a:ext cx="834300" cy="275100"/>
          </a:xfrm>
          <a:prstGeom prst="rect">
            <a:avLst/>
          </a:prstGeom>
          <a:solidFill>
            <a:srgbClr val="8E7CC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Avg-Pool</a:t>
            </a:r>
            <a:endParaRPr sz="1200"/>
          </a:p>
        </p:txBody>
      </p:sp>
      <p:sp>
        <p:nvSpPr>
          <p:cNvPr id="5925" name="Google Shape;5925;p104"/>
          <p:cNvSpPr/>
          <p:nvPr/>
        </p:nvSpPr>
        <p:spPr>
          <a:xfrm rot="5400000">
            <a:off x="4486204" y="3386155"/>
            <a:ext cx="8343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a:t>
            </a:r>
            <a:endParaRPr sz="1200"/>
          </a:p>
        </p:txBody>
      </p:sp>
      <p:sp>
        <p:nvSpPr>
          <p:cNvPr id="5926" name="Google Shape;5926;p104"/>
          <p:cNvSpPr/>
          <p:nvPr/>
        </p:nvSpPr>
        <p:spPr>
          <a:xfrm rot="5400000">
            <a:off x="4830683" y="3386155"/>
            <a:ext cx="8343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FC</a:t>
            </a:r>
            <a:endParaRPr sz="1200"/>
          </a:p>
        </p:txBody>
      </p:sp>
      <p:sp>
        <p:nvSpPr>
          <p:cNvPr id="5927" name="Google Shape;5927;p104"/>
          <p:cNvSpPr/>
          <p:nvPr/>
        </p:nvSpPr>
        <p:spPr>
          <a:xfrm rot="5400000">
            <a:off x="5180257" y="3386155"/>
            <a:ext cx="8343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FC</a:t>
            </a:r>
            <a:endParaRPr sz="1200"/>
          </a:p>
        </p:txBody>
      </p:sp>
      <p:cxnSp>
        <p:nvCxnSpPr>
          <p:cNvPr id="5928" name="Google Shape;5928;p104"/>
          <p:cNvCxnSpPr>
            <a:stCxn id="5926" idx="0"/>
            <a:endCxn id="5927" idx="2"/>
          </p:cNvCxnSpPr>
          <p:nvPr/>
        </p:nvCxnSpPr>
        <p:spPr>
          <a:xfrm>
            <a:off x="5385383" y="3523705"/>
            <a:ext cx="74400" cy="0"/>
          </a:xfrm>
          <a:prstGeom prst="straightConnector1">
            <a:avLst/>
          </a:prstGeom>
          <a:noFill/>
          <a:ln w="9525" cap="flat" cmpd="sng">
            <a:solidFill>
              <a:schemeClr val="dk2"/>
            </a:solidFill>
            <a:prstDash val="solid"/>
            <a:round/>
            <a:headEnd type="none" w="med" len="med"/>
            <a:tailEnd type="none" w="med" len="med"/>
          </a:ln>
        </p:spPr>
      </p:cxnSp>
      <p:sp>
        <p:nvSpPr>
          <p:cNvPr id="5929" name="Google Shape;5929;p104"/>
          <p:cNvSpPr/>
          <p:nvPr/>
        </p:nvSpPr>
        <p:spPr>
          <a:xfrm rot="5400000">
            <a:off x="5529829" y="3386155"/>
            <a:ext cx="834300" cy="275100"/>
          </a:xfrm>
          <a:prstGeom prst="rect">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Softmax</a:t>
            </a:r>
            <a:endParaRPr sz="1200"/>
          </a:p>
        </p:txBody>
      </p:sp>
      <p:cxnSp>
        <p:nvCxnSpPr>
          <p:cNvPr id="5930" name="Google Shape;5930;p104"/>
          <p:cNvCxnSpPr>
            <a:stCxn id="5912" idx="3"/>
            <a:endCxn id="5924" idx="2"/>
          </p:cNvCxnSpPr>
          <p:nvPr/>
        </p:nvCxnSpPr>
        <p:spPr>
          <a:xfrm rot="-5400000" flipH="1">
            <a:off x="4048775" y="3151205"/>
            <a:ext cx="534900" cy="210300"/>
          </a:xfrm>
          <a:prstGeom prst="bentConnector2">
            <a:avLst/>
          </a:prstGeom>
          <a:noFill/>
          <a:ln w="9525" cap="flat" cmpd="sng">
            <a:solidFill>
              <a:schemeClr val="dk2"/>
            </a:solidFill>
            <a:prstDash val="solid"/>
            <a:round/>
            <a:headEnd type="none" w="med" len="med"/>
            <a:tailEnd type="none" w="med" len="med"/>
          </a:ln>
        </p:spPr>
      </p:cxnSp>
      <p:sp>
        <p:nvSpPr>
          <p:cNvPr id="5931" name="Google Shape;5931;p104"/>
          <p:cNvSpPr/>
          <p:nvPr/>
        </p:nvSpPr>
        <p:spPr>
          <a:xfrm rot="5400000">
            <a:off x="6199978" y="2434205"/>
            <a:ext cx="834300" cy="275100"/>
          </a:xfrm>
          <a:prstGeom prst="rect">
            <a:avLst/>
          </a:prstGeom>
          <a:solidFill>
            <a:srgbClr val="8E7CC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Avg-Pool</a:t>
            </a:r>
            <a:endParaRPr sz="1200"/>
          </a:p>
        </p:txBody>
      </p:sp>
      <p:sp>
        <p:nvSpPr>
          <p:cNvPr id="5932" name="Google Shape;5932;p104"/>
          <p:cNvSpPr/>
          <p:nvPr/>
        </p:nvSpPr>
        <p:spPr>
          <a:xfrm rot="5400000">
            <a:off x="6544453" y="2434205"/>
            <a:ext cx="8343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a:t>
            </a:r>
            <a:endParaRPr sz="1200"/>
          </a:p>
        </p:txBody>
      </p:sp>
      <p:sp>
        <p:nvSpPr>
          <p:cNvPr id="5933" name="Google Shape;5933;p104"/>
          <p:cNvSpPr/>
          <p:nvPr/>
        </p:nvSpPr>
        <p:spPr>
          <a:xfrm rot="5400000">
            <a:off x="6888932" y="2434205"/>
            <a:ext cx="8343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FC</a:t>
            </a:r>
            <a:endParaRPr sz="1200"/>
          </a:p>
        </p:txBody>
      </p:sp>
      <p:sp>
        <p:nvSpPr>
          <p:cNvPr id="5934" name="Google Shape;5934;p104"/>
          <p:cNvSpPr/>
          <p:nvPr/>
        </p:nvSpPr>
        <p:spPr>
          <a:xfrm rot="5400000">
            <a:off x="7233403" y="2434205"/>
            <a:ext cx="834300" cy="275100"/>
          </a:xfrm>
          <a:prstGeom prst="rect">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Softmax</a:t>
            </a:r>
            <a:endParaRPr sz="1200"/>
          </a:p>
        </p:txBody>
      </p:sp>
      <p:sp>
        <p:nvSpPr>
          <p:cNvPr id="5935" name="Google Shape;5935;p104"/>
          <p:cNvSpPr/>
          <p:nvPr/>
        </p:nvSpPr>
        <p:spPr>
          <a:xfrm rot="5400000">
            <a:off x="5163226" y="1482243"/>
            <a:ext cx="834300" cy="275100"/>
          </a:xfrm>
          <a:prstGeom prst="rect">
            <a:avLst/>
          </a:prstGeom>
          <a:solidFill>
            <a:srgbClr val="8E7CC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Avg-Pool</a:t>
            </a:r>
            <a:endParaRPr sz="1200"/>
          </a:p>
        </p:txBody>
      </p:sp>
      <p:sp>
        <p:nvSpPr>
          <p:cNvPr id="5936" name="Google Shape;5936;p104"/>
          <p:cNvSpPr/>
          <p:nvPr/>
        </p:nvSpPr>
        <p:spPr>
          <a:xfrm rot="5400000">
            <a:off x="5507701" y="1482243"/>
            <a:ext cx="8343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a:t>
            </a:r>
            <a:endParaRPr sz="1200"/>
          </a:p>
        </p:txBody>
      </p:sp>
      <p:sp>
        <p:nvSpPr>
          <p:cNvPr id="5937" name="Google Shape;5937;p104"/>
          <p:cNvSpPr/>
          <p:nvPr/>
        </p:nvSpPr>
        <p:spPr>
          <a:xfrm rot="5400000">
            <a:off x="5852180" y="1482243"/>
            <a:ext cx="8343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FC</a:t>
            </a:r>
            <a:endParaRPr sz="1200"/>
          </a:p>
        </p:txBody>
      </p:sp>
      <p:sp>
        <p:nvSpPr>
          <p:cNvPr id="5938" name="Google Shape;5938;p104"/>
          <p:cNvSpPr/>
          <p:nvPr/>
        </p:nvSpPr>
        <p:spPr>
          <a:xfrm rot="5400000">
            <a:off x="6201754" y="1482243"/>
            <a:ext cx="8343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FC</a:t>
            </a:r>
            <a:endParaRPr sz="1200"/>
          </a:p>
        </p:txBody>
      </p:sp>
      <p:sp>
        <p:nvSpPr>
          <p:cNvPr id="5939" name="Google Shape;5939;p104"/>
          <p:cNvSpPr/>
          <p:nvPr/>
        </p:nvSpPr>
        <p:spPr>
          <a:xfrm rot="5400000">
            <a:off x="6551326" y="1482243"/>
            <a:ext cx="834300" cy="275100"/>
          </a:xfrm>
          <a:prstGeom prst="rect">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Softmax</a:t>
            </a:r>
            <a:endParaRPr sz="1200"/>
          </a:p>
        </p:txBody>
      </p:sp>
      <p:cxnSp>
        <p:nvCxnSpPr>
          <p:cNvPr id="5940" name="Google Shape;5940;p104"/>
          <p:cNvCxnSpPr>
            <a:stCxn id="5915" idx="1"/>
            <a:endCxn id="5935" idx="2"/>
          </p:cNvCxnSpPr>
          <p:nvPr/>
        </p:nvCxnSpPr>
        <p:spPr>
          <a:xfrm rot="-5400000">
            <a:off x="5073575" y="1785305"/>
            <a:ext cx="534900" cy="203700"/>
          </a:xfrm>
          <a:prstGeom prst="bentConnector2">
            <a:avLst/>
          </a:prstGeom>
          <a:noFill/>
          <a:ln w="9525" cap="flat" cmpd="sng">
            <a:solidFill>
              <a:schemeClr val="dk2"/>
            </a:solidFill>
            <a:prstDash val="solid"/>
            <a:round/>
            <a:headEnd type="none" w="med" len="med"/>
            <a:tailEnd type="none" w="med" len="med"/>
          </a:ln>
        </p:spPr>
      </p:cxnSp>
      <p:cxnSp>
        <p:nvCxnSpPr>
          <p:cNvPr id="5941" name="Google Shape;5941;p104"/>
          <p:cNvCxnSpPr>
            <a:stCxn id="5900" idx="2"/>
            <a:endCxn id="5867" idx="0"/>
          </p:cNvCxnSpPr>
          <p:nvPr/>
        </p:nvCxnSpPr>
        <p:spPr>
          <a:xfrm flipH="1">
            <a:off x="1247025" y="2571755"/>
            <a:ext cx="67500" cy="600"/>
          </a:xfrm>
          <a:prstGeom prst="bentConnector3">
            <a:avLst>
              <a:gd name="adj1" fmla="val 49926"/>
            </a:avLst>
          </a:prstGeom>
          <a:noFill/>
          <a:ln w="9525" cap="flat" cmpd="sng">
            <a:solidFill>
              <a:schemeClr val="dk2"/>
            </a:solidFill>
            <a:prstDash val="solid"/>
            <a:round/>
            <a:headEnd type="none" w="med" len="med"/>
            <a:tailEnd type="none" w="med" len="med"/>
          </a:ln>
        </p:spPr>
      </p:cxnSp>
      <p:cxnSp>
        <p:nvCxnSpPr>
          <p:cNvPr id="5942" name="Google Shape;5942;p104"/>
          <p:cNvCxnSpPr>
            <a:stCxn id="5910" idx="2"/>
            <a:endCxn id="5901" idx="0"/>
          </p:cNvCxnSpPr>
          <p:nvPr/>
        </p:nvCxnSpPr>
        <p:spPr>
          <a:xfrm flipH="1">
            <a:off x="1932250" y="2571755"/>
            <a:ext cx="67500" cy="600"/>
          </a:xfrm>
          <a:prstGeom prst="bentConnector3">
            <a:avLst>
              <a:gd name="adj1" fmla="val 49981"/>
            </a:avLst>
          </a:prstGeom>
          <a:noFill/>
          <a:ln w="9525" cap="flat" cmpd="sng">
            <a:solidFill>
              <a:schemeClr val="dk2"/>
            </a:solidFill>
            <a:prstDash val="solid"/>
            <a:round/>
            <a:headEnd type="none" w="med" len="med"/>
            <a:tailEnd type="none" w="med" len="med"/>
          </a:ln>
        </p:spPr>
      </p:cxnSp>
      <p:cxnSp>
        <p:nvCxnSpPr>
          <p:cNvPr id="5943" name="Google Shape;5943;p104"/>
          <p:cNvCxnSpPr>
            <a:stCxn id="5881" idx="0"/>
            <a:endCxn id="5876" idx="2"/>
          </p:cNvCxnSpPr>
          <p:nvPr/>
        </p:nvCxnSpPr>
        <p:spPr>
          <a:xfrm>
            <a:off x="3302850" y="2571755"/>
            <a:ext cx="67500" cy="600"/>
          </a:xfrm>
          <a:prstGeom prst="bentConnector3">
            <a:avLst>
              <a:gd name="adj1" fmla="val 50074"/>
            </a:avLst>
          </a:prstGeom>
          <a:noFill/>
          <a:ln w="9525" cap="flat" cmpd="sng">
            <a:solidFill>
              <a:schemeClr val="dk2"/>
            </a:solidFill>
            <a:prstDash val="solid"/>
            <a:round/>
            <a:headEnd type="none" w="med" len="med"/>
            <a:tailEnd type="none" w="med" len="med"/>
          </a:ln>
        </p:spPr>
      </p:cxnSp>
      <p:cxnSp>
        <p:nvCxnSpPr>
          <p:cNvPr id="5944" name="Google Shape;5944;p104"/>
          <p:cNvCxnSpPr>
            <a:stCxn id="5876" idx="0"/>
            <a:endCxn id="5911" idx="2"/>
          </p:cNvCxnSpPr>
          <p:nvPr/>
        </p:nvCxnSpPr>
        <p:spPr>
          <a:xfrm>
            <a:off x="3645550" y="2571755"/>
            <a:ext cx="85200" cy="600"/>
          </a:xfrm>
          <a:prstGeom prst="bentConnector3">
            <a:avLst>
              <a:gd name="adj1" fmla="val 50044"/>
            </a:avLst>
          </a:prstGeom>
          <a:noFill/>
          <a:ln w="9525" cap="flat" cmpd="sng">
            <a:solidFill>
              <a:schemeClr val="dk2"/>
            </a:solidFill>
            <a:prstDash val="solid"/>
            <a:round/>
            <a:headEnd type="none" w="med" len="med"/>
            <a:tailEnd type="none" w="med" len="med"/>
          </a:ln>
        </p:spPr>
      </p:cxnSp>
      <p:cxnSp>
        <p:nvCxnSpPr>
          <p:cNvPr id="5945" name="Google Shape;5945;p104"/>
          <p:cNvCxnSpPr>
            <a:stCxn id="5911" idx="0"/>
            <a:endCxn id="5912" idx="2"/>
          </p:cNvCxnSpPr>
          <p:nvPr/>
        </p:nvCxnSpPr>
        <p:spPr>
          <a:xfrm>
            <a:off x="4005925" y="2571755"/>
            <a:ext cx="67500" cy="600"/>
          </a:xfrm>
          <a:prstGeom prst="bentConnector3">
            <a:avLst>
              <a:gd name="adj1" fmla="val 50074"/>
            </a:avLst>
          </a:prstGeom>
          <a:noFill/>
          <a:ln w="9525" cap="flat" cmpd="sng">
            <a:solidFill>
              <a:schemeClr val="dk2"/>
            </a:solidFill>
            <a:prstDash val="solid"/>
            <a:round/>
            <a:headEnd type="none" w="med" len="med"/>
            <a:tailEnd type="none" w="med" len="med"/>
          </a:ln>
        </p:spPr>
      </p:cxnSp>
      <p:cxnSp>
        <p:nvCxnSpPr>
          <p:cNvPr id="5946" name="Google Shape;5946;p104"/>
          <p:cNvCxnSpPr>
            <a:stCxn id="5912" idx="0"/>
            <a:endCxn id="5913" idx="2"/>
          </p:cNvCxnSpPr>
          <p:nvPr/>
        </p:nvCxnSpPr>
        <p:spPr>
          <a:xfrm>
            <a:off x="4348625" y="2571755"/>
            <a:ext cx="67500" cy="600"/>
          </a:xfrm>
          <a:prstGeom prst="bentConnector3">
            <a:avLst>
              <a:gd name="adj1" fmla="val 50074"/>
            </a:avLst>
          </a:prstGeom>
          <a:noFill/>
          <a:ln w="9525" cap="flat" cmpd="sng">
            <a:solidFill>
              <a:schemeClr val="dk2"/>
            </a:solidFill>
            <a:prstDash val="solid"/>
            <a:round/>
            <a:headEnd type="none" w="med" len="med"/>
            <a:tailEnd type="none" w="med" len="med"/>
          </a:ln>
        </p:spPr>
      </p:cxnSp>
      <p:cxnSp>
        <p:nvCxnSpPr>
          <p:cNvPr id="5947" name="Google Shape;5947;p104"/>
          <p:cNvCxnSpPr>
            <a:stCxn id="5913" idx="0"/>
            <a:endCxn id="5914" idx="2"/>
          </p:cNvCxnSpPr>
          <p:nvPr/>
        </p:nvCxnSpPr>
        <p:spPr>
          <a:xfrm>
            <a:off x="4691325" y="2571755"/>
            <a:ext cx="67500" cy="600"/>
          </a:xfrm>
          <a:prstGeom prst="bentConnector3">
            <a:avLst>
              <a:gd name="adj1" fmla="val 50074"/>
            </a:avLst>
          </a:prstGeom>
          <a:noFill/>
          <a:ln w="9525" cap="flat" cmpd="sng">
            <a:solidFill>
              <a:schemeClr val="dk2"/>
            </a:solidFill>
            <a:prstDash val="solid"/>
            <a:round/>
            <a:headEnd type="none" w="med" len="med"/>
            <a:tailEnd type="none" w="med" len="med"/>
          </a:ln>
        </p:spPr>
      </p:cxnSp>
      <p:cxnSp>
        <p:nvCxnSpPr>
          <p:cNvPr id="5948" name="Google Shape;5948;p104"/>
          <p:cNvCxnSpPr>
            <a:stCxn id="5914" idx="0"/>
            <a:endCxn id="5915" idx="2"/>
          </p:cNvCxnSpPr>
          <p:nvPr/>
        </p:nvCxnSpPr>
        <p:spPr>
          <a:xfrm>
            <a:off x="5034025" y="2571755"/>
            <a:ext cx="67500" cy="600"/>
          </a:xfrm>
          <a:prstGeom prst="bentConnector3">
            <a:avLst>
              <a:gd name="adj1" fmla="val 50074"/>
            </a:avLst>
          </a:prstGeom>
          <a:noFill/>
          <a:ln w="9525" cap="flat" cmpd="sng">
            <a:solidFill>
              <a:schemeClr val="dk2"/>
            </a:solidFill>
            <a:prstDash val="solid"/>
            <a:round/>
            <a:headEnd type="none" w="med" len="med"/>
            <a:tailEnd type="none" w="med" len="med"/>
          </a:ln>
        </p:spPr>
      </p:cxnSp>
      <p:cxnSp>
        <p:nvCxnSpPr>
          <p:cNvPr id="5949" name="Google Shape;5949;p104"/>
          <p:cNvCxnSpPr>
            <a:stCxn id="5920" idx="0"/>
            <a:endCxn id="5931" idx="2"/>
          </p:cNvCxnSpPr>
          <p:nvPr/>
        </p:nvCxnSpPr>
        <p:spPr>
          <a:xfrm>
            <a:off x="6411983" y="2571743"/>
            <a:ext cx="67500" cy="600"/>
          </a:xfrm>
          <a:prstGeom prst="bentConnector3">
            <a:avLst>
              <a:gd name="adj1" fmla="val 50070"/>
            </a:avLst>
          </a:prstGeom>
          <a:noFill/>
          <a:ln w="9525" cap="flat" cmpd="sng">
            <a:solidFill>
              <a:schemeClr val="dk2"/>
            </a:solidFill>
            <a:prstDash val="solid"/>
            <a:round/>
            <a:headEnd type="none" w="med" len="med"/>
            <a:tailEnd type="none" w="med" len="med"/>
          </a:ln>
        </p:spPr>
      </p:cxnSp>
      <p:cxnSp>
        <p:nvCxnSpPr>
          <p:cNvPr id="5950" name="Google Shape;5950;p104"/>
          <p:cNvCxnSpPr>
            <a:stCxn id="5935" idx="0"/>
            <a:endCxn id="5936" idx="2"/>
          </p:cNvCxnSpPr>
          <p:nvPr/>
        </p:nvCxnSpPr>
        <p:spPr>
          <a:xfrm>
            <a:off x="5717926" y="1619793"/>
            <a:ext cx="69300" cy="600"/>
          </a:xfrm>
          <a:prstGeom prst="bentConnector3">
            <a:avLst>
              <a:gd name="adj1" fmla="val 50054"/>
            </a:avLst>
          </a:prstGeom>
          <a:noFill/>
          <a:ln w="9525" cap="flat" cmpd="sng">
            <a:solidFill>
              <a:schemeClr val="dk2"/>
            </a:solidFill>
            <a:prstDash val="solid"/>
            <a:round/>
            <a:headEnd type="none" w="med" len="med"/>
            <a:tailEnd type="none" w="med" len="med"/>
          </a:ln>
        </p:spPr>
      </p:cxnSp>
      <p:cxnSp>
        <p:nvCxnSpPr>
          <p:cNvPr id="5951" name="Google Shape;5951;p104"/>
          <p:cNvCxnSpPr>
            <a:stCxn id="5936" idx="0"/>
            <a:endCxn id="5937" idx="2"/>
          </p:cNvCxnSpPr>
          <p:nvPr/>
        </p:nvCxnSpPr>
        <p:spPr>
          <a:xfrm>
            <a:off x="6062401" y="1619793"/>
            <a:ext cx="69300" cy="600"/>
          </a:xfrm>
          <a:prstGeom prst="bentConnector3">
            <a:avLst>
              <a:gd name="adj1" fmla="val 50057"/>
            </a:avLst>
          </a:prstGeom>
          <a:noFill/>
          <a:ln w="9525" cap="flat" cmpd="sng">
            <a:solidFill>
              <a:schemeClr val="dk2"/>
            </a:solidFill>
            <a:prstDash val="solid"/>
            <a:round/>
            <a:headEnd type="none" w="med" len="med"/>
            <a:tailEnd type="none" w="med" len="med"/>
          </a:ln>
        </p:spPr>
      </p:cxnSp>
      <p:cxnSp>
        <p:nvCxnSpPr>
          <p:cNvPr id="5952" name="Google Shape;5952;p104"/>
          <p:cNvCxnSpPr>
            <a:stCxn id="5937" idx="0"/>
            <a:endCxn id="5938" idx="2"/>
          </p:cNvCxnSpPr>
          <p:nvPr/>
        </p:nvCxnSpPr>
        <p:spPr>
          <a:xfrm>
            <a:off x="6406880" y="1619793"/>
            <a:ext cx="74400" cy="600"/>
          </a:xfrm>
          <a:prstGeom prst="bentConnector3">
            <a:avLst>
              <a:gd name="adj1" fmla="val 50050"/>
            </a:avLst>
          </a:prstGeom>
          <a:noFill/>
          <a:ln w="9525" cap="flat" cmpd="sng">
            <a:solidFill>
              <a:schemeClr val="dk2"/>
            </a:solidFill>
            <a:prstDash val="solid"/>
            <a:round/>
            <a:headEnd type="none" w="med" len="med"/>
            <a:tailEnd type="none" w="med" len="med"/>
          </a:ln>
        </p:spPr>
      </p:cxnSp>
      <p:cxnSp>
        <p:nvCxnSpPr>
          <p:cNvPr id="5953" name="Google Shape;5953;p104"/>
          <p:cNvCxnSpPr>
            <a:stCxn id="5938" idx="0"/>
            <a:endCxn id="5939" idx="2"/>
          </p:cNvCxnSpPr>
          <p:nvPr/>
        </p:nvCxnSpPr>
        <p:spPr>
          <a:xfrm>
            <a:off x="6756454" y="1619793"/>
            <a:ext cx="74400" cy="600"/>
          </a:xfrm>
          <a:prstGeom prst="bentConnector3">
            <a:avLst>
              <a:gd name="adj1" fmla="val 50049"/>
            </a:avLst>
          </a:prstGeom>
          <a:noFill/>
          <a:ln w="9525" cap="flat" cmpd="sng">
            <a:solidFill>
              <a:schemeClr val="dk2"/>
            </a:solidFill>
            <a:prstDash val="solid"/>
            <a:round/>
            <a:headEnd type="none" w="med" len="med"/>
            <a:tailEnd type="none" w="med" len="med"/>
          </a:ln>
        </p:spPr>
      </p:cxnSp>
      <p:cxnSp>
        <p:nvCxnSpPr>
          <p:cNvPr id="5954" name="Google Shape;5954;p104"/>
          <p:cNvCxnSpPr>
            <a:stCxn id="5931" idx="0"/>
            <a:endCxn id="5932" idx="2"/>
          </p:cNvCxnSpPr>
          <p:nvPr/>
        </p:nvCxnSpPr>
        <p:spPr>
          <a:xfrm>
            <a:off x="6754678" y="2571755"/>
            <a:ext cx="69300" cy="600"/>
          </a:xfrm>
          <a:prstGeom prst="bentConnector3">
            <a:avLst>
              <a:gd name="adj1" fmla="val 50054"/>
            </a:avLst>
          </a:prstGeom>
          <a:noFill/>
          <a:ln w="9525" cap="flat" cmpd="sng">
            <a:solidFill>
              <a:schemeClr val="dk2"/>
            </a:solidFill>
            <a:prstDash val="solid"/>
            <a:round/>
            <a:headEnd type="none" w="med" len="med"/>
            <a:tailEnd type="none" w="med" len="med"/>
          </a:ln>
        </p:spPr>
      </p:cxnSp>
      <p:cxnSp>
        <p:nvCxnSpPr>
          <p:cNvPr id="5955" name="Google Shape;5955;p104"/>
          <p:cNvCxnSpPr>
            <a:stCxn id="5932" idx="0"/>
            <a:endCxn id="5933" idx="2"/>
          </p:cNvCxnSpPr>
          <p:nvPr/>
        </p:nvCxnSpPr>
        <p:spPr>
          <a:xfrm>
            <a:off x="7099153" y="2571755"/>
            <a:ext cx="69300" cy="600"/>
          </a:xfrm>
          <a:prstGeom prst="bentConnector3">
            <a:avLst>
              <a:gd name="adj1" fmla="val 50057"/>
            </a:avLst>
          </a:prstGeom>
          <a:noFill/>
          <a:ln w="9525" cap="flat" cmpd="sng">
            <a:solidFill>
              <a:schemeClr val="dk2"/>
            </a:solidFill>
            <a:prstDash val="solid"/>
            <a:round/>
            <a:headEnd type="none" w="med" len="med"/>
            <a:tailEnd type="none" w="med" len="med"/>
          </a:ln>
        </p:spPr>
      </p:cxnSp>
      <p:cxnSp>
        <p:nvCxnSpPr>
          <p:cNvPr id="5956" name="Google Shape;5956;p104"/>
          <p:cNvCxnSpPr>
            <a:stCxn id="5933" idx="0"/>
            <a:endCxn id="5934" idx="2"/>
          </p:cNvCxnSpPr>
          <p:nvPr/>
        </p:nvCxnSpPr>
        <p:spPr>
          <a:xfrm>
            <a:off x="7443632" y="2571755"/>
            <a:ext cx="69300" cy="600"/>
          </a:xfrm>
          <a:prstGeom prst="bentConnector3">
            <a:avLst>
              <a:gd name="adj1" fmla="val 50051"/>
            </a:avLst>
          </a:prstGeom>
          <a:noFill/>
          <a:ln w="9525" cap="flat" cmpd="sng">
            <a:solidFill>
              <a:schemeClr val="dk2"/>
            </a:solidFill>
            <a:prstDash val="solid"/>
            <a:round/>
            <a:headEnd type="none" w="med" len="med"/>
            <a:tailEnd type="none" w="med" len="med"/>
          </a:ln>
        </p:spPr>
      </p:cxnSp>
      <p:cxnSp>
        <p:nvCxnSpPr>
          <p:cNvPr id="5957" name="Google Shape;5957;p104"/>
          <p:cNvCxnSpPr>
            <a:stCxn id="5924" idx="0"/>
            <a:endCxn id="5925" idx="2"/>
          </p:cNvCxnSpPr>
          <p:nvPr/>
        </p:nvCxnSpPr>
        <p:spPr>
          <a:xfrm>
            <a:off x="4696429" y="3523705"/>
            <a:ext cx="69300" cy="600"/>
          </a:xfrm>
          <a:prstGeom prst="bentConnector3">
            <a:avLst>
              <a:gd name="adj1" fmla="val 50054"/>
            </a:avLst>
          </a:prstGeom>
          <a:noFill/>
          <a:ln w="9525" cap="flat" cmpd="sng">
            <a:solidFill>
              <a:schemeClr val="dk2"/>
            </a:solidFill>
            <a:prstDash val="solid"/>
            <a:round/>
            <a:headEnd type="none" w="med" len="med"/>
            <a:tailEnd type="none" w="med" len="med"/>
          </a:ln>
        </p:spPr>
      </p:cxnSp>
      <p:cxnSp>
        <p:nvCxnSpPr>
          <p:cNvPr id="5958" name="Google Shape;5958;p104"/>
          <p:cNvCxnSpPr>
            <a:stCxn id="5925" idx="0"/>
            <a:endCxn id="5926" idx="2"/>
          </p:cNvCxnSpPr>
          <p:nvPr/>
        </p:nvCxnSpPr>
        <p:spPr>
          <a:xfrm>
            <a:off x="5040904" y="3523705"/>
            <a:ext cx="69300" cy="600"/>
          </a:xfrm>
          <a:prstGeom prst="bentConnector3">
            <a:avLst>
              <a:gd name="adj1" fmla="val 50057"/>
            </a:avLst>
          </a:prstGeom>
          <a:noFill/>
          <a:ln w="9525" cap="flat" cmpd="sng">
            <a:solidFill>
              <a:schemeClr val="dk2"/>
            </a:solidFill>
            <a:prstDash val="solid"/>
            <a:round/>
            <a:headEnd type="none" w="med" len="med"/>
            <a:tailEnd type="none" w="med" len="med"/>
          </a:ln>
        </p:spPr>
      </p:cxnSp>
      <p:cxnSp>
        <p:nvCxnSpPr>
          <p:cNvPr id="5959" name="Google Shape;5959;p104"/>
          <p:cNvCxnSpPr>
            <a:stCxn id="5927" idx="0"/>
            <a:endCxn id="5929" idx="2"/>
          </p:cNvCxnSpPr>
          <p:nvPr/>
        </p:nvCxnSpPr>
        <p:spPr>
          <a:xfrm>
            <a:off x="5734957" y="3523705"/>
            <a:ext cx="74400" cy="600"/>
          </a:xfrm>
          <a:prstGeom prst="bentConnector3">
            <a:avLst>
              <a:gd name="adj1" fmla="val 50049"/>
            </a:avLst>
          </a:prstGeom>
          <a:noFill/>
          <a:ln w="9525" cap="flat" cmpd="sng">
            <a:solidFill>
              <a:schemeClr val="dk2"/>
            </a:solidFill>
            <a:prstDash val="solid"/>
            <a:round/>
            <a:headEnd type="none" w="med" len="med"/>
            <a:tailEnd type="none" w="med" len="med"/>
          </a:ln>
        </p:spPr>
      </p:cxnSp>
      <p:sp>
        <p:nvSpPr>
          <p:cNvPr id="5960" name="Google Shape;5960;p104"/>
          <p:cNvSpPr txBox="1"/>
          <p:nvPr/>
        </p:nvSpPr>
        <p:spPr>
          <a:xfrm>
            <a:off x="6392800" y="3361850"/>
            <a:ext cx="1471500" cy="323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Auxiliary Classifier</a:t>
            </a:r>
            <a:endParaRPr sz="1100"/>
          </a:p>
        </p:txBody>
      </p:sp>
      <p:cxnSp>
        <p:nvCxnSpPr>
          <p:cNvPr id="5961" name="Google Shape;5961;p104"/>
          <p:cNvCxnSpPr/>
          <p:nvPr/>
        </p:nvCxnSpPr>
        <p:spPr>
          <a:xfrm flipH="1">
            <a:off x="6187475" y="3523100"/>
            <a:ext cx="279900" cy="600"/>
          </a:xfrm>
          <a:prstGeom prst="bentConnector3">
            <a:avLst>
              <a:gd name="adj1" fmla="val 50000"/>
            </a:avLst>
          </a:prstGeom>
          <a:noFill/>
          <a:ln w="9525" cap="flat" cmpd="sng">
            <a:solidFill>
              <a:srgbClr val="980000"/>
            </a:solidFill>
            <a:prstDash val="solid"/>
            <a:round/>
            <a:headEnd type="none" w="med" len="med"/>
            <a:tailEnd type="triangle" w="med" len="med"/>
          </a:ln>
        </p:spPr>
      </p:cxnSp>
      <p:sp>
        <p:nvSpPr>
          <p:cNvPr id="5962" name="Google Shape;5962;p104"/>
          <p:cNvSpPr txBox="1"/>
          <p:nvPr/>
        </p:nvSpPr>
        <p:spPr>
          <a:xfrm>
            <a:off x="7385825" y="1476458"/>
            <a:ext cx="1471500" cy="323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Auxiliary Classifier</a:t>
            </a:r>
            <a:endParaRPr sz="1100"/>
          </a:p>
        </p:txBody>
      </p:sp>
      <p:cxnSp>
        <p:nvCxnSpPr>
          <p:cNvPr id="5963" name="Google Shape;5963;p104"/>
          <p:cNvCxnSpPr/>
          <p:nvPr/>
        </p:nvCxnSpPr>
        <p:spPr>
          <a:xfrm flipH="1">
            <a:off x="7180500" y="1637708"/>
            <a:ext cx="279900" cy="600"/>
          </a:xfrm>
          <a:prstGeom prst="bentConnector3">
            <a:avLst>
              <a:gd name="adj1" fmla="val 50000"/>
            </a:avLst>
          </a:prstGeom>
          <a:noFill/>
          <a:ln w="9525" cap="flat" cmpd="sng">
            <a:solidFill>
              <a:srgbClr val="980000"/>
            </a:solidFill>
            <a:prstDash val="solid"/>
            <a:round/>
            <a:headEnd type="none" w="med" len="med"/>
            <a:tailEnd type="triangle" w="med" len="med"/>
          </a:ln>
        </p:spPr>
      </p:cxn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5967"/>
        <p:cNvGrpSpPr/>
        <p:nvPr/>
      </p:nvGrpSpPr>
      <p:grpSpPr>
        <a:xfrm>
          <a:off x="0" y="0"/>
          <a:ext cx="0" cy="0"/>
          <a:chOff x="0" y="0"/>
          <a:chExt cx="0" cy="0"/>
        </a:xfrm>
      </p:grpSpPr>
      <p:sp>
        <p:nvSpPr>
          <p:cNvPr id="5968" name="Google Shape;5968;p105"/>
          <p:cNvSpPr/>
          <p:nvPr/>
        </p:nvSpPr>
        <p:spPr>
          <a:xfrm>
            <a:off x="1786400" y="3401475"/>
            <a:ext cx="1240200" cy="394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Previous layer</a:t>
            </a:r>
            <a:endParaRPr sz="1000"/>
          </a:p>
        </p:txBody>
      </p:sp>
      <p:sp>
        <p:nvSpPr>
          <p:cNvPr id="5969" name="Google Shape;5969;p105"/>
          <p:cNvSpPr/>
          <p:nvPr/>
        </p:nvSpPr>
        <p:spPr>
          <a:xfrm>
            <a:off x="1083513" y="2410100"/>
            <a:ext cx="5592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1x1 conv.</a:t>
            </a:r>
            <a:endParaRPr sz="1000"/>
          </a:p>
        </p:txBody>
      </p:sp>
      <p:sp>
        <p:nvSpPr>
          <p:cNvPr id="5970" name="Google Shape;5970;p105"/>
          <p:cNvSpPr/>
          <p:nvPr/>
        </p:nvSpPr>
        <p:spPr>
          <a:xfrm>
            <a:off x="2475263" y="2702150"/>
            <a:ext cx="559200" cy="3948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1x1 conv.</a:t>
            </a:r>
            <a:endParaRPr sz="1000"/>
          </a:p>
        </p:txBody>
      </p:sp>
      <p:sp>
        <p:nvSpPr>
          <p:cNvPr id="5971" name="Google Shape;5971;p105"/>
          <p:cNvSpPr/>
          <p:nvPr/>
        </p:nvSpPr>
        <p:spPr>
          <a:xfrm>
            <a:off x="2475263" y="2131525"/>
            <a:ext cx="5592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3x3 conv.</a:t>
            </a:r>
            <a:endParaRPr sz="1000"/>
          </a:p>
        </p:txBody>
      </p:sp>
      <p:sp>
        <p:nvSpPr>
          <p:cNvPr id="5972" name="Google Shape;5972;p105"/>
          <p:cNvSpPr/>
          <p:nvPr/>
        </p:nvSpPr>
        <p:spPr>
          <a:xfrm>
            <a:off x="3171138" y="2688788"/>
            <a:ext cx="559200" cy="3948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1x1 conv.</a:t>
            </a:r>
            <a:endParaRPr sz="1000"/>
          </a:p>
        </p:txBody>
      </p:sp>
      <p:sp>
        <p:nvSpPr>
          <p:cNvPr id="5973" name="Google Shape;5973;p105"/>
          <p:cNvSpPr/>
          <p:nvPr/>
        </p:nvSpPr>
        <p:spPr>
          <a:xfrm>
            <a:off x="3171138" y="2131513"/>
            <a:ext cx="5592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3x3 conv.</a:t>
            </a:r>
            <a:endParaRPr sz="1000"/>
          </a:p>
        </p:txBody>
      </p:sp>
      <p:sp>
        <p:nvSpPr>
          <p:cNvPr id="5974" name="Google Shape;5974;p105"/>
          <p:cNvSpPr/>
          <p:nvPr/>
        </p:nvSpPr>
        <p:spPr>
          <a:xfrm>
            <a:off x="1779388" y="2716675"/>
            <a:ext cx="559200" cy="3948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Pool</a:t>
            </a:r>
            <a:endParaRPr sz="1000"/>
          </a:p>
        </p:txBody>
      </p:sp>
      <p:sp>
        <p:nvSpPr>
          <p:cNvPr id="5975" name="Google Shape;5975;p105"/>
          <p:cNvSpPr/>
          <p:nvPr/>
        </p:nvSpPr>
        <p:spPr>
          <a:xfrm>
            <a:off x="1779388" y="2131525"/>
            <a:ext cx="559200" cy="3948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1x1 conv.</a:t>
            </a:r>
            <a:endParaRPr sz="1000"/>
          </a:p>
        </p:txBody>
      </p:sp>
      <p:sp>
        <p:nvSpPr>
          <p:cNvPr id="5976" name="Google Shape;5976;p105"/>
          <p:cNvSpPr/>
          <p:nvPr/>
        </p:nvSpPr>
        <p:spPr>
          <a:xfrm>
            <a:off x="1797302" y="940225"/>
            <a:ext cx="1240200" cy="394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Filter concatenation</a:t>
            </a:r>
            <a:endParaRPr sz="1000"/>
          </a:p>
        </p:txBody>
      </p:sp>
      <p:cxnSp>
        <p:nvCxnSpPr>
          <p:cNvPr id="5977" name="Google Shape;5977;p105"/>
          <p:cNvCxnSpPr>
            <a:stCxn id="5968" idx="0"/>
            <a:endCxn id="5970" idx="2"/>
          </p:cNvCxnSpPr>
          <p:nvPr/>
        </p:nvCxnSpPr>
        <p:spPr>
          <a:xfrm rot="-5400000">
            <a:off x="2428400" y="3075075"/>
            <a:ext cx="304500" cy="348300"/>
          </a:xfrm>
          <a:prstGeom prst="curvedConnector3">
            <a:avLst>
              <a:gd name="adj1" fmla="val 50004"/>
            </a:avLst>
          </a:prstGeom>
          <a:noFill/>
          <a:ln w="9525" cap="flat" cmpd="sng">
            <a:solidFill>
              <a:schemeClr val="dk2"/>
            </a:solidFill>
            <a:prstDash val="solid"/>
            <a:round/>
            <a:headEnd type="none" w="med" len="med"/>
            <a:tailEnd type="triangle" w="med" len="med"/>
          </a:ln>
        </p:spPr>
      </p:cxnSp>
      <p:cxnSp>
        <p:nvCxnSpPr>
          <p:cNvPr id="5978" name="Google Shape;5978;p105"/>
          <p:cNvCxnSpPr>
            <a:stCxn id="5968" idx="0"/>
            <a:endCxn id="5969" idx="2"/>
          </p:cNvCxnSpPr>
          <p:nvPr/>
        </p:nvCxnSpPr>
        <p:spPr>
          <a:xfrm rot="5400000" flipH="1">
            <a:off x="1586450" y="2581425"/>
            <a:ext cx="596700" cy="1043400"/>
          </a:xfrm>
          <a:prstGeom prst="curvedConnector3">
            <a:avLst>
              <a:gd name="adj1" fmla="val 27149"/>
            </a:avLst>
          </a:prstGeom>
          <a:noFill/>
          <a:ln w="9525" cap="flat" cmpd="sng">
            <a:solidFill>
              <a:schemeClr val="dk2"/>
            </a:solidFill>
            <a:prstDash val="solid"/>
            <a:round/>
            <a:headEnd type="none" w="med" len="med"/>
            <a:tailEnd type="triangle" w="med" len="med"/>
          </a:ln>
        </p:spPr>
      </p:cxnSp>
      <p:cxnSp>
        <p:nvCxnSpPr>
          <p:cNvPr id="5979" name="Google Shape;5979;p105"/>
          <p:cNvCxnSpPr>
            <a:stCxn id="5968" idx="0"/>
            <a:endCxn id="5972" idx="2"/>
          </p:cNvCxnSpPr>
          <p:nvPr/>
        </p:nvCxnSpPr>
        <p:spPr>
          <a:xfrm rot="-5400000">
            <a:off x="2769650" y="2720325"/>
            <a:ext cx="318000" cy="1044300"/>
          </a:xfrm>
          <a:prstGeom prst="curvedConnector3">
            <a:avLst>
              <a:gd name="adj1" fmla="val 49982"/>
            </a:avLst>
          </a:prstGeom>
          <a:noFill/>
          <a:ln w="9525" cap="flat" cmpd="sng">
            <a:solidFill>
              <a:schemeClr val="dk2"/>
            </a:solidFill>
            <a:prstDash val="solid"/>
            <a:round/>
            <a:headEnd type="none" w="med" len="med"/>
            <a:tailEnd type="triangle" w="med" len="med"/>
          </a:ln>
        </p:spPr>
      </p:cxnSp>
      <p:cxnSp>
        <p:nvCxnSpPr>
          <p:cNvPr id="5980" name="Google Shape;5980;p105"/>
          <p:cNvCxnSpPr>
            <a:stCxn id="5968" idx="0"/>
            <a:endCxn id="5974" idx="2"/>
          </p:cNvCxnSpPr>
          <p:nvPr/>
        </p:nvCxnSpPr>
        <p:spPr>
          <a:xfrm rot="5400000" flipH="1">
            <a:off x="2087750" y="3082725"/>
            <a:ext cx="290100" cy="347400"/>
          </a:xfrm>
          <a:prstGeom prst="curvedConnector3">
            <a:avLst>
              <a:gd name="adj1" fmla="val 49983"/>
            </a:avLst>
          </a:prstGeom>
          <a:noFill/>
          <a:ln w="9525" cap="flat" cmpd="sng">
            <a:solidFill>
              <a:schemeClr val="dk2"/>
            </a:solidFill>
            <a:prstDash val="solid"/>
            <a:round/>
            <a:headEnd type="none" w="med" len="med"/>
            <a:tailEnd type="triangle" w="med" len="med"/>
          </a:ln>
        </p:spPr>
      </p:cxnSp>
      <p:cxnSp>
        <p:nvCxnSpPr>
          <p:cNvPr id="5981" name="Google Shape;5981;p105"/>
          <p:cNvCxnSpPr>
            <a:stCxn id="5970" idx="0"/>
            <a:endCxn id="5971" idx="2"/>
          </p:cNvCxnSpPr>
          <p:nvPr/>
        </p:nvCxnSpPr>
        <p:spPr>
          <a:xfrm rot="-5400000">
            <a:off x="2667263" y="2613950"/>
            <a:ext cx="175800" cy="600"/>
          </a:xfrm>
          <a:prstGeom prst="curvedConnector3">
            <a:avLst>
              <a:gd name="adj1" fmla="val 50007"/>
            </a:avLst>
          </a:prstGeom>
          <a:noFill/>
          <a:ln w="9525" cap="flat" cmpd="sng">
            <a:solidFill>
              <a:schemeClr val="dk2"/>
            </a:solidFill>
            <a:prstDash val="solid"/>
            <a:round/>
            <a:headEnd type="none" w="med" len="med"/>
            <a:tailEnd type="triangle" w="med" len="med"/>
          </a:ln>
        </p:spPr>
      </p:cxnSp>
      <p:cxnSp>
        <p:nvCxnSpPr>
          <p:cNvPr id="5982" name="Google Shape;5982;p105"/>
          <p:cNvCxnSpPr>
            <a:stCxn id="5972" idx="0"/>
            <a:endCxn id="5973" idx="2"/>
          </p:cNvCxnSpPr>
          <p:nvPr/>
        </p:nvCxnSpPr>
        <p:spPr>
          <a:xfrm rot="-5400000">
            <a:off x="3369738" y="2607188"/>
            <a:ext cx="162600" cy="600"/>
          </a:xfrm>
          <a:prstGeom prst="curvedConnector3">
            <a:avLst>
              <a:gd name="adj1" fmla="val 49962"/>
            </a:avLst>
          </a:prstGeom>
          <a:noFill/>
          <a:ln w="9525" cap="flat" cmpd="sng">
            <a:solidFill>
              <a:schemeClr val="dk2"/>
            </a:solidFill>
            <a:prstDash val="solid"/>
            <a:round/>
            <a:headEnd type="none" w="med" len="med"/>
            <a:tailEnd type="triangle" w="med" len="med"/>
          </a:ln>
        </p:spPr>
      </p:cxnSp>
      <p:cxnSp>
        <p:nvCxnSpPr>
          <p:cNvPr id="5983" name="Google Shape;5983;p105"/>
          <p:cNvCxnSpPr>
            <a:stCxn id="5974" idx="0"/>
            <a:endCxn id="5975" idx="2"/>
          </p:cNvCxnSpPr>
          <p:nvPr/>
        </p:nvCxnSpPr>
        <p:spPr>
          <a:xfrm rot="-5400000">
            <a:off x="1964038" y="2621125"/>
            <a:ext cx="190500" cy="600"/>
          </a:xfrm>
          <a:prstGeom prst="curvedConnector3">
            <a:avLst>
              <a:gd name="adj1" fmla="val 49961"/>
            </a:avLst>
          </a:prstGeom>
          <a:noFill/>
          <a:ln w="9525" cap="flat" cmpd="sng">
            <a:solidFill>
              <a:schemeClr val="dk2"/>
            </a:solidFill>
            <a:prstDash val="solid"/>
            <a:round/>
            <a:headEnd type="none" w="med" len="med"/>
            <a:tailEnd type="triangle" w="med" len="med"/>
          </a:ln>
        </p:spPr>
      </p:cxnSp>
      <p:cxnSp>
        <p:nvCxnSpPr>
          <p:cNvPr id="5984" name="Google Shape;5984;p105"/>
          <p:cNvCxnSpPr>
            <a:stCxn id="5969" idx="0"/>
            <a:endCxn id="5976" idx="2"/>
          </p:cNvCxnSpPr>
          <p:nvPr/>
        </p:nvCxnSpPr>
        <p:spPr>
          <a:xfrm rot="-5400000">
            <a:off x="1352613" y="1345400"/>
            <a:ext cx="1075200" cy="1054200"/>
          </a:xfrm>
          <a:prstGeom prst="curvedConnector3">
            <a:avLst>
              <a:gd name="adj1" fmla="val 76353"/>
            </a:avLst>
          </a:prstGeom>
          <a:noFill/>
          <a:ln w="9525" cap="flat" cmpd="sng">
            <a:solidFill>
              <a:schemeClr val="dk2"/>
            </a:solidFill>
            <a:prstDash val="solid"/>
            <a:round/>
            <a:headEnd type="none" w="med" len="med"/>
            <a:tailEnd type="triangle" w="med" len="med"/>
          </a:ln>
        </p:spPr>
      </p:cxnSp>
      <p:cxnSp>
        <p:nvCxnSpPr>
          <p:cNvPr id="5985" name="Google Shape;5985;p105"/>
          <p:cNvCxnSpPr>
            <a:stCxn id="5971" idx="0"/>
            <a:endCxn id="5976" idx="2"/>
          </p:cNvCxnSpPr>
          <p:nvPr/>
        </p:nvCxnSpPr>
        <p:spPr>
          <a:xfrm rot="5400000" flipH="1">
            <a:off x="2187863" y="1564525"/>
            <a:ext cx="796500" cy="337500"/>
          </a:xfrm>
          <a:prstGeom prst="curvedConnector3">
            <a:avLst>
              <a:gd name="adj1" fmla="val 50000"/>
            </a:avLst>
          </a:prstGeom>
          <a:noFill/>
          <a:ln w="9525" cap="flat" cmpd="sng">
            <a:solidFill>
              <a:schemeClr val="dk2"/>
            </a:solidFill>
            <a:prstDash val="solid"/>
            <a:round/>
            <a:headEnd type="none" w="med" len="med"/>
            <a:tailEnd type="triangle" w="med" len="med"/>
          </a:ln>
        </p:spPr>
      </p:cxnSp>
      <p:cxnSp>
        <p:nvCxnSpPr>
          <p:cNvPr id="5986" name="Google Shape;5986;p105"/>
          <p:cNvCxnSpPr>
            <a:stCxn id="5973" idx="0"/>
            <a:endCxn id="5987" idx="2"/>
          </p:cNvCxnSpPr>
          <p:nvPr/>
        </p:nvCxnSpPr>
        <p:spPr>
          <a:xfrm rot="-5400000">
            <a:off x="3378138" y="2047813"/>
            <a:ext cx="156300" cy="11100"/>
          </a:xfrm>
          <a:prstGeom prst="curvedConnector3">
            <a:avLst>
              <a:gd name="adj1" fmla="val 50025"/>
            </a:avLst>
          </a:prstGeom>
          <a:noFill/>
          <a:ln w="9525" cap="flat" cmpd="sng">
            <a:solidFill>
              <a:schemeClr val="dk2"/>
            </a:solidFill>
            <a:prstDash val="solid"/>
            <a:round/>
            <a:headEnd type="none" w="med" len="med"/>
            <a:tailEnd type="triangle" w="med" len="med"/>
          </a:ln>
        </p:spPr>
      </p:cxnSp>
      <p:cxnSp>
        <p:nvCxnSpPr>
          <p:cNvPr id="5988" name="Google Shape;5988;p105"/>
          <p:cNvCxnSpPr>
            <a:stCxn id="5975" idx="0"/>
            <a:endCxn id="5976" idx="2"/>
          </p:cNvCxnSpPr>
          <p:nvPr/>
        </p:nvCxnSpPr>
        <p:spPr>
          <a:xfrm rot="-5400000">
            <a:off x="1839988" y="1554025"/>
            <a:ext cx="796500" cy="358500"/>
          </a:xfrm>
          <a:prstGeom prst="curvedConnector3">
            <a:avLst>
              <a:gd name="adj1" fmla="val 50000"/>
            </a:avLst>
          </a:prstGeom>
          <a:noFill/>
          <a:ln w="9525" cap="flat" cmpd="sng">
            <a:solidFill>
              <a:schemeClr val="dk2"/>
            </a:solidFill>
            <a:prstDash val="solid"/>
            <a:round/>
            <a:headEnd type="none" w="med" len="med"/>
            <a:tailEnd type="triangle" w="med" len="med"/>
          </a:ln>
        </p:spPr>
      </p:cxnSp>
      <p:sp>
        <p:nvSpPr>
          <p:cNvPr id="5987" name="Google Shape;5987;p105"/>
          <p:cNvSpPr/>
          <p:nvPr/>
        </p:nvSpPr>
        <p:spPr>
          <a:xfrm>
            <a:off x="3182138" y="1580333"/>
            <a:ext cx="5592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3x3 conv.</a:t>
            </a:r>
            <a:endParaRPr sz="1000"/>
          </a:p>
        </p:txBody>
      </p:sp>
      <p:cxnSp>
        <p:nvCxnSpPr>
          <p:cNvPr id="5989" name="Google Shape;5989;p105"/>
          <p:cNvCxnSpPr>
            <a:stCxn id="5987" idx="0"/>
            <a:endCxn id="5976" idx="2"/>
          </p:cNvCxnSpPr>
          <p:nvPr/>
        </p:nvCxnSpPr>
        <p:spPr>
          <a:xfrm rot="5400000" flipH="1">
            <a:off x="2816888" y="935483"/>
            <a:ext cx="245400" cy="1044300"/>
          </a:xfrm>
          <a:prstGeom prst="curvedConnector3">
            <a:avLst>
              <a:gd name="adj1" fmla="val 49981"/>
            </a:avLst>
          </a:prstGeom>
          <a:noFill/>
          <a:ln w="9525" cap="flat" cmpd="sng">
            <a:solidFill>
              <a:schemeClr val="dk2"/>
            </a:solidFill>
            <a:prstDash val="solid"/>
            <a:round/>
            <a:headEnd type="none" w="med" len="med"/>
            <a:tailEnd type="triangle" w="med" len="med"/>
          </a:ln>
        </p:spPr>
      </p:cxnSp>
      <p:sp>
        <p:nvSpPr>
          <p:cNvPr id="5990" name="Google Shape;5990;p105"/>
          <p:cNvSpPr/>
          <p:nvPr/>
        </p:nvSpPr>
        <p:spPr>
          <a:xfrm>
            <a:off x="5289700" y="3401475"/>
            <a:ext cx="1240200" cy="394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Previous layer</a:t>
            </a:r>
            <a:endParaRPr sz="1000"/>
          </a:p>
        </p:txBody>
      </p:sp>
      <p:sp>
        <p:nvSpPr>
          <p:cNvPr id="5991" name="Google Shape;5991;p105"/>
          <p:cNvSpPr/>
          <p:nvPr/>
        </p:nvSpPr>
        <p:spPr>
          <a:xfrm>
            <a:off x="4137888" y="2478913"/>
            <a:ext cx="5592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1x1 conv.</a:t>
            </a:r>
            <a:endParaRPr sz="1000"/>
          </a:p>
        </p:txBody>
      </p:sp>
      <p:sp>
        <p:nvSpPr>
          <p:cNvPr id="5992" name="Google Shape;5992;p105"/>
          <p:cNvSpPr/>
          <p:nvPr/>
        </p:nvSpPr>
        <p:spPr>
          <a:xfrm>
            <a:off x="5820408" y="2770913"/>
            <a:ext cx="559200" cy="3948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1x1 conv.</a:t>
            </a:r>
            <a:endParaRPr sz="1000"/>
          </a:p>
        </p:txBody>
      </p:sp>
      <p:sp>
        <p:nvSpPr>
          <p:cNvPr id="5993" name="Google Shape;5993;p105"/>
          <p:cNvSpPr/>
          <p:nvPr/>
        </p:nvSpPr>
        <p:spPr>
          <a:xfrm>
            <a:off x="7032008" y="2718276"/>
            <a:ext cx="559200" cy="3948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1x1 conv.</a:t>
            </a:r>
            <a:endParaRPr sz="1000"/>
          </a:p>
        </p:txBody>
      </p:sp>
      <p:sp>
        <p:nvSpPr>
          <p:cNvPr id="5994" name="Google Shape;5994;p105"/>
          <p:cNvSpPr/>
          <p:nvPr/>
        </p:nvSpPr>
        <p:spPr>
          <a:xfrm>
            <a:off x="7032008" y="2161001"/>
            <a:ext cx="5592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3x3 conv.</a:t>
            </a:r>
            <a:endParaRPr sz="1000"/>
          </a:p>
        </p:txBody>
      </p:sp>
      <p:sp>
        <p:nvSpPr>
          <p:cNvPr id="5995" name="Google Shape;5995;p105"/>
          <p:cNvSpPr/>
          <p:nvPr/>
        </p:nvSpPr>
        <p:spPr>
          <a:xfrm>
            <a:off x="4833763" y="2785488"/>
            <a:ext cx="559200" cy="3948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Pool</a:t>
            </a:r>
            <a:endParaRPr sz="1000"/>
          </a:p>
        </p:txBody>
      </p:sp>
      <p:sp>
        <p:nvSpPr>
          <p:cNvPr id="5996" name="Google Shape;5996;p105"/>
          <p:cNvSpPr/>
          <p:nvPr/>
        </p:nvSpPr>
        <p:spPr>
          <a:xfrm>
            <a:off x="4833763" y="2200338"/>
            <a:ext cx="559200" cy="3948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1x1 conv.</a:t>
            </a:r>
            <a:endParaRPr sz="1000"/>
          </a:p>
        </p:txBody>
      </p:sp>
      <p:sp>
        <p:nvSpPr>
          <p:cNvPr id="5997" name="Google Shape;5997;p105"/>
          <p:cNvSpPr/>
          <p:nvPr/>
        </p:nvSpPr>
        <p:spPr>
          <a:xfrm>
            <a:off x="5300602" y="940225"/>
            <a:ext cx="1240200" cy="394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Filter concatenation</a:t>
            </a:r>
            <a:endParaRPr sz="1000"/>
          </a:p>
        </p:txBody>
      </p:sp>
      <p:cxnSp>
        <p:nvCxnSpPr>
          <p:cNvPr id="5998" name="Google Shape;5998;p105"/>
          <p:cNvCxnSpPr>
            <a:stCxn id="5990" idx="0"/>
            <a:endCxn id="5992" idx="2"/>
          </p:cNvCxnSpPr>
          <p:nvPr/>
        </p:nvCxnSpPr>
        <p:spPr>
          <a:xfrm rot="-5400000">
            <a:off x="5887000" y="3188475"/>
            <a:ext cx="235800" cy="190200"/>
          </a:xfrm>
          <a:prstGeom prst="curvedConnector3">
            <a:avLst>
              <a:gd name="adj1" fmla="val 49992"/>
            </a:avLst>
          </a:prstGeom>
          <a:noFill/>
          <a:ln w="9525" cap="flat" cmpd="sng">
            <a:solidFill>
              <a:schemeClr val="dk2"/>
            </a:solidFill>
            <a:prstDash val="solid"/>
            <a:round/>
            <a:headEnd type="none" w="med" len="med"/>
            <a:tailEnd type="triangle" w="med" len="med"/>
          </a:ln>
        </p:spPr>
      </p:cxnSp>
      <p:cxnSp>
        <p:nvCxnSpPr>
          <p:cNvPr id="5999" name="Google Shape;5999;p105"/>
          <p:cNvCxnSpPr>
            <a:stCxn id="5990" idx="0"/>
            <a:endCxn id="5991" idx="2"/>
          </p:cNvCxnSpPr>
          <p:nvPr/>
        </p:nvCxnSpPr>
        <p:spPr>
          <a:xfrm rot="5400000" flipH="1">
            <a:off x="4899850" y="2391525"/>
            <a:ext cx="527700" cy="1492200"/>
          </a:xfrm>
          <a:prstGeom prst="curvedConnector3">
            <a:avLst>
              <a:gd name="adj1" fmla="val 13976"/>
            </a:avLst>
          </a:prstGeom>
          <a:noFill/>
          <a:ln w="9525" cap="flat" cmpd="sng">
            <a:solidFill>
              <a:schemeClr val="dk2"/>
            </a:solidFill>
            <a:prstDash val="solid"/>
            <a:round/>
            <a:headEnd type="none" w="med" len="med"/>
            <a:tailEnd type="triangle" w="med" len="med"/>
          </a:ln>
        </p:spPr>
      </p:cxnSp>
      <p:cxnSp>
        <p:nvCxnSpPr>
          <p:cNvPr id="6000" name="Google Shape;6000;p105"/>
          <p:cNvCxnSpPr>
            <a:stCxn id="5990" idx="0"/>
            <a:endCxn id="5993" idx="2"/>
          </p:cNvCxnSpPr>
          <p:nvPr/>
        </p:nvCxnSpPr>
        <p:spPr>
          <a:xfrm rot="-5400000">
            <a:off x="6466600" y="2556375"/>
            <a:ext cx="288300" cy="1401900"/>
          </a:xfrm>
          <a:prstGeom prst="curvedConnector3">
            <a:avLst>
              <a:gd name="adj1" fmla="val 50017"/>
            </a:avLst>
          </a:prstGeom>
          <a:noFill/>
          <a:ln w="9525" cap="flat" cmpd="sng">
            <a:solidFill>
              <a:schemeClr val="dk2"/>
            </a:solidFill>
            <a:prstDash val="solid"/>
            <a:round/>
            <a:headEnd type="none" w="med" len="med"/>
            <a:tailEnd type="triangle" w="med" len="med"/>
          </a:ln>
        </p:spPr>
      </p:cxnSp>
      <p:cxnSp>
        <p:nvCxnSpPr>
          <p:cNvPr id="6001" name="Google Shape;6001;p105"/>
          <p:cNvCxnSpPr>
            <a:stCxn id="5990" idx="0"/>
            <a:endCxn id="5995" idx="2"/>
          </p:cNvCxnSpPr>
          <p:nvPr/>
        </p:nvCxnSpPr>
        <p:spPr>
          <a:xfrm rot="5400000" flipH="1">
            <a:off x="5401000" y="2892675"/>
            <a:ext cx="221100" cy="796500"/>
          </a:xfrm>
          <a:prstGeom prst="curvedConnector3">
            <a:avLst>
              <a:gd name="adj1" fmla="val 50020"/>
            </a:avLst>
          </a:prstGeom>
          <a:noFill/>
          <a:ln w="9525" cap="flat" cmpd="sng">
            <a:solidFill>
              <a:schemeClr val="dk2"/>
            </a:solidFill>
            <a:prstDash val="solid"/>
            <a:round/>
            <a:headEnd type="none" w="med" len="med"/>
            <a:tailEnd type="triangle" w="med" len="med"/>
          </a:ln>
        </p:spPr>
      </p:cxnSp>
      <p:cxnSp>
        <p:nvCxnSpPr>
          <p:cNvPr id="6002" name="Google Shape;6002;p105"/>
          <p:cNvCxnSpPr>
            <a:stCxn id="5992" idx="0"/>
            <a:endCxn id="6003" idx="2"/>
          </p:cNvCxnSpPr>
          <p:nvPr/>
        </p:nvCxnSpPr>
        <p:spPr>
          <a:xfrm rot="-5400000">
            <a:off x="6178308" y="2492213"/>
            <a:ext cx="200400" cy="357000"/>
          </a:xfrm>
          <a:prstGeom prst="curvedConnector3">
            <a:avLst>
              <a:gd name="adj1" fmla="val 49987"/>
            </a:avLst>
          </a:prstGeom>
          <a:noFill/>
          <a:ln w="9525" cap="flat" cmpd="sng">
            <a:solidFill>
              <a:schemeClr val="dk2"/>
            </a:solidFill>
            <a:prstDash val="solid"/>
            <a:round/>
            <a:headEnd type="none" w="med" len="med"/>
            <a:tailEnd type="triangle" w="med" len="med"/>
          </a:ln>
        </p:spPr>
      </p:cxnSp>
      <p:cxnSp>
        <p:nvCxnSpPr>
          <p:cNvPr id="6004" name="Google Shape;6004;p105"/>
          <p:cNvCxnSpPr>
            <a:stCxn id="5993" idx="0"/>
            <a:endCxn id="5994" idx="2"/>
          </p:cNvCxnSpPr>
          <p:nvPr/>
        </p:nvCxnSpPr>
        <p:spPr>
          <a:xfrm rot="-5400000">
            <a:off x="7230608" y="2636676"/>
            <a:ext cx="162600" cy="600"/>
          </a:xfrm>
          <a:prstGeom prst="curvedConnector3">
            <a:avLst>
              <a:gd name="adj1" fmla="val 49962"/>
            </a:avLst>
          </a:prstGeom>
          <a:noFill/>
          <a:ln w="9525" cap="flat" cmpd="sng">
            <a:solidFill>
              <a:schemeClr val="dk2"/>
            </a:solidFill>
            <a:prstDash val="solid"/>
            <a:round/>
            <a:headEnd type="none" w="med" len="med"/>
            <a:tailEnd type="triangle" w="med" len="med"/>
          </a:ln>
        </p:spPr>
      </p:cxnSp>
      <p:cxnSp>
        <p:nvCxnSpPr>
          <p:cNvPr id="6005" name="Google Shape;6005;p105"/>
          <p:cNvCxnSpPr>
            <a:stCxn id="5995" idx="0"/>
            <a:endCxn id="5996" idx="2"/>
          </p:cNvCxnSpPr>
          <p:nvPr/>
        </p:nvCxnSpPr>
        <p:spPr>
          <a:xfrm rot="-5400000">
            <a:off x="5018413" y="2689938"/>
            <a:ext cx="190500" cy="600"/>
          </a:xfrm>
          <a:prstGeom prst="curvedConnector3">
            <a:avLst>
              <a:gd name="adj1" fmla="val 49961"/>
            </a:avLst>
          </a:prstGeom>
          <a:noFill/>
          <a:ln w="9525" cap="flat" cmpd="sng">
            <a:solidFill>
              <a:schemeClr val="dk2"/>
            </a:solidFill>
            <a:prstDash val="solid"/>
            <a:round/>
            <a:headEnd type="none" w="med" len="med"/>
            <a:tailEnd type="triangle" w="med" len="med"/>
          </a:ln>
        </p:spPr>
      </p:cxnSp>
      <p:cxnSp>
        <p:nvCxnSpPr>
          <p:cNvPr id="6006" name="Google Shape;6006;p105"/>
          <p:cNvCxnSpPr>
            <a:stCxn id="5991" idx="0"/>
            <a:endCxn id="5997" idx="2"/>
          </p:cNvCxnSpPr>
          <p:nvPr/>
        </p:nvCxnSpPr>
        <p:spPr>
          <a:xfrm rot="-5400000">
            <a:off x="4597188" y="1155313"/>
            <a:ext cx="1143900" cy="1503300"/>
          </a:xfrm>
          <a:prstGeom prst="curvedConnector3">
            <a:avLst>
              <a:gd name="adj1" fmla="val 76581"/>
            </a:avLst>
          </a:prstGeom>
          <a:noFill/>
          <a:ln w="9525" cap="flat" cmpd="sng">
            <a:solidFill>
              <a:schemeClr val="dk2"/>
            </a:solidFill>
            <a:prstDash val="solid"/>
            <a:round/>
            <a:headEnd type="none" w="med" len="med"/>
            <a:tailEnd type="triangle" w="med" len="med"/>
          </a:ln>
        </p:spPr>
      </p:cxnSp>
      <p:cxnSp>
        <p:nvCxnSpPr>
          <p:cNvPr id="6007" name="Google Shape;6007;p105"/>
          <p:cNvCxnSpPr>
            <a:stCxn id="5994" idx="0"/>
            <a:endCxn id="6008" idx="2"/>
          </p:cNvCxnSpPr>
          <p:nvPr/>
        </p:nvCxnSpPr>
        <p:spPr>
          <a:xfrm rot="5400000" flipH="1">
            <a:off x="7036658" y="1886051"/>
            <a:ext cx="185700" cy="364200"/>
          </a:xfrm>
          <a:prstGeom prst="curvedConnector3">
            <a:avLst>
              <a:gd name="adj1" fmla="val 49967"/>
            </a:avLst>
          </a:prstGeom>
          <a:noFill/>
          <a:ln w="9525" cap="flat" cmpd="sng">
            <a:solidFill>
              <a:schemeClr val="dk2"/>
            </a:solidFill>
            <a:prstDash val="solid"/>
            <a:round/>
            <a:headEnd type="none" w="med" len="med"/>
            <a:tailEnd type="triangle" w="med" len="med"/>
          </a:ln>
        </p:spPr>
      </p:cxnSp>
      <p:cxnSp>
        <p:nvCxnSpPr>
          <p:cNvPr id="6009" name="Google Shape;6009;p105"/>
          <p:cNvCxnSpPr>
            <a:stCxn id="5996" idx="0"/>
            <a:endCxn id="5997" idx="2"/>
          </p:cNvCxnSpPr>
          <p:nvPr/>
        </p:nvCxnSpPr>
        <p:spPr>
          <a:xfrm rot="-5400000">
            <a:off x="5084413" y="1364088"/>
            <a:ext cx="865200" cy="807300"/>
          </a:xfrm>
          <a:prstGeom prst="curvedConnector3">
            <a:avLst>
              <a:gd name="adj1" fmla="val 50003"/>
            </a:avLst>
          </a:prstGeom>
          <a:noFill/>
          <a:ln w="9525" cap="flat" cmpd="sng">
            <a:solidFill>
              <a:schemeClr val="dk2"/>
            </a:solidFill>
            <a:prstDash val="solid"/>
            <a:round/>
            <a:headEnd type="none" w="med" len="med"/>
            <a:tailEnd type="triangle" w="med" len="med"/>
          </a:ln>
        </p:spPr>
      </p:cxnSp>
      <p:sp>
        <p:nvSpPr>
          <p:cNvPr id="6008" name="Google Shape;6008;p105"/>
          <p:cNvSpPr/>
          <p:nvPr/>
        </p:nvSpPr>
        <p:spPr>
          <a:xfrm>
            <a:off x="6667808" y="1580622"/>
            <a:ext cx="5592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1x3 conv.</a:t>
            </a:r>
            <a:endParaRPr sz="1000"/>
          </a:p>
        </p:txBody>
      </p:sp>
      <p:cxnSp>
        <p:nvCxnSpPr>
          <p:cNvPr id="6010" name="Google Shape;6010;p105"/>
          <p:cNvCxnSpPr>
            <a:stCxn id="6008" idx="0"/>
            <a:endCxn id="5997" idx="2"/>
          </p:cNvCxnSpPr>
          <p:nvPr/>
        </p:nvCxnSpPr>
        <p:spPr>
          <a:xfrm rot="5400000" flipH="1">
            <a:off x="6311258" y="944472"/>
            <a:ext cx="245700" cy="1026600"/>
          </a:xfrm>
          <a:prstGeom prst="curvedConnector3">
            <a:avLst>
              <a:gd name="adj1" fmla="val 49979"/>
            </a:avLst>
          </a:prstGeom>
          <a:noFill/>
          <a:ln w="9525" cap="flat" cmpd="sng">
            <a:solidFill>
              <a:schemeClr val="dk2"/>
            </a:solidFill>
            <a:prstDash val="solid"/>
            <a:round/>
            <a:headEnd type="none" w="med" len="med"/>
            <a:tailEnd type="triangle" w="med" len="med"/>
          </a:ln>
        </p:spPr>
      </p:cxnSp>
      <p:sp>
        <p:nvSpPr>
          <p:cNvPr id="6011" name="Google Shape;6011;p105"/>
          <p:cNvSpPr/>
          <p:nvPr/>
        </p:nvSpPr>
        <p:spPr>
          <a:xfrm>
            <a:off x="7357683" y="1583118"/>
            <a:ext cx="5592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3x1 conv.</a:t>
            </a:r>
            <a:endParaRPr sz="1000"/>
          </a:p>
        </p:txBody>
      </p:sp>
      <p:sp>
        <p:nvSpPr>
          <p:cNvPr id="6012" name="Google Shape;6012;p105"/>
          <p:cNvSpPr/>
          <p:nvPr/>
        </p:nvSpPr>
        <p:spPr>
          <a:xfrm>
            <a:off x="5505883" y="2184347"/>
            <a:ext cx="5592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1x3 conv.</a:t>
            </a:r>
            <a:endParaRPr sz="1000"/>
          </a:p>
        </p:txBody>
      </p:sp>
      <p:sp>
        <p:nvSpPr>
          <p:cNvPr id="6003" name="Google Shape;6003;p105"/>
          <p:cNvSpPr/>
          <p:nvPr/>
        </p:nvSpPr>
        <p:spPr>
          <a:xfrm>
            <a:off x="6177462" y="2175765"/>
            <a:ext cx="5592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3x1 conv.</a:t>
            </a:r>
            <a:endParaRPr sz="1000"/>
          </a:p>
        </p:txBody>
      </p:sp>
      <p:cxnSp>
        <p:nvCxnSpPr>
          <p:cNvPr id="6013" name="Google Shape;6013;p105"/>
          <p:cNvCxnSpPr>
            <a:stCxn id="5992" idx="0"/>
            <a:endCxn id="6012" idx="2"/>
          </p:cNvCxnSpPr>
          <p:nvPr/>
        </p:nvCxnSpPr>
        <p:spPr>
          <a:xfrm rot="5400000" flipH="1">
            <a:off x="5846958" y="2517863"/>
            <a:ext cx="191700" cy="314400"/>
          </a:xfrm>
          <a:prstGeom prst="curvedConnector3">
            <a:avLst>
              <a:gd name="adj1" fmla="val 50017"/>
            </a:avLst>
          </a:prstGeom>
          <a:noFill/>
          <a:ln w="9525" cap="flat" cmpd="sng">
            <a:solidFill>
              <a:schemeClr val="dk2"/>
            </a:solidFill>
            <a:prstDash val="solid"/>
            <a:round/>
            <a:headEnd type="none" w="med" len="med"/>
            <a:tailEnd type="triangle" w="med" len="med"/>
          </a:ln>
        </p:spPr>
      </p:cxnSp>
      <p:cxnSp>
        <p:nvCxnSpPr>
          <p:cNvPr id="6014" name="Google Shape;6014;p105"/>
          <p:cNvCxnSpPr>
            <a:stCxn id="6012" idx="0"/>
          </p:cNvCxnSpPr>
          <p:nvPr/>
        </p:nvCxnSpPr>
        <p:spPr>
          <a:xfrm rot="-5400000">
            <a:off x="5462833" y="1726397"/>
            <a:ext cx="780600" cy="135300"/>
          </a:xfrm>
          <a:prstGeom prst="curvedConnector3">
            <a:avLst>
              <a:gd name="adj1" fmla="val 50000"/>
            </a:avLst>
          </a:prstGeom>
          <a:noFill/>
          <a:ln w="9525" cap="flat" cmpd="sng">
            <a:solidFill>
              <a:schemeClr val="dk2"/>
            </a:solidFill>
            <a:prstDash val="solid"/>
            <a:round/>
            <a:headEnd type="none" w="med" len="med"/>
            <a:tailEnd type="triangle" w="med" len="med"/>
          </a:ln>
        </p:spPr>
      </p:cxnSp>
      <p:cxnSp>
        <p:nvCxnSpPr>
          <p:cNvPr id="6015" name="Google Shape;6015;p105"/>
          <p:cNvCxnSpPr>
            <a:stCxn id="6003" idx="0"/>
            <a:endCxn id="5997" idx="2"/>
          </p:cNvCxnSpPr>
          <p:nvPr/>
        </p:nvCxnSpPr>
        <p:spPr>
          <a:xfrm rot="5400000" flipH="1">
            <a:off x="5768562" y="1487265"/>
            <a:ext cx="840600" cy="536400"/>
          </a:xfrm>
          <a:prstGeom prst="curvedConnector3">
            <a:avLst>
              <a:gd name="adj1" fmla="val 50008"/>
            </a:avLst>
          </a:prstGeom>
          <a:noFill/>
          <a:ln w="9525" cap="flat" cmpd="sng">
            <a:solidFill>
              <a:schemeClr val="dk2"/>
            </a:solidFill>
            <a:prstDash val="solid"/>
            <a:round/>
            <a:headEnd type="none" w="med" len="med"/>
            <a:tailEnd type="triangle" w="med" len="med"/>
          </a:ln>
        </p:spPr>
      </p:cxnSp>
      <p:cxnSp>
        <p:nvCxnSpPr>
          <p:cNvPr id="6016" name="Google Shape;6016;p105"/>
          <p:cNvCxnSpPr>
            <a:stCxn id="5994" idx="0"/>
            <a:endCxn id="6011" idx="2"/>
          </p:cNvCxnSpPr>
          <p:nvPr/>
        </p:nvCxnSpPr>
        <p:spPr>
          <a:xfrm rot="-5400000">
            <a:off x="7383008" y="1906601"/>
            <a:ext cx="183000" cy="325800"/>
          </a:xfrm>
          <a:prstGeom prst="curvedConnector3">
            <a:avLst>
              <a:gd name="adj1" fmla="val 50023"/>
            </a:avLst>
          </a:prstGeom>
          <a:noFill/>
          <a:ln w="9525" cap="flat" cmpd="sng">
            <a:solidFill>
              <a:schemeClr val="dk2"/>
            </a:solidFill>
            <a:prstDash val="solid"/>
            <a:round/>
            <a:headEnd type="none" w="med" len="med"/>
            <a:tailEnd type="triangle" w="med" len="med"/>
          </a:ln>
        </p:spPr>
      </p:cxnSp>
      <p:cxnSp>
        <p:nvCxnSpPr>
          <p:cNvPr id="6017" name="Google Shape;6017;p105"/>
          <p:cNvCxnSpPr>
            <a:stCxn id="6011" idx="0"/>
            <a:endCxn id="5997" idx="2"/>
          </p:cNvCxnSpPr>
          <p:nvPr/>
        </p:nvCxnSpPr>
        <p:spPr>
          <a:xfrm rot="5400000" flipH="1">
            <a:off x="6654933" y="600768"/>
            <a:ext cx="248100" cy="1716600"/>
          </a:xfrm>
          <a:prstGeom prst="curvedConnector3">
            <a:avLst>
              <a:gd name="adj1" fmla="val 75632"/>
            </a:avLst>
          </a:prstGeom>
          <a:noFill/>
          <a:ln w="9525" cap="flat" cmpd="sng">
            <a:solidFill>
              <a:schemeClr val="dk2"/>
            </a:solidFill>
            <a:prstDash val="solid"/>
            <a:round/>
            <a:headEnd type="none" w="med" len="med"/>
            <a:tailEnd type="triangle" w="med" len="med"/>
          </a:ln>
        </p:spPr>
      </p:cxnSp>
      <p:sp>
        <p:nvSpPr>
          <p:cNvPr id="6018" name="Google Shape;6018;p105"/>
          <p:cNvSpPr txBox="1"/>
          <p:nvPr/>
        </p:nvSpPr>
        <p:spPr>
          <a:xfrm>
            <a:off x="2204246" y="3741267"/>
            <a:ext cx="426300" cy="46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Times New Roman"/>
                <a:ea typeface="Times New Roman"/>
                <a:cs typeface="Times New Roman"/>
                <a:sym typeface="Times New Roman"/>
              </a:rPr>
              <a:t>(</a:t>
            </a:r>
            <a:r>
              <a:rPr lang="en">
                <a:solidFill>
                  <a:schemeClr val="dk1"/>
                </a:solidFill>
                <a:latin typeface="Times New Roman"/>
                <a:ea typeface="Times New Roman"/>
                <a:cs typeface="Times New Roman"/>
                <a:sym typeface="Times New Roman"/>
              </a:rPr>
              <a:t>a</a:t>
            </a:r>
            <a:r>
              <a:rPr lang="en">
                <a:latin typeface="Times New Roman"/>
                <a:ea typeface="Times New Roman"/>
                <a:cs typeface="Times New Roman"/>
                <a:sym typeface="Times New Roman"/>
              </a:rPr>
              <a:t>)</a:t>
            </a:r>
            <a:endParaRPr>
              <a:latin typeface="Times New Roman"/>
              <a:ea typeface="Times New Roman"/>
              <a:cs typeface="Times New Roman"/>
              <a:sym typeface="Times New Roman"/>
            </a:endParaRPr>
          </a:p>
        </p:txBody>
      </p:sp>
      <p:sp>
        <p:nvSpPr>
          <p:cNvPr id="6019" name="Google Shape;6019;p105"/>
          <p:cNvSpPr txBox="1"/>
          <p:nvPr/>
        </p:nvSpPr>
        <p:spPr>
          <a:xfrm>
            <a:off x="5771742" y="3728072"/>
            <a:ext cx="426300" cy="46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Times New Roman"/>
                <a:ea typeface="Times New Roman"/>
                <a:cs typeface="Times New Roman"/>
                <a:sym typeface="Times New Roman"/>
              </a:rPr>
              <a:t>(</a:t>
            </a:r>
            <a:r>
              <a:rPr lang="en">
                <a:solidFill>
                  <a:schemeClr val="dk1"/>
                </a:solidFill>
                <a:latin typeface="Times New Roman"/>
                <a:ea typeface="Times New Roman"/>
                <a:cs typeface="Times New Roman"/>
                <a:sym typeface="Times New Roman"/>
              </a:rPr>
              <a:t>b</a:t>
            </a:r>
            <a:r>
              <a:rPr lang="en">
                <a:latin typeface="Times New Roman"/>
                <a:ea typeface="Times New Roman"/>
                <a:cs typeface="Times New Roman"/>
                <a:sym typeface="Times New Roman"/>
              </a:rPr>
              <a:t>)</a:t>
            </a:r>
            <a:endParaRPr>
              <a:latin typeface="Times New Roman"/>
              <a:ea typeface="Times New Roman"/>
              <a:cs typeface="Times New Roman"/>
              <a:sym typeface="Times New Roman"/>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6023"/>
        <p:cNvGrpSpPr/>
        <p:nvPr/>
      </p:nvGrpSpPr>
      <p:grpSpPr>
        <a:xfrm>
          <a:off x="0" y="0"/>
          <a:ext cx="0" cy="0"/>
          <a:chOff x="0" y="0"/>
          <a:chExt cx="0" cy="0"/>
        </a:xfrm>
      </p:grpSpPr>
      <p:sp>
        <p:nvSpPr>
          <p:cNvPr id="6024" name="Google Shape;6024;p106"/>
          <p:cNvSpPr/>
          <p:nvPr/>
        </p:nvSpPr>
        <p:spPr>
          <a:xfrm>
            <a:off x="1589400" y="4600950"/>
            <a:ext cx="403200" cy="2625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R1</a:t>
            </a:r>
            <a:endParaRPr sz="1000"/>
          </a:p>
        </p:txBody>
      </p:sp>
      <p:sp>
        <p:nvSpPr>
          <p:cNvPr id="6025" name="Google Shape;6025;p106"/>
          <p:cNvSpPr/>
          <p:nvPr/>
        </p:nvSpPr>
        <p:spPr>
          <a:xfrm>
            <a:off x="2326596" y="4600950"/>
            <a:ext cx="403200" cy="2625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R2</a:t>
            </a:r>
            <a:endParaRPr sz="1000"/>
          </a:p>
        </p:txBody>
      </p:sp>
      <p:sp>
        <p:nvSpPr>
          <p:cNvPr id="6026" name="Google Shape;6026;p106"/>
          <p:cNvSpPr/>
          <p:nvPr/>
        </p:nvSpPr>
        <p:spPr>
          <a:xfrm>
            <a:off x="3063800" y="4600950"/>
            <a:ext cx="403200" cy="2625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R3</a:t>
            </a:r>
            <a:endParaRPr sz="1000"/>
          </a:p>
        </p:txBody>
      </p:sp>
      <p:sp>
        <p:nvSpPr>
          <p:cNvPr id="6027" name="Google Shape;6027;p106"/>
          <p:cNvSpPr/>
          <p:nvPr/>
        </p:nvSpPr>
        <p:spPr>
          <a:xfrm>
            <a:off x="2094635" y="4680750"/>
            <a:ext cx="102900" cy="1029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8" name="Google Shape;6028;p106"/>
          <p:cNvSpPr/>
          <p:nvPr/>
        </p:nvSpPr>
        <p:spPr>
          <a:xfrm>
            <a:off x="2843665" y="4680750"/>
            <a:ext cx="102900" cy="1029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9" name="Google Shape;6029;p106"/>
          <p:cNvSpPr/>
          <p:nvPr/>
        </p:nvSpPr>
        <p:spPr>
          <a:xfrm>
            <a:off x="1378800" y="4680750"/>
            <a:ext cx="102900" cy="1029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030" name="Google Shape;6030;p106"/>
          <p:cNvCxnSpPr>
            <a:stCxn id="6029" idx="0"/>
            <a:endCxn id="6027" idx="0"/>
          </p:cNvCxnSpPr>
          <p:nvPr/>
        </p:nvCxnSpPr>
        <p:spPr>
          <a:xfrm rot="-5400000" flipH="1">
            <a:off x="1787850" y="4323150"/>
            <a:ext cx="600" cy="715800"/>
          </a:xfrm>
          <a:prstGeom prst="curvedConnector3">
            <a:avLst>
              <a:gd name="adj1" fmla="val -39687500"/>
            </a:avLst>
          </a:prstGeom>
          <a:noFill/>
          <a:ln w="9525" cap="flat" cmpd="sng">
            <a:solidFill>
              <a:schemeClr val="dk2"/>
            </a:solidFill>
            <a:prstDash val="solid"/>
            <a:round/>
            <a:headEnd type="none" w="med" len="med"/>
            <a:tailEnd type="none" w="med" len="med"/>
          </a:ln>
        </p:spPr>
      </p:cxnSp>
      <p:cxnSp>
        <p:nvCxnSpPr>
          <p:cNvPr id="6031" name="Google Shape;6031;p106"/>
          <p:cNvCxnSpPr>
            <a:stCxn id="6027" idx="0"/>
            <a:endCxn id="6028" idx="0"/>
          </p:cNvCxnSpPr>
          <p:nvPr/>
        </p:nvCxnSpPr>
        <p:spPr>
          <a:xfrm rot="-5400000" flipH="1">
            <a:off x="2520335" y="4306500"/>
            <a:ext cx="600" cy="749100"/>
          </a:xfrm>
          <a:prstGeom prst="curvedConnector3">
            <a:avLst>
              <a:gd name="adj1" fmla="val -39687500"/>
            </a:avLst>
          </a:prstGeom>
          <a:noFill/>
          <a:ln w="9525" cap="flat" cmpd="sng">
            <a:solidFill>
              <a:schemeClr val="dk2"/>
            </a:solidFill>
            <a:prstDash val="solid"/>
            <a:round/>
            <a:headEnd type="none" w="med" len="med"/>
            <a:tailEnd type="none" w="med" len="med"/>
          </a:ln>
        </p:spPr>
      </p:cxnSp>
      <p:sp>
        <p:nvSpPr>
          <p:cNvPr id="6032" name="Google Shape;6032;p106"/>
          <p:cNvSpPr/>
          <p:nvPr/>
        </p:nvSpPr>
        <p:spPr>
          <a:xfrm>
            <a:off x="3602100" y="4680750"/>
            <a:ext cx="102900" cy="1029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033" name="Google Shape;6033;p106"/>
          <p:cNvCxnSpPr>
            <a:stCxn id="6028" idx="0"/>
            <a:endCxn id="6032" idx="0"/>
          </p:cNvCxnSpPr>
          <p:nvPr/>
        </p:nvCxnSpPr>
        <p:spPr>
          <a:xfrm rot="-5400000" flipH="1">
            <a:off x="3274015" y="4301850"/>
            <a:ext cx="600" cy="758400"/>
          </a:xfrm>
          <a:prstGeom prst="curvedConnector3">
            <a:avLst>
              <a:gd name="adj1" fmla="val -39687500"/>
            </a:avLst>
          </a:prstGeom>
          <a:noFill/>
          <a:ln w="9525" cap="flat" cmpd="sng">
            <a:solidFill>
              <a:schemeClr val="dk2"/>
            </a:solidFill>
            <a:prstDash val="solid"/>
            <a:round/>
            <a:headEnd type="none" w="med" len="med"/>
            <a:tailEnd type="none" w="med" len="med"/>
          </a:ln>
        </p:spPr>
      </p:cxnSp>
      <p:cxnSp>
        <p:nvCxnSpPr>
          <p:cNvPr id="6034" name="Google Shape;6034;p106"/>
          <p:cNvCxnSpPr>
            <a:stCxn id="6029" idx="6"/>
            <a:endCxn id="6024" idx="1"/>
          </p:cNvCxnSpPr>
          <p:nvPr/>
        </p:nvCxnSpPr>
        <p:spPr>
          <a:xfrm>
            <a:off x="1481700" y="4732200"/>
            <a:ext cx="107700" cy="0"/>
          </a:xfrm>
          <a:prstGeom prst="straightConnector1">
            <a:avLst/>
          </a:prstGeom>
          <a:noFill/>
          <a:ln w="9525" cap="flat" cmpd="sng">
            <a:solidFill>
              <a:schemeClr val="dk2"/>
            </a:solidFill>
            <a:prstDash val="solid"/>
            <a:round/>
            <a:headEnd type="none" w="med" len="med"/>
            <a:tailEnd type="none" w="med" len="med"/>
          </a:ln>
        </p:spPr>
      </p:cxnSp>
      <p:cxnSp>
        <p:nvCxnSpPr>
          <p:cNvPr id="6035" name="Google Shape;6035;p106"/>
          <p:cNvCxnSpPr>
            <a:stCxn id="6024" idx="3"/>
            <a:endCxn id="6027" idx="2"/>
          </p:cNvCxnSpPr>
          <p:nvPr/>
        </p:nvCxnSpPr>
        <p:spPr>
          <a:xfrm>
            <a:off x="1992600" y="4732200"/>
            <a:ext cx="102000" cy="0"/>
          </a:xfrm>
          <a:prstGeom prst="straightConnector1">
            <a:avLst/>
          </a:prstGeom>
          <a:noFill/>
          <a:ln w="9525" cap="flat" cmpd="sng">
            <a:solidFill>
              <a:schemeClr val="dk2"/>
            </a:solidFill>
            <a:prstDash val="solid"/>
            <a:round/>
            <a:headEnd type="none" w="med" len="med"/>
            <a:tailEnd type="none" w="med" len="med"/>
          </a:ln>
        </p:spPr>
      </p:cxnSp>
      <p:cxnSp>
        <p:nvCxnSpPr>
          <p:cNvPr id="6036" name="Google Shape;6036;p106"/>
          <p:cNvCxnSpPr>
            <a:stCxn id="6027" idx="6"/>
            <a:endCxn id="6025" idx="1"/>
          </p:cNvCxnSpPr>
          <p:nvPr/>
        </p:nvCxnSpPr>
        <p:spPr>
          <a:xfrm>
            <a:off x="2197535" y="4732200"/>
            <a:ext cx="129000" cy="0"/>
          </a:xfrm>
          <a:prstGeom prst="straightConnector1">
            <a:avLst/>
          </a:prstGeom>
          <a:noFill/>
          <a:ln w="9525" cap="flat" cmpd="sng">
            <a:solidFill>
              <a:schemeClr val="dk2"/>
            </a:solidFill>
            <a:prstDash val="solid"/>
            <a:round/>
            <a:headEnd type="none" w="med" len="med"/>
            <a:tailEnd type="none" w="med" len="med"/>
          </a:ln>
        </p:spPr>
      </p:cxnSp>
      <p:cxnSp>
        <p:nvCxnSpPr>
          <p:cNvPr id="6037" name="Google Shape;6037;p106"/>
          <p:cNvCxnSpPr>
            <a:stCxn id="6025" idx="3"/>
            <a:endCxn id="6028" idx="2"/>
          </p:cNvCxnSpPr>
          <p:nvPr/>
        </p:nvCxnSpPr>
        <p:spPr>
          <a:xfrm>
            <a:off x="2729796" y="4732200"/>
            <a:ext cx="114000" cy="0"/>
          </a:xfrm>
          <a:prstGeom prst="straightConnector1">
            <a:avLst/>
          </a:prstGeom>
          <a:noFill/>
          <a:ln w="9525" cap="flat" cmpd="sng">
            <a:solidFill>
              <a:schemeClr val="dk2"/>
            </a:solidFill>
            <a:prstDash val="solid"/>
            <a:round/>
            <a:headEnd type="none" w="med" len="med"/>
            <a:tailEnd type="none" w="med" len="med"/>
          </a:ln>
        </p:spPr>
      </p:cxnSp>
      <p:cxnSp>
        <p:nvCxnSpPr>
          <p:cNvPr id="6038" name="Google Shape;6038;p106"/>
          <p:cNvCxnSpPr>
            <a:stCxn id="6028" idx="6"/>
            <a:endCxn id="6026" idx="1"/>
          </p:cNvCxnSpPr>
          <p:nvPr/>
        </p:nvCxnSpPr>
        <p:spPr>
          <a:xfrm>
            <a:off x="2946565" y="4732200"/>
            <a:ext cx="117300" cy="0"/>
          </a:xfrm>
          <a:prstGeom prst="straightConnector1">
            <a:avLst/>
          </a:prstGeom>
          <a:noFill/>
          <a:ln w="9525" cap="flat" cmpd="sng">
            <a:solidFill>
              <a:schemeClr val="dk2"/>
            </a:solidFill>
            <a:prstDash val="solid"/>
            <a:round/>
            <a:headEnd type="none" w="med" len="med"/>
            <a:tailEnd type="none" w="med" len="med"/>
          </a:ln>
        </p:spPr>
      </p:cxnSp>
      <p:cxnSp>
        <p:nvCxnSpPr>
          <p:cNvPr id="6039" name="Google Shape;6039;p106"/>
          <p:cNvCxnSpPr>
            <a:stCxn id="6026" idx="3"/>
            <a:endCxn id="6032" idx="2"/>
          </p:cNvCxnSpPr>
          <p:nvPr/>
        </p:nvCxnSpPr>
        <p:spPr>
          <a:xfrm>
            <a:off x="3467000" y="4732200"/>
            <a:ext cx="135000" cy="0"/>
          </a:xfrm>
          <a:prstGeom prst="straightConnector1">
            <a:avLst/>
          </a:prstGeom>
          <a:noFill/>
          <a:ln w="9525" cap="flat" cmpd="sng">
            <a:solidFill>
              <a:schemeClr val="dk2"/>
            </a:solidFill>
            <a:prstDash val="solid"/>
            <a:round/>
            <a:headEnd type="none" w="med" len="med"/>
            <a:tailEnd type="none" w="med" len="med"/>
          </a:ln>
        </p:spPr>
      </p:cxnSp>
      <p:cxnSp>
        <p:nvCxnSpPr>
          <p:cNvPr id="6040" name="Google Shape;6040;p106"/>
          <p:cNvCxnSpPr>
            <a:stCxn id="6032" idx="6"/>
          </p:cNvCxnSpPr>
          <p:nvPr/>
        </p:nvCxnSpPr>
        <p:spPr>
          <a:xfrm rot="10800000" flipH="1">
            <a:off x="3705000" y="4724400"/>
            <a:ext cx="252600" cy="7800"/>
          </a:xfrm>
          <a:prstGeom prst="straightConnector1">
            <a:avLst/>
          </a:prstGeom>
          <a:noFill/>
          <a:ln w="9525" cap="flat" cmpd="sng">
            <a:solidFill>
              <a:schemeClr val="dk2"/>
            </a:solidFill>
            <a:prstDash val="solid"/>
            <a:round/>
            <a:headEnd type="none" w="med" len="med"/>
            <a:tailEnd type="triangle" w="med" len="med"/>
          </a:ln>
        </p:spPr>
      </p:cxnSp>
      <p:sp>
        <p:nvSpPr>
          <p:cNvPr id="6041" name="Google Shape;6041;p106"/>
          <p:cNvSpPr/>
          <p:nvPr/>
        </p:nvSpPr>
        <p:spPr>
          <a:xfrm>
            <a:off x="4826300" y="4600950"/>
            <a:ext cx="403200" cy="2625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R1</a:t>
            </a:r>
            <a:endParaRPr sz="1000"/>
          </a:p>
        </p:txBody>
      </p:sp>
      <p:sp>
        <p:nvSpPr>
          <p:cNvPr id="6042" name="Google Shape;6042;p106"/>
          <p:cNvSpPr/>
          <p:nvPr/>
        </p:nvSpPr>
        <p:spPr>
          <a:xfrm>
            <a:off x="5563496" y="4600950"/>
            <a:ext cx="403200" cy="2625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R2</a:t>
            </a:r>
            <a:endParaRPr sz="1000"/>
          </a:p>
        </p:txBody>
      </p:sp>
      <p:sp>
        <p:nvSpPr>
          <p:cNvPr id="6043" name="Google Shape;6043;p106"/>
          <p:cNvSpPr/>
          <p:nvPr/>
        </p:nvSpPr>
        <p:spPr>
          <a:xfrm>
            <a:off x="6300700" y="4600950"/>
            <a:ext cx="403200" cy="2625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R3</a:t>
            </a:r>
            <a:endParaRPr sz="1000"/>
          </a:p>
        </p:txBody>
      </p:sp>
      <p:sp>
        <p:nvSpPr>
          <p:cNvPr id="6044" name="Google Shape;6044;p106"/>
          <p:cNvSpPr/>
          <p:nvPr/>
        </p:nvSpPr>
        <p:spPr>
          <a:xfrm>
            <a:off x="5331535" y="4680750"/>
            <a:ext cx="102900" cy="1029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5" name="Google Shape;6045;p106"/>
          <p:cNvSpPr/>
          <p:nvPr/>
        </p:nvSpPr>
        <p:spPr>
          <a:xfrm>
            <a:off x="6080565" y="4680750"/>
            <a:ext cx="102900" cy="1029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6" name="Google Shape;6046;p106"/>
          <p:cNvSpPr/>
          <p:nvPr/>
        </p:nvSpPr>
        <p:spPr>
          <a:xfrm>
            <a:off x="4615700" y="4680750"/>
            <a:ext cx="102900" cy="1029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047" name="Google Shape;6047;p106"/>
          <p:cNvCxnSpPr>
            <a:stCxn id="6046" idx="0"/>
            <a:endCxn id="6044" idx="0"/>
          </p:cNvCxnSpPr>
          <p:nvPr/>
        </p:nvCxnSpPr>
        <p:spPr>
          <a:xfrm rot="-5400000" flipH="1">
            <a:off x="5024750" y="4323150"/>
            <a:ext cx="600" cy="715800"/>
          </a:xfrm>
          <a:prstGeom prst="curvedConnector3">
            <a:avLst>
              <a:gd name="adj1" fmla="val -39687500"/>
            </a:avLst>
          </a:prstGeom>
          <a:noFill/>
          <a:ln w="9525" cap="flat" cmpd="sng">
            <a:solidFill>
              <a:schemeClr val="dk2"/>
            </a:solidFill>
            <a:prstDash val="solid"/>
            <a:round/>
            <a:headEnd type="none" w="med" len="med"/>
            <a:tailEnd type="none" w="med" len="med"/>
          </a:ln>
        </p:spPr>
      </p:cxnSp>
      <p:cxnSp>
        <p:nvCxnSpPr>
          <p:cNvPr id="6048" name="Google Shape;6048;p106"/>
          <p:cNvCxnSpPr>
            <a:stCxn id="6044" idx="0"/>
            <a:endCxn id="6045" idx="0"/>
          </p:cNvCxnSpPr>
          <p:nvPr/>
        </p:nvCxnSpPr>
        <p:spPr>
          <a:xfrm rot="-5400000" flipH="1">
            <a:off x="5757235" y="4306500"/>
            <a:ext cx="600" cy="749100"/>
          </a:xfrm>
          <a:prstGeom prst="curvedConnector3">
            <a:avLst>
              <a:gd name="adj1" fmla="val -39687500"/>
            </a:avLst>
          </a:prstGeom>
          <a:noFill/>
          <a:ln w="9525" cap="flat" cmpd="sng">
            <a:solidFill>
              <a:schemeClr val="dk2"/>
            </a:solidFill>
            <a:prstDash val="solid"/>
            <a:round/>
            <a:headEnd type="none" w="med" len="med"/>
            <a:tailEnd type="none" w="med" len="med"/>
          </a:ln>
        </p:spPr>
      </p:cxnSp>
      <p:sp>
        <p:nvSpPr>
          <p:cNvPr id="6049" name="Google Shape;6049;p106"/>
          <p:cNvSpPr/>
          <p:nvPr/>
        </p:nvSpPr>
        <p:spPr>
          <a:xfrm>
            <a:off x="6839000" y="4680750"/>
            <a:ext cx="102900" cy="1029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050" name="Google Shape;6050;p106"/>
          <p:cNvCxnSpPr>
            <a:stCxn id="6045" idx="0"/>
            <a:endCxn id="6049" idx="0"/>
          </p:cNvCxnSpPr>
          <p:nvPr/>
        </p:nvCxnSpPr>
        <p:spPr>
          <a:xfrm rot="-5400000" flipH="1">
            <a:off x="6510915" y="4301850"/>
            <a:ext cx="600" cy="758400"/>
          </a:xfrm>
          <a:prstGeom prst="curvedConnector3">
            <a:avLst>
              <a:gd name="adj1" fmla="val -39687500"/>
            </a:avLst>
          </a:prstGeom>
          <a:noFill/>
          <a:ln w="9525" cap="flat" cmpd="sng">
            <a:solidFill>
              <a:schemeClr val="dk2"/>
            </a:solidFill>
            <a:prstDash val="solid"/>
            <a:round/>
            <a:headEnd type="none" w="med" len="med"/>
            <a:tailEnd type="none" w="med" len="med"/>
          </a:ln>
        </p:spPr>
      </p:cxnSp>
      <p:cxnSp>
        <p:nvCxnSpPr>
          <p:cNvPr id="6051" name="Google Shape;6051;p106"/>
          <p:cNvCxnSpPr>
            <a:stCxn id="6046" idx="6"/>
            <a:endCxn id="6041" idx="1"/>
          </p:cNvCxnSpPr>
          <p:nvPr/>
        </p:nvCxnSpPr>
        <p:spPr>
          <a:xfrm>
            <a:off x="4718600" y="4732200"/>
            <a:ext cx="107700" cy="0"/>
          </a:xfrm>
          <a:prstGeom prst="straightConnector1">
            <a:avLst/>
          </a:prstGeom>
          <a:noFill/>
          <a:ln w="9525" cap="flat" cmpd="sng">
            <a:solidFill>
              <a:schemeClr val="dk2"/>
            </a:solidFill>
            <a:prstDash val="solid"/>
            <a:round/>
            <a:headEnd type="none" w="med" len="med"/>
            <a:tailEnd type="none" w="med" len="med"/>
          </a:ln>
        </p:spPr>
      </p:cxnSp>
      <p:cxnSp>
        <p:nvCxnSpPr>
          <p:cNvPr id="6052" name="Google Shape;6052;p106"/>
          <p:cNvCxnSpPr>
            <a:stCxn id="6041" idx="3"/>
            <a:endCxn id="6044" idx="2"/>
          </p:cNvCxnSpPr>
          <p:nvPr/>
        </p:nvCxnSpPr>
        <p:spPr>
          <a:xfrm>
            <a:off x="5229500" y="4732200"/>
            <a:ext cx="102000" cy="0"/>
          </a:xfrm>
          <a:prstGeom prst="straightConnector1">
            <a:avLst/>
          </a:prstGeom>
          <a:noFill/>
          <a:ln w="9525" cap="flat" cmpd="sng">
            <a:solidFill>
              <a:schemeClr val="dk2"/>
            </a:solidFill>
            <a:prstDash val="solid"/>
            <a:round/>
            <a:headEnd type="none" w="med" len="med"/>
            <a:tailEnd type="none" w="med" len="med"/>
          </a:ln>
        </p:spPr>
      </p:cxnSp>
      <p:cxnSp>
        <p:nvCxnSpPr>
          <p:cNvPr id="6053" name="Google Shape;6053;p106"/>
          <p:cNvCxnSpPr>
            <a:stCxn id="6044" idx="6"/>
            <a:endCxn id="6042" idx="1"/>
          </p:cNvCxnSpPr>
          <p:nvPr/>
        </p:nvCxnSpPr>
        <p:spPr>
          <a:xfrm>
            <a:off x="5434435" y="4732200"/>
            <a:ext cx="129000" cy="0"/>
          </a:xfrm>
          <a:prstGeom prst="straightConnector1">
            <a:avLst/>
          </a:prstGeom>
          <a:noFill/>
          <a:ln w="9525" cap="flat" cmpd="sng">
            <a:solidFill>
              <a:schemeClr val="dk2"/>
            </a:solidFill>
            <a:prstDash val="solid"/>
            <a:round/>
            <a:headEnd type="none" w="med" len="med"/>
            <a:tailEnd type="none" w="med" len="med"/>
          </a:ln>
        </p:spPr>
      </p:cxnSp>
      <p:cxnSp>
        <p:nvCxnSpPr>
          <p:cNvPr id="6054" name="Google Shape;6054;p106"/>
          <p:cNvCxnSpPr>
            <a:stCxn id="6042" idx="3"/>
            <a:endCxn id="6045" idx="2"/>
          </p:cNvCxnSpPr>
          <p:nvPr/>
        </p:nvCxnSpPr>
        <p:spPr>
          <a:xfrm>
            <a:off x="5966696" y="4732200"/>
            <a:ext cx="114000" cy="0"/>
          </a:xfrm>
          <a:prstGeom prst="straightConnector1">
            <a:avLst/>
          </a:prstGeom>
          <a:noFill/>
          <a:ln w="9525" cap="flat" cmpd="sng">
            <a:solidFill>
              <a:schemeClr val="dk2"/>
            </a:solidFill>
            <a:prstDash val="solid"/>
            <a:round/>
            <a:headEnd type="none" w="med" len="med"/>
            <a:tailEnd type="none" w="med" len="med"/>
          </a:ln>
        </p:spPr>
      </p:cxnSp>
      <p:cxnSp>
        <p:nvCxnSpPr>
          <p:cNvPr id="6055" name="Google Shape;6055;p106"/>
          <p:cNvCxnSpPr>
            <a:stCxn id="6045" idx="6"/>
            <a:endCxn id="6043" idx="1"/>
          </p:cNvCxnSpPr>
          <p:nvPr/>
        </p:nvCxnSpPr>
        <p:spPr>
          <a:xfrm>
            <a:off x="6183465" y="4732200"/>
            <a:ext cx="117300" cy="0"/>
          </a:xfrm>
          <a:prstGeom prst="straightConnector1">
            <a:avLst/>
          </a:prstGeom>
          <a:noFill/>
          <a:ln w="9525" cap="flat" cmpd="sng">
            <a:solidFill>
              <a:schemeClr val="dk2"/>
            </a:solidFill>
            <a:prstDash val="solid"/>
            <a:round/>
            <a:headEnd type="none" w="med" len="med"/>
            <a:tailEnd type="none" w="med" len="med"/>
          </a:ln>
        </p:spPr>
      </p:cxnSp>
      <p:cxnSp>
        <p:nvCxnSpPr>
          <p:cNvPr id="6056" name="Google Shape;6056;p106"/>
          <p:cNvCxnSpPr>
            <a:stCxn id="6043" idx="3"/>
            <a:endCxn id="6049" idx="2"/>
          </p:cNvCxnSpPr>
          <p:nvPr/>
        </p:nvCxnSpPr>
        <p:spPr>
          <a:xfrm>
            <a:off x="6703900" y="4732200"/>
            <a:ext cx="135000" cy="0"/>
          </a:xfrm>
          <a:prstGeom prst="straightConnector1">
            <a:avLst/>
          </a:prstGeom>
          <a:noFill/>
          <a:ln w="9525" cap="flat" cmpd="sng">
            <a:solidFill>
              <a:schemeClr val="dk2"/>
            </a:solidFill>
            <a:prstDash val="solid"/>
            <a:round/>
            <a:headEnd type="none" w="med" len="med"/>
            <a:tailEnd type="none" w="med" len="med"/>
          </a:ln>
        </p:spPr>
      </p:cxnSp>
      <p:cxnSp>
        <p:nvCxnSpPr>
          <p:cNvPr id="6057" name="Google Shape;6057;p106"/>
          <p:cNvCxnSpPr>
            <a:stCxn id="6049" idx="6"/>
          </p:cNvCxnSpPr>
          <p:nvPr/>
        </p:nvCxnSpPr>
        <p:spPr>
          <a:xfrm rot="10800000" flipH="1">
            <a:off x="6941900" y="4724400"/>
            <a:ext cx="252600" cy="7800"/>
          </a:xfrm>
          <a:prstGeom prst="straightConnector1">
            <a:avLst/>
          </a:prstGeom>
          <a:noFill/>
          <a:ln w="9525" cap="flat" cmpd="sng">
            <a:solidFill>
              <a:schemeClr val="dk2"/>
            </a:solidFill>
            <a:prstDash val="solid"/>
            <a:round/>
            <a:headEnd type="none" w="med" len="med"/>
            <a:tailEnd type="triangle" w="med" len="med"/>
          </a:ln>
        </p:spPr>
      </p:cxnSp>
      <p:sp>
        <p:nvSpPr>
          <p:cNvPr id="6058" name="Google Shape;6058;p106"/>
          <p:cNvSpPr/>
          <p:nvPr/>
        </p:nvSpPr>
        <p:spPr>
          <a:xfrm>
            <a:off x="4826300" y="4129275"/>
            <a:ext cx="403200" cy="2625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R1</a:t>
            </a:r>
            <a:endParaRPr sz="1000"/>
          </a:p>
        </p:txBody>
      </p:sp>
      <p:sp>
        <p:nvSpPr>
          <p:cNvPr id="6059" name="Google Shape;6059;p106"/>
          <p:cNvSpPr/>
          <p:nvPr/>
        </p:nvSpPr>
        <p:spPr>
          <a:xfrm>
            <a:off x="5331535" y="4209075"/>
            <a:ext cx="102900" cy="1029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060" name="Google Shape;6060;p106"/>
          <p:cNvCxnSpPr>
            <a:stCxn id="6058" idx="3"/>
            <a:endCxn id="6059" idx="2"/>
          </p:cNvCxnSpPr>
          <p:nvPr/>
        </p:nvCxnSpPr>
        <p:spPr>
          <a:xfrm>
            <a:off x="5229500" y="4260525"/>
            <a:ext cx="102000" cy="0"/>
          </a:xfrm>
          <a:prstGeom prst="straightConnector1">
            <a:avLst/>
          </a:prstGeom>
          <a:noFill/>
          <a:ln w="9525" cap="flat" cmpd="sng">
            <a:solidFill>
              <a:schemeClr val="dk2"/>
            </a:solidFill>
            <a:prstDash val="solid"/>
            <a:round/>
            <a:headEnd type="none" w="med" len="med"/>
            <a:tailEnd type="none" w="med" len="med"/>
          </a:ln>
        </p:spPr>
      </p:cxnSp>
      <p:sp>
        <p:nvSpPr>
          <p:cNvPr id="6061" name="Google Shape;6061;p106"/>
          <p:cNvSpPr/>
          <p:nvPr/>
        </p:nvSpPr>
        <p:spPr>
          <a:xfrm>
            <a:off x="4826300" y="3705505"/>
            <a:ext cx="403200" cy="2625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R1</a:t>
            </a:r>
            <a:endParaRPr sz="1000"/>
          </a:p>
        </p:txBody>
      </p:sp>
      <p:sp>
        <p:nvSpPr>
          <p:cNvPr id="6062" name="Google Shape;6062;p106"/>
          <p:cNvSpPr/>
          <p:nvPr/>
        </p:nvSpPr>
        <p:spPr>
          <a:xfrm>
            <a:off x="5331535" y="3785305"/>
            <a:ext cx="102900" cy="1029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063" name="Google Shape;6063;p106"/>
          <p:cNvCxnSpPr>
            <a:stCxn id="6061" idx="3"/>
            <a:endCxn id="6062" idx="2"/>
          </p:cNvCxnSpPr>
          <p:nvPr/>
        </p:nvCxnSpPr>
        <p:spPr>
          <a:xfrm>
            <a:off x="5229500" y="3836755"/>
            <a:ext cx="102000" cy="0"/>
          </a:xfrm>
          <a:prstGeom prst="straightConnector1">
            <a:avLst/>
          </a:prstGeom>
          <a:noFill/>
          <a:ln w="9525" cap="flat" cmpd="sng">
            <a:solidFill>
              <a:schemeClr val="dk2"/>
            </a:solidFill>
            <a:prstDash val="solid"/>
            <a:round/>
            <a:headEnd type="none" w="med" len="med"/>
            <a:tailEnd type="none" w="med" len="med"/>
          </a:ln>
        </p:spPr>
      </p:cxnSp>
      <p:sp>
        <p:nvSpPr>
          <p:cNvPr id="6064" name="Google Shape;6064;p106"/>
          <p:cNvSpPr/>
          <p:nvPr/>
        </p:nvSpPr>
        <p:spPr>
          <a:xfrm>
            <a:off x="4826288" y="3214668"/>
            <a:ext cx="403200" cy="2625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R1</a:t>
            </a:r>
            <a:endParaRPr sz="1000"/>
          </a:p>
        </p:txBody>
      </p:sp>
      <p:sp>
        <p:nvSpPr>
          <p:cNvPr id="6065" name="Google Shape;6065;p106"/>
          <p:cNvSpPr/>
          <p:nvPr/>
        </p:nvSpPr>
        <p:spPr>
          <a:xfrm>
            <a:off x="5331523" y="3294468"/>
            <a:ext cx="102900" cy="1029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066" name="Google Shape;6066;p106"/>
          <p:cNvCxnSpPr>
            <a:stCxn id="6064" idx="3"/>
            <a:endCxn id="6065" idx="2"/>
          </p:cNvCxnSpPr>
          <p:nvPr/>
        </p:nvCxnSpPr>
        <p:spPr>
          <a:xfrm>
            <a:off x="5229488" y="3345918"/>
            <a:ext cx="102000" cy="0"/>
          </a:xfrm>
          <a:prstGeom prst="straightConnector1">
            <a:avLst/>
          </a:prstGeom>
          <a:noFill/>
          <a:ln w="9525" cap="flat" cmpd="sng">
            <a:solidFill>
              <a:schemeClr val="dk2"/>
            </a:solidFill>
            <a:prstDash val="solid"/>
            <a:round/>
            <a:headEnd type="none" w="med" len="med"/>
            <a:tailEnd type="none" w="med" len="med"/>
          </a:ln>
        </p:spPr>
      </p:cxnSp>
      <p:cxnSp>
        <p:nvCxnSpPr>
          <p:cNvPr id="6067" name="Google Shape;6067;p106"/>
          <p:cNvCxnSpPr>
            <a:endCxn id="6059" idx="0"/>
          </p:cNvCxnSpPr>
          <p:nvPr/>
        </p:nvCxnSpPr>
        <p:spPr>
          <a:xfrm rot="10800000" flipH="1">
            <a:off x="4665085" y="4209075"/>
            <a:ext cx="717900" cy="477000"/>
          </a:xfrm>
          <a:prstGeom prst="bentConnector4">
            <a:avLst>
              <a:gd name="adj1" fmla="val 444"/>
              <a:gd name="adj2" fmla="val 136567"/>
            </a:avLst>
          </a:prstGeom>
          <a:noFill/>
          <a:ln w="9525" cap="flat" cmpd="sng">
            <a:solidFill>
              <a:schemeClr val="dk2"/>
            </a:solidFill>
            <a:prstDash val="solid"/>
            <a:round/>
            <a:headEnd type="none" w="med" len="med"/>
            <a:tailEnd type="none" w="med" len="med"/>
          </a:ln>
        </p:spPr>
      </p:cxnSp>
      <p:cxnSp>
        <p:nvCxnSpPr>
          <p:cNvPr id="6068" name="Google Shape;6068;p106"/>
          <p:cNvCxnSpPr>
            <a:stCxn id="6046" idx="0"/>
            <a:endCxn id="6062" idx="0"/>
          </p:cNvCxnSpPr>
          <p:nvPr/>
        </p:nvCxnSpPr>
        <p:spPr>
          <a:xfrm rot="-5400000">
            <a:off x="4577300" y="3875100"/>
            <a:ext cx="895500" cy="715800"/>
          </a:xfrm>
          <a:prstGeom prst="bentConnector3">
            <a:avLst>
              <a:gd name="adj1" fmla="val 126585"/>
            </a:avLst>
          </a:prstGeom>
          <a:noFill/>
          <a:ln w="9525" cap="flat" cmpd="sng">
            <a:solidFill>
              <a:schemeClr val="dk2"/>
            </a:solidFill>
            <a:prstDash val="solid"/>
            <a:round/>
            <a:headEnd type="none" w="med" len="med"/>
            <a:tailEnd type="none" w="med" len="med"/>
          </a:ln>
        </p:spPr>
      </p:cxnSp>
      <p:cxnSp>
        <p:nvCxnSpPr>
          <p:cNvPr id="6069" name="Google Shape;6069;p106"/>
          <p:cNvCxnSpPr>
            <a:stCxn id="6046" idx="0"/>
            <a:endCxn id="6065" idx="0"/>
          </p:cNvCxnSpPr>
          <p:nvPr/>
        </p:nvCxnSpPr>
        <p:spPr>
          <a:xfrm rot="-5400000">
            <a:off x="4331900" y="3629700"/>
            <a:ext cx="1386300" cy="715800"/>
          </a:xfrm>
          <a:prstGeom prst="bentConnector3">
            <a:avLst>
              <a:gd name="adj1" fmla="val 117176"/>
            </a:avLst>
          </a:prstGeom>
          <a:noFill/>
          <a:ln w="9525" cap="flat" cmpd="sng">
            <a:solidFill>
              <a:schemeClr val="dk2"/>
            </a:solidFill>
            <a:prstDash val="solid"/>
            <a:round/>
            <a:headEnd type="none" w="med" len="med"/>
            <a:tailEnd type="none" w="med" len="med"/>
          </a:ln>
        </p:spPr>
      </p:cxnSp>
      <p:sp>
        <p:nvSpPr>
          <p:cNvPr id="6070" name="Google Shape;6070;p106"/>
          <p:cNvSpPr/>
          <p:nvPr/>
        </p:nvSpPr>
        <p:spPr>
          <a:xfrm>
            <a:off x="5563496" y="3705500"/>
            <a:ext cx="403200" cy="2625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R2</a:t>
            </a:r>
            <a:endParaRPr sz="1000"/>
          </a:p>
        </p:txBody>
      </p:sp>
      <p:sp>
        <p:nvSpPr>
          <p:cNvPr id="6071" name="Google Shape;6071;p106"/>
          <p:cNvSpPr/>
          <p:nvPr/>
        </p:nvSpPr>
        <p:spPr>
          <a:xfrm>
            <a:off x="6080565" y="3785300"/>
            <a:ext cx="102900" cy="1029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072" name="Google Shape;6072;p106"/>
          <p:cNvCxnSpPr>
            <a:stCxn id="6059" idx="6"/>
            <a:endCxn id="6045" idx="0"/>
          </p:cNvCxnSpPr>
          <p:nvPr/>
        </p:nvCxnSpPr>
        <p:spPr>
          <a:xfrm>
            <a:off x="5434435" y="4260525"/>
            <a:ext cx="697500" cy="420300"/>
          </a:xfrm>
          <a:prstGeom prst="curvedConnector2">
            <a:avLst/>
          </a:prstGeom>
          <a:noFill/>
          <a:ln w="9525" cap="flat" cmpd="sng">
            <a:solidFill>
              <a:schemeClr val="dk2"/>
            </a:solidFill>
            <a:prstDash val="solid"/>
            <a:round/>
            <a:headEnd type="none" w="med" len="med"/>
            <a:tailEnd type="none" w="med" len="med"/>
          </a:ln>
        </p:spPr>
      </p:cxnSp>
      <p:cxnSp>
        <p:nvCxnSpPr>
          <p:cNvPr id="6073" name="Google Shape;6073;p106"/>
          <p:cNvCxnSpPr>
            <a:stCxn id="6062" idx="6"/>
            <a:endCxn id="6070" idx="1"/>
          </p:cNvCxnSpPr>
          <p:nvPr/>
        </p:nvCxnSpPr>
        <p:spPr>
          <a:xfrm>
            <a:off x="5434435" y="3836755"/>
            <a:ext cx="129000" cy="0"/>
          </a:xfrm>
          <a:prstGeom prst="straightConnector1">
            <a:avLst/>
          </a:prstGeom>
          <a:noFill/>
          <a:ln w="9525" cap="flat" cmpd="sng">
            <a:solidFill>
              <a:schemeClr val="dk2"/>
            </a:solidFill>
            <a:prstDash val="solid"/>
            <a:round/>
            <a:headEnd type="none" w="med" len="med"/>
            <a:tailEnd type="none" w="med" len="med"/>
          </a:ln>
        </p:spPr>
      </p:cxnSp>
      <p:cxnSp>
        <p:nvCxnSpPr>
          <p:cNvPr id="6074" name="Google Shape;6074;p106"/>
          <p:cNvCxnSpPr>
            <a:stCxn id="6070" idx="3"/>
            <a:endCxn id="6071" idx="2"/>
          </p:cNvCxnSpPr>
          <p:nvPr/>
        </p:nvCxnSpPr>
        <p:spPr>
          <a:xfrm>
            <a:off x="5966696" y="3836750"/>
            <a:ext cx="114000" cy="0"/>
          </a:xfrm>
          <a:prstGeom prst="straightConnector1">
            <a:avLst/>
          </a:prstGeom>
          <a:noFill/>
          <a:ln w="9525" cap="flat" cmpd="sng">
            <a:solidFill>
              <a:schemeClr val="dk2"/>
            </a:solidFill>
            <a:prstDash val="solid"/>
            <a:round/>
            <a:headEnd type="none" w="med" len="med"/>
            <a:tailEnd type="none" w="med" len="med"/>
          </a:ln>
        </p:spPr>
      </p:cxnSp>
      <p:cxnSp>
        <p:nvCxnSpPr>
          <p:cNvPr id="6075" name="Google Shape;6075;p106"/>
          <p:cNvCxnSpPr>
            <a:stCxn id="6065" idx="6"/>
            <a:endCxn id="6071" idx="0"/>
          </p:cNvCxnSpPr>
          <p:nvPr/>
        </p:nvCxnSpPr>
        <p:spPr>
          <a:xfrm>
            <a:off x="5434423" y="3345918"/>
            <a:ext cx="697500" cy="439500"/>
          </a:xfrm>
          <a:prstGeom prst="curvedConnector2">
            <a:avLst/>
          </a:prstGeom>
          <a:noFill/>
          <a:ln w="9525" cap="flat" cmpd="sng">
            <a:solidFill>
              <a:schemeClr val="dk2"/>
            </a:solidFill>
            <a:prstDash val="solid"/>
            <a:round/>
            <a:headEnd type="none" w="med" len="med"/>
            <a:tailEnd type="none" w="med" len="med"/>
          </a:ln>
        </p:spPr>
      </p:cxnSp>
      <p:cxnSp>
        <p:nvCxnSpPr>
          <p:cNvPr id="6076" name="Google Shape;6076;p106"/>
          <p:cNvCxnSpPr>
            <a:stCxn id="6071" idx="6"/>
            <a:endCxn id="6049" idx="0"/>
          </p:cNvCxnSpPr>
          <p:nvPr/>
        </p:nvCxnSpPr>
        <p:spPr>
          <a:xfrm>
            <a:off x="6183465" y="3836750"/>
            <a:ext cx="707100" cy="843900"/>
          </a:xfrm>
          <a:prstGeom prst="curvedConnector2">
            <a:avLst/>
          </a:prstGeom>
          <a:noFill/>
          <a:ln w="9525" cap="flat" cmpd="sng">
            <a:solidFill>
              <a:schemeClr val="dk2"/>
            </a:solidFill>
            <a:prstDash val="solid"/>
            <a:round/>
            <a:headEnd type="none" w="med" len="med"/>
            <a:tailEnd type="none" w="med" len="med"/>
          </a:ln>
        </p:spPr>
      </p:cxnSp>
      <p:cxnSp>
        <p:nvCxnSpPr>
          <p:cNvPr id="6077" name="Google Shape;6077;p106"/>
          <p:cNvCxnSpPr>
            <a:stCxn id="6046" idx="0"/>
            <a:endCxn id="6058" idx="1"/>
          </p:cNvCxnSpPr>
          <p:nvPr/>
        </p:nvCxnSpPr>
        <p:spPr>
          <a:xfrm rot="-5400000">
            <a:off x="4536650" y="4390950"/>
            <a:ext cx="420300" cy="159300"/>
          </a:xfrm>
          <a:prstGeom prst="curvedConnector2">
            <a:avLst/>
          </a:prstGeom>
          <a:noFill/>
          <a:ln w="9525" cap="flat" cmpd="sng">
            <a:solidFill>
              <a:schemeClr val="dk2"/>
            </a:solidFill>
            <a:prstDash val="solid"/>
            <a:round/>
            <a:headEnd type="none" w="med" len="med"/>
            <a:tailEnd type="none" w="med" len="med"/>
          </a:ln>
        </p:spPr>
      </p:cxnSp>
      <p:cxnSp>
        <p:nvCxnSpPr>
          <p:cNvPr id="6078" name="Google Shape;6078;p106"/>
          <p:cNvCxnSpPr>
            <a:stCxn id="6046" idx="0"/>
            <a:endCxn id="6061" idx="1"/>
          </p:cNvCxnSpPr>
          <p:nvPr/>
        </p:nvCxnSpPr>
        <p:spPr>
          <a:xfrm rot="-5400000">
            <a:off x="4324850" y="4179150"/>
            <a:ext cx="843900" cy="159300"/>
          </a:xfrm>
          <a:prstGeom prst="curvedConnector2">
            <a:avLst/>
          </a:prstGeom>
          <a:noFill/>
          <a:ln w="9525" cap="flat" cmpd="sng">
            <a:solidFill>
              <a:schemeClr val="dk2"/>
            </a:solidFill>
            <a:prstDash val="solid"/>
            <a:round/>
            <a:headEnd type="none" w="med" len="med"/>
            <a:tailEnd type="none" w="med" len="med"/>
          </a:ln>
        </p:spPr>
      </p:cxnSp>
      <p:cxnSp>
        <p:nvCxnSpPr>
          <p:cNvPr id="6079" name="Google Shape;6079;p106"/>
          <p:cNvCxnSpPr>
            <a:stCxn id="6046" idx="0"/>
            <a:endCxn id="6064" idx="1"/>
          </p:cNvCxnSpPr>
          <p:nvPr/>
        </p:nvCxnSpPr>
        <p:spPr>
          <a:xfrm rot="-5400000">
            <a:off x="4079300" y="3933900"/>
            <a:ext cx="1334700" cy="159000"/>
          </a:xfrm>
          <a:prstGeom prst="curvedConnector2">
            <a:avLst/>
          </a:prstGeom>
          <a:noFill/>
          <a:ln w="9525" cap="flat" cmpd="sng">
            <a:solidFill>
              <a:schemeClr val="dk2"/>
            </a:solidFill>
            <a:prstDash val="solid"/>
            <a:round/>
            <a:headEnd type="none" w="med" len="med"/>
            <a:tailEnd type="none" w="med" len="med"/>
          </a:ln>
        </p:spPr>
      </p:cxnSp>
      <p:sp>
        <p:nvSpPr>
          <p:cNvPr id="6080" name="Google Shape;6080;p106"/>
          <p:cNvSpPr/>
          <p:nvPr/>
        </p:nvSpPr>
        <p:spPr>
          <a:xfrm>
            <a:off x="1800124" y="1077492"/>
            <a:ext cx="11004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Stacked layers</a:t>
            </a:r>
            <a:endParaRPr sz="1000"/>
          </a:p>
        </p:txBody>
      </p:sp>
      <p:cxnSp>
        <p:nvCxnSpPr>
          <p:cNvPr id="6081" name="Google Shape;6081;p106"/>
          <p:cNvCxnSpPr>
            <a:endCxn id="6080" idx="0"/>
          </p:cNvCxnSpPr>
          <p:nvPr/>
        </p:nvCxnSpPr>
        <p:spPr>
          <a:xfrm>
            <a:off x="2350324" y="721392"/>
            <a:ext cx="0" cy="356100"/>
          </a:xfrm>
          <a:prstGeom prst="straightConnector1">
            <a:avLst/>
          </a:prstGeom>
          <a:noFill/>
          <a:ln w="9525" cap="flat" cmpd="sng">
            <a:solidFill>
              <a:schemeClr val="dk2"/>
            </a:solidFill>
            <a:prstDash val="solid"/>
            <a:round/>
            <a:headEnd type="none" w="med" len="med"/>
            <a:tailEnd type="triangle" w="med" len="med"/>
          </a:ln>
        </p:spPr>
      </p:cxnSp>
      <p:sp>
        <p:nvSpPr>
          <p:cNvPr id="6082" name="Google Shape;6082;p106"/>
          <p:cNvSpPr/>
          <p:nvPr/>
        </p:nvSpPr>
        <p:spPr>
          <a:xfrm>
            <a:off x="1770563" y="326542"/>
            <a:ext cx="1159500" cy="394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Previous input</a:t>
            </a:r>
            <a:endParaRPr sz="1000"/>
          </a:p>
        </p:txBody>
      </p:sp>
      <p:sp>
        <p:nvSpPr>
          <p:cNvPr id="6083" name="Google Shape;6083;p106"/>
          <p:cNvSpPr txBox="1"/>
          <p:nvPr/>
        </p:nvSpPr>
        <p:spPr>
          <a:xfrm>
            <a:off x="2104070" y="674592"/>
            <a:ext cx="206100" cy="49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t>x</a:t>
            </a:r>
            <a:endParaRPr sz="1200"/>
          </a:p>
        </p:txBody>
      </p:sp>
      <p:sp>
        <p:nvSpPr>
          <p:cNvPr id="6084" name="Google Shape;6084;p106"/>
          <p:cNvSpPr txBox="1"/>
          <p:nvPr/>
        </p:nvSpPr>
        <p:spPr>
          <a:xfrm>
            <a:off x="1374112" y="1070308"/>
            <a:ext cx="899700" cy="39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t>F(x)</a:t>
            </a:r>
            <a:endParaRPr sz="1200"/>
          </a:p>
        </p:txBody>
      </p:sp>
      <p:cxnSp>
        <p:nvCxnSpPr>
          <p:cNvPr id="6085" name="Google Shape;6085;p106"/>
          <p:cNvCxnSpPr/>
          <p:nvPr/>
        </p:nvCxnSpPr>
        <p:spPr>
          <a:xfrm>
            <a:off x="2350313" y="1476008"/>
            <a:ext cx="0" cy="356100"/>
          </a:xfrm>
          <a:prstGeom prst="straightConnector1">
            <a:avLst/>
          </a:prstGeom>
          <a:noFill/>
          <a:ln w="9525" cap="flat" cmpd="sng">
            <a:solidFill>
              <a:schemeClr val="dk2"/>
            </a:solidFill>
            <a:prstDash val="solid"/>
            <a:round/>
            <a:headEnd type="none" w="med" len="med"/>
            <a:tailEnd type="triangle" w="med" len="med"/>
          </a:ln>
        </p:spPr>
      </p:cxnSp>
      <p:sp>
        <p:nvSpPr>
          <p:cNvPr id="6086" name="Google Shape;6086;p106"/>
          <p:cNvSpPr txBox="1"/>
          <p:nvPr/>
        </p:nvSpPr>
        <p:spPr>
          <a:xfrm>
            <a:off x="1900462" y="1752233"/>
            <a:ext cx="899700" cy="394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t>y=F(x)</a:t>
            </a:r>
            <a:endParaRPr sz="1200"/>
          </a:p>
        </p:txBody>
      </p:sp>
      <p:sp>
        <p:nvSpPr>
          <p:cNvPr id="6087" name="Google Shape;6087;p106"/>
          <p:cNvSpPr/>
          <p:nvPr/>
        </p:nvSpPr>
        <p:spPr>
          <a:xfrm>
            <a:off x="4479740" y="1066850"/>
            <a:ext cx="11004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Stacked layers</a:t>
            </a:r>
            <a:endParaRPr sz="1000"/>
          </a:p>
        </p:txBody>
      </p:sp>
      <p:cxnSp>
        <p:nvCxnSpPr>
          <p:cNvPr id="6088" name="Google Shape;6088;p106"/>
          <p:cNvCxnSpPr>
            <a:endCxn id="6087" idx="0"/>
          </p:cNvCxnSpPr>
          <p:nvPr/>
        </p:nvCxnSpPr>
        <p:spPr>
          <a:xfrm>
            <a:off x="5029940" y="710750"/>
            <a:ext cx="0" cy="356100"/>
          </a:xfrm>
          <a:prstGeom prst="straightConnector1">
            <a:avLst/>
          </a:prstGeom>
          <a:noFill/>
          <a:ln w="9525" cap="flat" cmpd="sng">
            <a:solidFill>
              <a:schemeClr val="dk2"/>
            </a:solidFill>
            <a:prstDash val="solid"/>
            <a:round/>
            <a:headEnd type="none" w="med" len="med"/>
            <a:tailEnd type="triangle" w="med" len="med"/>
          </a:ln>
        </p:spPr>
      </p:cxnSp>
      <p:sp>
        <p:nvSpPr>
          <p:cNvPr id="6089" name="Google Shape;6089;p106"/>
          <p:cNvSpPr/>
          <p:nvPr/>
        </p:nvSpPr>
        <p:spPr>
          <a:xfrm>
            <a:off x="4450179" y="315900"/>
            <a:ext cx="1159500" cy="394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Previous input</a:t>
            </a:r>
            <a:endParaRPr sz="1000"/>
          </a:p>
        </p:txBody>
      </p:sp>
      <p:sp>
        <p:nvSpPr>
          <p:cNvPr id="6090" name="Google Shape;6090;p106"/>
          <p:cNvSpPr txBox="1"/>
          <p:nvPr/>
        </p:nvSpPr>
        <p:spPr>
          <a:xfrm>
            <a:off x="4783687" y="678667"/>
            <a:ext cx="206100" cy="49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t>x</a:t>
            </a:r>
            <a:endParaRPr sz="1200"/>
          </a:p>
        </p:txBody>
      </p:sp>
      <p:sp>
        <p:nvSpPr>
          <p:cNvPr id="6091" name="Google Shape;6091;p106"/>
          <p:cNvSpPr txBox="1"/>
          <p:nvPr/>
        </p:nvSpPr>
        <p:spPr>
          <a:xfrm>
            <a:off x="4053729" y="1059667"/>
            <a:ext cx="899700" cy="39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t>F(x)</a:t>
            </a:r>
            <a:endParaRPr sz="1200"/>
          </a:p>
        </p:txBody>
      </p:sp>
      <p:cxnSp>
        <p:nvCxnSpPr>
          <p:cNvPr id="6092" name="Google Shape;6092;p106"/>
          <p:cNvCxnSpPr/>
          <p:nvPr/>
        </p:nvCxnSpPr>
        <p:spPr>
          <a:xfrm flipH="1">
            <a:off x="5028729" y="1465367"/>
            <a:ext cx="1200" cy="163800"/>
          </a:xfrm>
          <a:prstGeom prst="straightConnector1">
            <a:avLst/>
          </a:prstGeom>
          <a:noFill/>
          <a:ln w="9525" cap="flat" cmpd="sng">
            <a:solidFill>
              <a:schemeClr val="dk2"/>
            </a:solidFill>
            <a:prstDash val="solid"/>
            <a:round/>
            <a:headEnd type="none" w="med" len="med"/>
            <a:tailEnd type="triangle" w="med" len="med"/>
          </a:ln>
        </p:spPr>
      </p:cxnSp>
      <p:sp>
        <p:nvSpPr>
          <p:cNvPr id="6093" name="Google Shape;6093;p106"/>
          <p:cNvSpPr txBox="1"/>
          <p:nvPr/>
        </p:nvSpPr>
        <p:spPr>
          <a:xfrm>
            <a:off x="4580079" y="1994400"/>
            <a:ext cx="899700" cy="394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t>y=F(x)+x</a:t>
            </a:r>
            <a:endParaRPr sz="1200"/>
          </a:p>
        </p:txBody>
      </p:sp>
      <p:sp>
        <p:nvSpPr>
          <p:cNvPr id="6094" name="Google Shape;6094;p106"/>
          <p:cNvSpPr/>
          <p:nvPr/>
        </p:nvSpPr>
        <p:spPr>
          <a:xfrm>
            <a:off x="4909563" y="1627100"/>
            <a:ext cx="252000" cy="2520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095" name="Google Shape;6095;p106"/>
          <p:cNvCxnSpPr/>
          <p:nvPr/>
        </p:nvCxnSpPr>
        <p:spPr>
          <a:xfrm>
            <a:off x="5043488" y="863800"/>
            <a:ext cx="868200" cy="0"/>
          </a:xfrm>
          <a:prstGeom prst="straightConnector1">
            <a:avLst/>
          </a:prstGeom>
          <a:noFill/>
          <a:ln w="9525" cap="flat" cmpd="sng">
            <a:solidFill>
              <a:schemeClr val="dk2"/>
            </a:solidFill>
            <a:prstDash val="solid"/>
            <a:round/>
            <a:headEnd type="none" w="med" len="med"/>
            <a:tailEnd type="none" w="med" len="med"/>
          </a:ln>
        </p:spPr>
      </p:cxnSp>
      <p:cxnSp>
        <p:nvCxnSpPr>
          <p:cNvPr id="6096" name="Google Shape;6096;p106"/>
          <p:cNvCxnSpPr/>
          <p:nvPr/>
        </p:nvCxnSpPr>
        <p:spPr>
          <a:xfrm>
            <a:off x="5911779" y="856433"/>
            <a:ext cx="0" cy="902400"/>
          </a:xfrm>
          <a:prstGeom prst="straightConnector1">
            <a:avLst/>
          </a:prstGeom>
          <a:noFill/>
          <a:ln w="9525" cap="flat" cmpd="sng">
            <a:solidFill>
              <a:schemeClr val="dk2"/>
            </a:solidFill>
            <a:prstDash val="solid"/>
            <a:round/>
            <a:headEnd type="none" w="med" len="med"/>
            <a:tailEnd type="none" w="med" len="med"/>
          </a:ln>
        </p:spPr>
      </p:cxnSp>
      <p:cxnSp>
        <p:nvCxnSpPr>
          <p:cNvPr id="6097" name="Google Shape;6097;p106"/>
          <p:cNvCxnSpPr/>
          <p:nvPr/>
        </p:nvCxnSpPr>
        <p:spPr>
          <a:xfrm>
            <a:off x="5161563" y="1759700"/>
            <a:ext cx="756600" cy="0"/>
          </a:xfrm>
          <a:prstGeom prst="straightConnector1">
            <a:avLst/>
          </a:prstGeom>
          <a:noFill/>
          <a:ln w="9525" cap="flat" cmpd="sng">
            <a:solidFill>
              <a:schemeClr val="dk2"/>
            </a:solidFill>
            <a:prstDash val="solid"/>
            <a:round/>
            <a:headEnd type="triangle" w="med" len="med"/>
            <a:tailEnd type="none" w="med" len="med"/>
          </a:ln>
        </p:spPr>
      </p:cxnSp>
      <p:sp>
        <p:nvSpPr>
          <p:cNvPr id="6098" name="Google Shape;6098;p106"/>
          <p:cNvSpPr txBox="1"/>
          <p:nvPr/>
        </p:nvSpPr>
        <p:spPr>
          <a:xfrm>
            <a:off x="5855142" y="1082500"/>
            <a:ext cx="1925700" cy="49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t>x </a:t>
            </a:r>
            <a:endParaRPr sz="1200"/>
          </a:p>
          <a:p>
            <a:pPr marL="0" lvl="0" indent="0" algn="l" rtl="0">
              <a:spcBef>
                <a:spcPts val="0"/>
              </a:spcBef>
              <a:spcAft>
                <a:spcPts val="0"/>
              </a:spcAft>
              <a:buNone/>
            </a:pPr>
            <a:r>
              <a:rPr lang="en" sz="1200"/>
              <a:t>identity</a:t>
            </a:r>
            <a:endParaRPr sz="1200"/>
          </a:p>
        </p:txBody>
      </p:sp>
      <p:cxnSp>
        <p:nvCxnSpPr>
          <p:cNvPr id="6099" name="Google Shape;6099;p106"/>
          <p:cNvCxnSpPr>
            <a:stCxn id="6094" idx="4"/>
          </p:cNvCxnSpPr>
          <p:nvPr/>
        </p:nvCxnSpPr>
        <p:spPr>
          <a:xfrm>
            <a:off x="5035563" y="1879100"/>
            <a:ext cx="0" cy="198900"/>
          </a:xfrm>
          <a:prstGeom prst="straightConnector1">
            <a:avLst/>
          </a:prstGeom>
          <a:noFill/>
          <a:ln w="9525" cap="flat" cmpd="sng">
            <a:solidFill>
              <a:schemeClr val="dk2"/>
            </a:solidFill>
            <a:prstDash val="solid"/>
            <a:round/>
            <a:headEnd type="none" w="med" len="med"/>
            <a:tailEnd type="triangle" w="med" len="med"/>
          </a:ln>
        </p:spPr>
      </p:cxnSp>
      <p:sp>
        <p:nvSpPr>
          <p:cNvPr id="6100" name="Google Shape;6100;p106"/>
          <p:cNvSpPr txBox="1"/>
          <p:nvPr/>
        </p:nvSpPr>
        <p:spPr>
          <a:xfrm>
            <a:off x="4751751" y="1569730"/>
            <a:ext cx="574200" cy="252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t>+</a:t>
            </a:r>
            <a:endParaRPr sz="1200"/>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6104"/>
        <p:cNvGrpSpPr/>
        <p:nvPr/>
      </p:nvGrpSpPr>
      <p:grpSpPr>
        <a:xfrm>
          <a:off x="0" y="0"/>
          <a:ext cx="0" cy="0"/>
          <a:chOff x="0" y="0"/>
          <a:chExt cx="0" cy="0"/>
        </a:xfrm>
      </p:grpSpPr>
      <p:sp>
        <p:nvSpPr>
          <p:cNvPr id="6105" name="Google Shape;6105;p107"/>
          <p:cNvSpPr/>
          <p:nvPr/>
        </p:nvSpPr>
        <p:spPr>
          <a:xfrm rot="5400000">
            <a:off x="452075" y="2452330"/>
            <a:ext cx="834300" cy="275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Input</a:t>
            </a:r>
            <a:endParaRPr sz="1200"/>
          </a:p>
        </p:txBody>
      </p:sp>
      <p:sp>
        <p:nvSpPr>
          <p:cNvPr id="6106" name="Google Shape;6106;p107"/>
          <p:cNvSpPr/>
          <p:nvPr/>
        </p:nvSpPr>
        <p:spPr>
          <a:xfrm rot="5400000">
            <a:off x="816925" y="2453330"/>
            <a:ext cx="8343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a:t>
            </a:r>
            <a:endParaRPr sz="1200"/>
          </a:p>
        </p:txBody>
      </p:sp>
      <p:sp>
        <p:nvSpPr>
          <p:cNvPr id="6107" name="Google Shape;6107;p107"/>
          <p:cNvSpPr/>
          <p:nvPr/>
        </p:nvSpPr>
        <p:spPr>
          <a:xfrm rot="5400000">
            <a:off x="3111696" y="2444405"/>
            <a:ext cx="8343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Avg-Pool</a:t>
            </a:r>
            <a:endParaRPr sz="1200"/>
          </a:p>
        </p:txBody>
      </p:sp>
      <p:cxnSp>
        <p:nvCxnSpPr>
          <p:cNvPr id="6108" name="Google Shape;6108;p107"/>
          <p:cNvCxnSpPr>
            <a:stCxn id="6105" idx="0"/>
            <a:endCxn id="6106" idx="2"/>
          </p:cNvCxnSpPr>
          <p:nvPr/>
        </p:nvCxnSpPr>
        <p:spPr>
          <a:xfrm>
            <a:off x="1006775" y="2589880"/>
            <a:ext cx="89700" cy="900"/>
          </a:xfrm>
          <a:prstGeom prst="straightConnector1">
            <a:avLst/>
          </a:prstGeom>
          <a:noFill/>
          <a:ln w="9525" cap="flat" cmpd="sng">
            <a:solidFill>
              <a:schemeClr val="dk2"/>
            </a:solidFill>
            <a:prstDash val="solid"/>
            <a:round/>
            <a:headEnd type="none" w="med" len="med"/>
            <a:tailEnd type="none" w="med" len="med"/>
          </a:ln>
        </p:spPr>
      </p:cxnSp>
      <p:cxnSp>
        <p:nvCxnSpPr>
          <p:cNvPr id="6109" name="Google Shape;6109;p107"/>
          <p:cNvCxnSpPr>
            <a:stCxn id="6107" idx="0"/>
            <a:endCxn id="6107" idx="0"/>
          </p:cNvCxnSpPr>
          <p:nvPr/>
        </p:nvCxnSpPr>
        <p:spPr>
          <a:xfrm>
            <a:off x="3666396" y="2581955"/>
            <a:ext cx="0" cy="0"/>
          </a:xfrm>
          <a:prstGeom prst="straightConnector1">
            <a:avLst/>
          </a:prstGeom>
          <a:noFill/>
          <a:ln w="9525" cap="flat" cmpd="sng">
            <a:solidFill>
              <a:schemeClr val="dk2"/>
            </a:solidFill>
            <a:prstDash val="solid"/>
            <a:round/>
            <a:headEnd type="none" w="med" len="med"/>
            <a:tailEnd type="none" w="med" len="med"/>
          </a:ln>
        </p:spPr>
      </p:cxnSp>
      <p:cxnSp>
        <p:nvCxnSpPr>
          <p:cNvPr id="6110" name="Google Shape;6110;p107"/>
          <p:cNvCxnSpPr>
            <a:stCxn id="6107" idx="0"/>
            <a:endCxn id="6107" idx="0"/>
          </p:cNvCxnSpPr>
          <p:nvPr/>
        </p:nvCxnSpPr>
        <p:spPr>
          <a:xfrm>
            <a:off x="3666396" y="2581955"/>
            <a:ext cx="0" cy="0"/>
          </a:xfrm>
          <a:prstGeom prst="straightConnector1">
            <a:avLst/>
          </a:prstGeom>
          <a:noFill/>
          <a:ln w="9525" cap="flat" cmpd="sng">
            <a:solidFill>
              <a:schemeClr val="dk2"/>
            </a:solidFill>
            <a:prstDash val="solid"/>
            <a:round/>
            <a:headEnd type="none" w="med" len="med"/>
            <a:tailEnd type="none" w="med" len="med"/>
          </a:ln>
        </p:spPr>
      </p:cxnSp>
      <p:cxnSp>
        <p:nvCxnSpPr>
          <p:cNvPr id="6111" name="Google Shape;6111;p107"/>
          <p:cNvCxnSpPr>
            <a:stCxn id="6107" idx="0"/>
            <a:endCxn id="6107" idx="0"/>
          </p:cNvCxnSpPr>
          <p:nvPr/>
        </p:nvCxnSpPr>
        <p:spPr>
          <a:xfrm>
            <a:off x="3666396" y="2581955"/>
            <a:ext cx="0" cy="0"/>
          </a:xfrm>
          <a:prstGeom prst="straightConnector1">
            <a:avLst/>
          </a:prstGeom>
          <a:noFill/>
          <a:ln w="9525" cap="flat" cmpd="sng">
            <a:solidFill>
              <a:schemeClr val="dk2"/>
            </a:solidFill>
            <a:prstDash val="solid"/>
            <a:round/>
            <a:headEnd type="none" w="med" len="med"/>
            <a:tailEnd type="none" w="med" len="med"/>
          </a:ln>
        </p:spPr>
      </p:cxnSp>
      <p:cxnSp>
        <p:nvCxnSpPr>
          <p:cNvPr id="6112" name="Google Shape;6112;p107"/>
          <p:cNvCxnSpPr/>
          <p:nvPr/>
        </p:nvCxnSpPr>
        <p:spPr>
          <a:xfrm>
            <a:off x="3129275" y="2560030"/>
            <a:ext cx="0" cy="0"/>
          </a:xfrm>
          <a:prstGeom prst="straightConnector1">
            <a:avLst/>
          </a:prstGeom>
          <a:noFill/>
          <a:ln w="9525" cap="flat" cmpd="sng">
            <a:solidFill>
              <a:schemeClr val="dk2"/>
            </a:solidFill>
            <a:prstDash val="solid"/>
            <a:round/>
            <a:headEnd type="none" w="med" len="med"/>
            <a:tailEnd type="none" w="med" len="med"/>
          </a:ln>
        </p:spPr>
      </p:cxnSp>
      <p:cxnSp>
        <p:nvCxnSpPr>
          <p:cNvPr id="6113" name="Google Shape;6113;p107"/>
          <p:cNvCxnSpPr/>
          <p:nvPr/>
        </p:nvCxnSpPr>
        <p:spPr>
          <a:xfrm>
            <a:off x="3129275" y="2560030"/>
            <a:ext cx="0" cy="0"/>
          </a:xfrm>
          <a:prstGeom prst="straightConnector1">
            <a:avLst/>
          </a:prstGeom>
          <a:noFill/>
          <a:ln w="9525" cap="flat" cmpd="sng">
            <a:solidFill>
              <a:schemeClr val="dk2"/>
            </a:solidFill>
            <a:prstDash val="solid"/>
            <a:round/>
            <a:headEnd type="none" w="med" len="med"/>
            <a:tailEnd type="none" w="med" len="med"/>
          </a:ln>
        </p:spPr>
      </p:cxnSp>
      <p:cxnSp>
        <p:nvCxnSpPr>
          <p:cNvPr id="6114" name="Google Shape;6114;p107"/>
          <p:cNvCxnSpPr>
            <a:stCxn id="6107" idx="2"/>
          </p:cNvCxnSpPr>
          <p:nvPr/>
        </p:nvCxnSpPr>
        <p:spPr>
          <a:xfrm rot="10800000">
            <a:off x="3323796" y="2581955"/>
            <a:ext cx="67500" cy="0"/>
          </a:xfrm>
          <a:prstGeom prst="straightConnector1">
            <a:avLst/>
          </a:prstGeom>
          <a:noFill/>
          <a:ln w="9525" cap="flat" cmpd="sng">
            <a:solidFill>
              <a:schemeClr val="dk2"/>
            </a:solidFill>
            <a:prstDash val="solid"/>
            <a:round/>
            <a:headEnd type="none" w="med" len="med"/>
            <a:tailEnd type="none" w="med" len="med"/>
          </a:ln>
        </p:spPr>
      </p:cxnSp>
      <p:cxnSp>
        <p:nvCxnSpPr>
          <p:cNvPr id="6115" name="Google Shape;6115;p107"/>
          <p:cNvCxnSpPr>
            <a:endCxn id="6106" idx="0"/>
          </p:cNvCxnSpPr>
          <p:nvPr/>
        </p:nvCxnSpPr>
        <p:spPr>
          <a:xfrm rot="10800000">
            <a:off x="1371625" y="2590880"/>
            <a:ext cx="67500" cy="0"/>
          </a:xfrm>
          <a:prstGeom prst="straightConnector1">
            <a:avLst/>
          </a:prstGeom>
          <a:noFill/>
          <a:ln w="9525" cap="flat" cmpd="sng">
            <a:solidFill>
              <a:schemeClr val="dk2"/>
            </a:solidFill>
            <a:prstDash val="solid"/>
            <a:round/>
            <a:headEnd type="none" w="med" len="med"/>
            <a:tailEnd type="none" w="med" len="med"/>
          </a:ln>
        </p:spPr>
      </p:cxnSp>
      <p:cxnSp>
        <p:nvCxnSpPr>
          <p:cNvPr id="6116" name="Google Shape;6116;p107"/>
          <p:cNvCxnSpPr/>
          <p:nvPr/>
        </p:nvCxnSpPr>
        <p:spPr>
          <a:xfrm>
            <a:off x="3281675" y="2712430"/>
            <a:ext cx="0" cy="0"/>
          </a:xfrm>
          <a:prstGeom prst="straightConnector1">
            <a:avLst/>
          </a:prstGeom>
          <a:noFill/>
          <a:ln w="9525" cap="flat" cmpd="sng">
            <a:solidFill>
              <a:schemeClr val="dk2"/>
            </a:solidFill>
            <a:prstDash val="solid"/>
            <a:round/>
            <a:headEnd type="none" w="med" len="med"/>
            <a:tailEnd type="none" w="med" len="med"/>
          </a:ln>
        </p:spPr>
      </p:cxnSp>
      <p:cxnSp>
        <p:nvCxnSpPr>
          <p:cNvPr id="6117" name="Google Shape;6117;p107"/>
          <p:cNvCxnSpPr/>
          <p:nvPr/>
        </p:nvCxnSpPr>
        <p:spPr>
          <a:xfrm>
            <a:off x="3281675" y="2712430"/>
            <a:ext cx="0" cy="0"/>
          </a:xfrm>
          <a:prstGeom prst="straightConnector1">
            <a:avLst/>
          </a:prstGeom>
          <a:noFill/>
          <a:ln w="9525" cap="flat" cmpd="sng">
            <a:solidFill>
              <a:schemeClr val="dk2"/>
            </a:solidFill>
            <a:prstDash val="solid"/>
            <a:round/>
            <a:headEnd type="none" w="med" len="med"/>
            <a:tailEnd type="none" w="med" len="med"/>
          </a:ln>
        </p:spPr>
      </p:cxnSp>
      <p:sp>
        <p:nvSpPr>
          <p:cNvPr id="6118" name="Google Shape;6118;p107"/>
          <p:cNvSpPr/>
          <p:nvPr/>
        </p:nvSpPr>
        <p:spPr>
          <a:xfrm>
            <a:off x="3749972" y="2164800"/>
            <a:ext cx="1512000" cy="834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Dense Block 2</a:t>
            </a:r>
            <a:endParaRPr sz="1200"/>
          </a:p>
          <a:p>
            <a:pPr marL="0" lvl="0" indent="0" algn="ctr" rtl="0">
              <a:spcBef>
                <a:spcPts val="0"/>
              </a:spcBef>
              <a:spcAft>
                <a:spcPts val="0"/>
              </a:spcAft>
              <a:buNone/>
            </a:pPr>
            <a:endParaRPr sz="1200"/>
          </a:p>
          <a:p>
            <a:pPr marL="0" lvl="0" indent="0" algn="ctr" rtl="0">
              <a:spcBef>
                <a:spcPts val="0"/>
              </a:spcBef>
              <a:spcAft>
                <a:spcPts val="0"/>
              </a:spcAft>
              <a:buNone/>
            </a:pPr>
            <a:endParaRPr sz="1200"/>
          </a:p>
          <a:p>
            <a:pPr marL="0" lvl="0" indent="0" algn="ctr" rtl="0">
              <a:spcBef>
                <a:spcPts val="0"/>
              </a:spcBef>
              <a:spcAft>
                <a:spcPts val="0"/>
              </a:spcAft>
              <a:buNone/>
            </a:pPr>
            <a:endParaRPr sz="1200"/>
          </a:p>
        </p:txBody>
      </p:sp>
      <p:sp>
        <p:nvSpPr>
          <p:cNvPr id="6119" name="Google Shape;6119;p107"/>
          <p:cNvSpPr/>
          <p:nvPr/>
        </p:nvSpPr>
        <p:spPr>
          <a:xfrm>
            <a:off x="3825233" y="2467577"/>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0" name="Google Shape;6120;p107"/>
          <p:cNvSpPr/>
          <p:nvPr/>
        </p:nvSpPr>
        <p:spPr>
          <a:xfrm>
            <a:off x="4141781" y="2468585"/>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1" name="Google Shape;6121;p107"/>
          <p:cNvSpPr/>
          <p:nvPr/>
        </p:nvSpPr>
        <p:spPr>
          <a:xfrm>
            <a:off x="4458328" y="2468585"/>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2" name="Google Shape;6122;p107"/>
          <p:cNvSpPr/>
          <p:nvPr/>
        </p:nvSpPr>
        <p:spPr>
          <a:xfrm>
            <a:off x="4774876" y="2468585"/>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3" name="Google Shape;6123;p107"/>
          <p:cNvSpPr/>
          <p:nvPr/>
        </p:nvSpPr>
        <p:spPr>
          <a:xfrm>
            <a:off x="5091424" y="2468585"/>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124" name="Google Shape;6124;p107"/>
          <p:cNvCxnSpPr>
            <a:stCxn id="6119" idx="6"/>
            <a:endCxn id="6120" idx="2"/>
          </p:cNvCxnSpPr>
          <p:nvPr/>
        </p:nvCxnSpPr>
        <p:spPr>
          <a:xfrm>
            <a:off x="3919433" y="2514677"/>
            <a:ext cx="222300" cy="900"/>
          </a:xfrm>
          <a:prstGeom prst="straightConnector1">
            <a:avLst/>
          </a:prstGeom>
          <a:noFill/>
          <a:ln w="9525" cap="flat" cmpd="sng">
            <a:solidFill>
              <a:schemeClr val="dk2"/>
            </a:solidFill>
            <a:prstDash val="solid"/>
            <a:round/>
            <a:headEnd type="none" w="med" len="med"/>
            <a:tailEnd type="stealth" w="med" len="med"/>
          </a:ln>
        </p:spPr>
      </p:cxnSp>
      <p:cxnSp>
        <p:nvCxnSpPr>
          <p:cNvPr id="6125" name="Google Shape;6125;p107"/>
          <p:cNvCxnSpPr>
            <a:stCxn id="6120" idx="6"/>
            <a:endCxn id="6121" idx="2"/>
          </p:cNvCxnSpPr>
          <p:nvPr/>
        </p:nvCxnSpPr>
        <p:spPr>
          <a:xfrm>
            <a:off x="4235981" y="2515685"/>
            <a:ext cx="222300" cy="0"/>
          </a:xfrm>
          <a:prstGeom prst="straightConnector1">
            <a:avLst/>
          </a:prstGeom>
          <a:noFill/>
          <a:ln w="9525" cap="flat" cmpd="sng">
            <a:solidFill>
              <a:schemeClr val="dk2"/>
            </a:solidFill>
            <a:prstDash val="solid"/>
            <a:round/>
            <a:headEnd type="none" w="med" len="med"/>
            <a:tailEnd type="stealth" w="med" len="med"/>
          </a:ln>
        </p:spPr>
      </p:cxnSp>
      <p:cxnSp>
        <p:nvCxnSpPr>
          <p:cNvPr id="6126" name="Google Shape;6126;p107"/>
          <p:cNvCxnSpPr>
            <a:stCxn id="6121" idx="6"/>
            <a:endCxn id="6122" idx="2"/>
          </p:cNvCxnSpPr>
          <p:nvPr/>
        </p:nvCxnSpPr>
        <p:spPr>
          <a:xfrm>
            <a:off x="4552528" y="2515685"/>
            <a:ext cx="222300" cy="0"/>
          </a:xfrm>
          <a:prstGeom prst="straightConnector1">
            <a:avLst/>
          </a:prstGeom>
          <a:noFill/>
          <a:ln w="9525" cap="flat" cmpd="sng">
            <a:solidFill>
              <a:schemeClr val="dk2"/>
            </a:solidFill>
            <a:prstDash val="solid"/>
            <a:round/>
            <a:headEnd type="none" w="med" len="med"/>
            <a:tailEnd type="stealth" w="med" len="med"/>
          </a:ln>
        </p:spPr>
      </p:cxnSp>
      <p:cxnSp>
        <p:nvCxnSpPr>
          <p:cNvPr id="6127" name="Google Shape;6127;p107"/>
          <p:cNvCxnSpPr>
            <a:stCxn id="6122" idx="6"/>
            <a:endCxn id="6123" idx="2"/>
          </p:cNvCxnSpPr>
          <p:nvPr/>
        </p:nvCxnSpPr>
        <p:spPr>
          <a:xfrm>
            <a:off x="4869076" y="2515685"/>
            <a:ext cx="222300" cy="0"/>
          </a:xfrm>
          <a:prstGeom prst="straightConnector1">
            <a:avLst/>
          </a:prstGeom>
          <a:noFill/>
          <a:ln w="9525" cap="flat" cmpd="sng">
            <a:solidFill>
              <a:schemeClr val="dk2"/>
            </a:solidFill>
            <a:prstDash val="solid"/>
            <a:round/>
            <a:headEnd type="none" w="med" len="med"/>
            <a:tailEnd type="stealth" w="med" len="med"/>
          </a:ln>
        </p:spPr>
      </p:cxnSp>
      <p:cxnSp>
        <p:nvCxnSpPr>
          <p:cNvPr id="6128" name="Google Shape;6128;p107"/>
          <p:cNvCxnSpPr>
            <a:stCxn id="6119" idx="4"/>
            <a:endCxn id="6121" idx="2"/>
          </p:cNvCxnSpPr>
          <p:nvPr/>
        </p:nvCxnSpPr>
        <p:spPr>
          <a:xfrm rot="-5400000">
            <a:off x="4142183" y="2245727"/>
            <a:ext cx="46200" cy="585900"/>
          </a:xfrm>
          <a:prstGeom prst="curvedConnector4">
            <a:avLst>
              <a:gd name="adj1" fmla="val -334140"/>
              <a:gd name="adj2" fmla="val 54028"/>
            </a:avLst>
          </a:prstGeom>
          <a:noFill/>
          <a:ln w="9525" cap="flat" cmpd="sng">
            <a:solidFill>
              <a:schemeClr val="dk2"/>
            </a:solidFill>
            <a:prstDash val="solid"/>
            <a:round/>
            <a:headEnd type="none" w="med" len="med"/>
            <a:tailEnd type="stealth" w="med" len="med"/>
          </a:ln>
        </p:spPr>
      </p:cxnSp>
      <p:cxnSp>
        <p:nvCxnSpPr>
          <p:cNvPr id="6129" name="Google Shape;6129;p107"/>
          <p:cNvCxnSpPr>
            <a:stCxn id="6119" idx="4"/>
            <a:endCxn id="6122" idx="2"/>
          </p:cNvCxnSpPr>
          <p:nvPr/>
        </p:nvCxnSpPr>
        <p:spPr>
          <a:xfrm rot="-5400000">
            <a:off x="4300433" y="2087477"/>
            <a:ext cx="46200" cy="902400"/>
          </a:xfrm>
          <a:prstGeom prst="curvedConnector4">
            <a:avLst>
              <a:gd name="adj1" fmla="val -676456"/>
              <a:gd name="adj2" fmla="val 52618"/>
            </a:avLst>
          </a:prstGeom>
          <a:noFill/>
          <a:ln w="9525" cap="flat" cmpd="sng">
            <a:solidFill>
              <a:schemeClr val="dk2"/>
            </a:solidFill>
            <a:prstDash val="solid"/>
            <a:round/>
            <a:headEnd type="none" w="med" len="med"/>
            <a:tailEnd type="stealth" w="med" len="med"/>
          </a:ln>
        </p:spPr>
      </p:cxnSp>
      <p:cxnSp>
        <p:nvCxnSpPr>
          <p:cNvPr id="6130" name="Google Shape;6130;p107"/>
          <p:cNvCxnSpPr>
            <a:stCxn id="6119" idx="4"/>
            <a:endCxn id="6123" idx="2"/>
          </p:cNvCxnSpPr>
          <p:nvPr/>
        </p:nvCxnSpPr>
        <p:spPr>
          <a:xfrm rot="-5400000">
            <a:off x="4458833" y="1929077"/>
            <a:ext cx="46200" cy="1219200"/>
          </a:xfrm>
          <a:prstGeom prst="curvedConnector4">
            <a:avLst>
              <a:gd name="adj1" fmla="val -780677"/>
              <a:gd name="adj2" fmla="val 51927"/>
            </a:avLst>
          </a:prstGeom>
          <a:noFill/>
          <a:ln w="9525" cap="flat" cmpd="sng">
            <a:solidFill>
              <a:schemeClr val="dk2"/>
            </a:solidFill>
            <a:prstDash val="solid"/>
            <a:round/>
            <a:headEnd type="none" w="med" len="med"/>
            <a:tailEnd type="stealth" w="med" len="med"/>
          </a:ln>
        </p:spPr>
      </p:cxnSp>
      <p:cxnSp>
        <p:nvCxnSpPr>
          <p:cNvPr id="6131" name="Google Shape;6131;p107"/>
          <p:cNvCxnSpPr>
            <a:stCxn id="6120" idx="4"/>
            <a:endCxn id="6122" idx="2"/>
          </p:cNvCxnSpPr>
          <p:nvPr/>
        </p:nvCxnSpPr>
        <p:spPr>
          <a:xfrm rot="-5400000">
            <a:off x="4458281" y="2246285"/>
            <a:ext cx="47100" cy="585900"/>
          </a:xfrm>
          <a:prstGeom prst="curvedConnector4">
            <a:avLst>
              <a:gd name="adj1" fmla="val -340212"/>
              <a:gd name="adj2" fmla="val 54028"/>
            </a:avLst>
          </a:prstGeom>
          <a:noFill/>
          <a:ln w="9525" cap="flat" cmpd="sng">
            <a:solidFill>
              <a:schemeClr val="dk2"/>
            </a:solidFill>
            <a:prstDash val="solid"/>
            <a:round/>
            <a:headEnd type="none" w="med" len="med"/>
            <a:tailEnd type="stealth" w="med" len="med"/>
          </a:ln>
        </p:spPr>
      </p:cxnSp>
      <p:cxnSp>
        <p:nvCxnSpPr>
          <p:cNvPr id="6132" name="Google Shape;6132;p107"/>
          <p:cNvCxnSpPr>
            <a:stCxn id="6120" idx="4"/>
            <a:endCxn id="6123" idx="2"/>
          </p:cNvCxnSpPr>
          <p:nvPr/>
        </p:nvCxnSpPr>
        <p:spPr>
          <a:xfrm rot="-5400000">
            <a:off x="4616531" y="2088035"/>
            <a:ext cx="47100" cy="902400"/>
          </a:xfrm>
          <a:prstGeom prst="curvedConnector4">
            <a:avLst>
              <a:gd name="adj1" fmla="val -632197"/>
              <a:gd name="adj2" fmla="val 52618"/>
            </a:avLst>
          </a:prstGeom>
          <a:noFill/>
          <a:ln w="9525" cap="flat" cmpd="sng">
            <a:solidFill>
              <a:schemeClr val="dk2"/>
            </a:solidFill>
            <a:prstDash val="solid"/>
            <a:round/>
            <a:headEnd type="none" w="med" len="med"/>
            <a:tailEnd type="stealth" w="med" len="med"/>
          </a:ln>
        </p:spPr>
      </p:cxnSp>
      <p:cxnSp>
        <p:nvCxnSpPr>
          <p:cNvPr id="6133" name="Google Shape;6133;p107"/>
          <p:cNvCxnSpPr>
            <a:stCxn id="6121" idx="4"/>
            <a:endCxn id="6123" idx="2"/>
          </p:cNvCxnSpPr>
          <p:nvPr/>
        </p:nvCxnSpPr>
        <p:spPr>
          <a:xfrm rot="-5400000">
            <a:off x="4774828" y="2246285"/>
            <a:ext cx="47100" cy="585900"/>
          </a:xfrm>
          <a:prstGeom prst="curvedConnector4">
            <a:avLst>
              <a:gd name="adj1" fmla="val -340212"/>
              <a:gd name="adj2" fmla="val 54028"/>
            </a:avLst>
          </a:prstGeom>
          <a:noFill/>
          <a:ln w="9525" cap="flat" cmpd="sng">
            <a:solidFill>
              <a:schemeClr val="dk2"/>
            </a:solidFill>
            <a:prstDash val="solid"/>
            <a:round/>
            <a:headEnd type="none" w="med" len="med"/>
            <a:tailEnd type="stealth" w="med" len="med"/>
          </a:ln>
        </p:spPr>
      </p:cxnSp>
      <p:sp>
        <p:nvSpPr>
          <p:cNvPr id="6134" name="Google Shape;6134;p107"/>
          <p:cNvSpPr/>
          <p:nvPr/>
        </p:nvSpPr>
        <p:spPr>
          <a:xfrm>
            <a:off x="6042557" y="2160564"/>
            <a:ext cx="1512000" cy="834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Dense Block 3</a:t>
            </a:r>
            <a:endParaRPr sz="1200"/>
          </a:p>
          <a:p>
            <a:pPr marL="0" lvl="0" indent="0" algn="ctr" rtl="0">
              <a:spcBef>
                <a:spcPts val="0"/>
              </a:spcBef>
              <a:spcAft>
                <a:spcPts val="0"/>
              </a:spcAft>
              <a:buNone/>
            </a:pPr>
            <a:endParaRPr sz="1200"/>
          </a:p>
          <a:p>
            <a:pPr marL="0" lvl="0" indent="0" algn="ctr" rtl="0">
              <a:spcBef>
                <a:spcPts val="0"/>
              </a:spcBef>
              <a:spcAft>
                <a:spcPts val="0"/>
              </a:spcAft>
              <a:buNone/>
            </a:pPr>
            <a:endParaRPr sz="1200"/>
          </a:p>
          <a:p>
            <a:pPr marL="0" lvl="0" indent="0" algn="ctr" rtl="0">
              <a:spcBef>
                <a:spcPts val="0"/>
              </a:spcBef>
              <a:spcAft>
                <a:spcPts val="0"/>
              </a:spcAft>
              <a:buNone/>
            </a:pPr>
            <a:endParaRPr sz="1200"/>
          </a:p>
        </p:txBody>
      </p:sp>
      <p:sp>
        <p:nvSpPr>
          <p:cNvPr id="6135" name="Google Shape;6135;p107"/>
          <p:cNvSpPr/>
          <p:nvPr/>
        </p:nvSpPr>
        <p:spPr>
          <a:xfrm>
            <a:off x="6117817" y="2463342"/>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6" name="Google Shape;6136;p107"/>
          <p:cNvSpPr/>
          <p:nvPr/>
        </p:nvSpPr>
        <p:spPr>
          <a:xfrm>
            <a:off x="6434365" y="2464350"/>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7" name="Google Shape;6137;p107"/>
          <p:cNvSpPr/>
          <p:nvPr/>
        </p:nvSpPr>
        <p:spPr>
          <a:xfrm>
            <a:off x="6750913" y="2464350"/>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8" name="Google Shape;6138;p107"/>
          <p:cNvSpPr/>
          <p:nvPr/>
        </p:nvSpPr>
        <p:spPr>
          <a:xfrm>
            <a:off x="7067461" y="2464350"/>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9" name="Google Shape;6139;p107"/>
          <p:cNvSpPr/>
          <p:nvPr/>
        </p:nvSpPr>
        <p:spPr>
          <a:xfrm>
            <a:off x="7384008" y="2464350"/>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140" name="Google Shape;6140;p107"/>
          <p:cNvCxnSpPr>
            <a:stCxn id="6135" idx="6"/>
            <a:endCxn id="6136" idx="2"/>
          </p:cNvCxnSpPr>
          <p:nvPr/>
        </p:nvCxnSpPr>
        <p:spPr>
          <a:xfrm>
            <a:off x="6212017" y="2510442"/>
            <a:ext cx="222300" cy="900"/>
          </a:xfrm>
          <a:prstGeom prst="straightConnector1">
            <a:avLst/>
          </a:prstGeom>
          <a:noFill/>
          <a:ln w="9525" cap="flat" cmpd="sng">
            <a:solidFill>
              <a:schemeClr val="dk2"/>
            </a:solidFill>
            <a:prstDash val="solid"/>
            <a:round/>
            <a:headEnd type="none" w="med" len="med"/>
            <a:tailEnd type="stealth" w="med" len="med"/>
          </a:ln>
        </p:spPr>
      </p:cxnSp>
      <p:cxnSp>
        <p:nvCxnSpPr>
          <p:cNvPr id="6141" name="Google Shape;6141;p107"/>
          <p:cNvCxnSpPr>
            <a:stCxn id="6136" idx="6"/>
            <a:endCxn id="6137" idx="2"/>
          </p:cNvCxnSpPr>
          <p:nvPr/>
        </p:nvCxnSpPr>
        <p:spPr>
          <a:xfrm>
            <a:off x="6528565" y="2511450"/>
            <a:ext cx="222300" cy="0"/>
          </a:xfrm>
          <a:prstGeom prst="straightConnector1">
            <a:avLst/>
          </a:prstGeom>
          <a:noFill/>
          <a:ln w="9525" cap="flat" cmpd="sng">
            <a:solidFill>
              <a:schemeClr val="dk2"/>
            </a:solidFill>
            <a:prstDash val="solid"/>
            <a:round/>
            <a:headEnd type="none" w="med" len="med"/>
            <a:tailEnd type="stealth" w="med" len="med"/>
          </a:ln>
        </p:spPr>
      </p:cxnSp>
      <p:cxnSp>
        <p:nvCxnSpPr>
          <p:cNvPr id="6142" name="Google Shape;6142;p107"/>
          <p:cNvCxnSpPr>
            <a:stCxn id="6137" idx="6"/>
            <a:endCxn id="6138" idx="2"/>
          </p:cNvCxnSpPr>
          <p:nvPr/>
        </p:nvCxnSpPr>
        <p:spPr>
          <a:xfrm>
            <a:off x="6845113" y="2511450"/>
            <a:ext cx="222300" cy="0"/>
          </a:xfrm>
          <a:prstGeom prst="straightConnector1">
            <a:avLst/>
          </a:prstGeom>
          <a:noFill/>
          <a:ln w="9525" cap="flat" cmpd="sng">
            <a:solidFill>
              <a:schemeClr val="dk2"/>
            </a:solidFill>
            <a:prstDash val="solid"/>
            <a:round/>
            <a:headEnd type="none" w="med" len="med"/>
            <a:tailEnd type="stealth" w="med" len="med"/>
          </a:ln>
        </p:spPr>
      </p:cxnSp>
      <p:cxnSp>
        <p:nvCxnSpPr>
          <p:cNvPr id="6143" name="Google Shape;6143;p107"/>
          <p:cNvCxnSpPr>
            <a:stCxn id="6138" idx="6"/>
            <a:endCxn id="6139" idx="2"/>
          </p:cNvCxnSpPr>
          <p:nvPr/>
        </p:nvCxnSpPr>
        <p:spPr>
          <a:xfrm>
            <a:off x="7161661" y="2511450"/>
            <a:ext cx="222300" cy="0"/>
          </a:xfrm>
          <a:prstGeom prst="straightConnector1">
            <a:avLst/>
          </a:prstGeom>
          <a:noFill/>
          <a:ln w="9525" cap="flat" cmpd="sng">
            <a:solidFill>
              <a:schemeClr val="dk2"/>
            </a:solidFill>
            <a:prstDash val="solid"/>
            <a:round/>
            <a:headEnd type="none" w="med" len="med"/>
            <a:tailEnd type="stealth" w="med" len="med"/>
          </a:ln>
        </p:spPr>
      </p:cxnSp>
      <p:cxnSp>
        <p:nvCxnSpPr>
          <p:cNvPr id="6144" name="Google Shape;6144;p107"/>
          <p:cNvCxnSpPr>
            <a:stCxn id="6135" idx="4"/>
            <a:endCxn id="6137" idx="2"/>
          </p:cNvCxnSpPr>
          <p:nvPr/>
        </p:nvCxnSpPr>
        <p:spPr>
          <a:xfrm rot="-5400000">
            <a:off x="6434767" y="2241492"/>
            <a:ext cx="46200" cy="585900"/>
          </a:xfrm>
          <a:prstGeom prst="curvedConnector4">
            <a:avLst>
              <a:gd name="adj1" fmla="val -352412"/>
              <a:gd name="adj2" fmla="val 54028"/>
            </a:avLst>
          </a:prstGeom>
          <a:noFill/>
          <a:ln w="9525" cap="flat" cmpd="sng">
            <a:solidFill>
              <a:schemeClr val="dk2"/>
            </a:solidFill>
            <a:prstDash val="solid"/>
            <a:round/>
            <a:headEnd type="none" w="med" len="med"/>
            <a:tailEnd type="stealth" w="med" len="med"/>
          </a:ln>
        </p:spPr>
      </p:cxnSp>
      <p:cxnSp>
        <p:nvCxnSpPr>
          <p:cNvPr id="6145" name="Google Shape;6145;p107"/>
          <p:cNvCxnSpPr>
            <a:stCxn id="6135" idx="4"/>
            <a:endCxn id="6138" idx="2"/>
          </p:cNvCxnSpPr>
          <p:nvPr/>
        </p:nvCxnSpPr>
        <p:spPr>
          <a:xfrm rot="-5400000">
            <a:off x="6593017" y="2083242"/>
            <a:ext cx="46200" cy="902400"/>
          </a:xfrm>
          <a:prstGeom prst="curvedConnector4">
            <a:avLst>
              <a:gd name="adj1" fmla="val -664967"/>
              <a:gd name="adj2" fmla="val 52618"/>
            </a:avLst>
          </a:prstGeom>
          <a:noFill/>
          <a:ln w="9525" cap="flat" cmpd="sng">
            <a:solidFill>
              <a:schemeClr val="dk2"/>
            </a:solidFill>
            <a:prstDash val="solid"/>
            <a:round/>
            <a:headEnd type="none" w="med" len="med"/>
            <a:tailEnd type="stealth" w="med" len="med"/>
          </a:ln>
        </p:spPr>
      </p:cxnSp>
      <p:cxnSp>
        <p:nvCxnSpPr>
          <p:cNvPr id="6146" name="Google Shape;6146;p107"/>
          <p:cNvCxnSpPr>
            <a:stCxn id="6135" idx="4"/>
            <a:endCxn id="6139" idx="2"/>
          </p:cNvCxnSpPr>
          <p:nvPr/>
        </p:nvCxnSpPr>
        <p:spPr>
          <a:xfrm rot="-5400000">
            <a:off x="6751417" y="1924842"/>
            <a:ext cx="46200" cy="1219200"/>
          </a:xfrm>
          <a:prstGeom prst="curvedConnector4">
            <a:avLst>
              <a:gd name="adj1" fmla="val -739371"/>
              <a:gd name="adj2" fmla="val 51927"/>
            </a:avLst>
          </a:prstGeom>
          <a:noFill/>
          <a:ln w="9525" cap="flat" cmpd="sng">
            <a:solidFill>
              <a:schemeClr val="dk2"/>
            </a:solidFill>
            <a:prstDash val="solid"/>
            <a:round/>
            <a:headEnd type="none" w="med" len="med"/>
            <a:tailEnd type="stealth" w="med" len="med"/>
          </a:ln>
        </p:spPr>
      </p:cxnSp>
      <p:cxnSp>
        <p:nvCxnSpPr>
          <p:cNvPr id="6147" name="Google Shape;6147;p107"/>
          <p:cNvCxnSpPr>
            <a:stCxn id="6136" idx="4"/>
            <a:endCxn id="6138" idx="2"/>
          </p:cNvCxnSpPr>
          <p:nvPr/>
        </p:nvCxnSpPr>
        <p:spPr>
          <a:xfrm rot="-5400000">
            <a:off x="6750865" y="2242050"/>
            <a:ext cx="47100" cy="585900"/>
          </a:xfrm>
          <a:prstGeom prst="curvedConnector4">
            <a:avLst>
              <a:gd name="adj1" fmla="val -372732"/>
              <a:gd name="adj2" fmla="val 54028"/>
            </a:avLst>
          </a:prstGeom>
          <a:noFill/>
          <a:ln w="9525" cap="flat" cmpd="sng">
            <a:solidFill>
              <a:schemeClr val="dk2"/>
            </a:solidFill>
            <a:prstDash val="solid"/>
            <a:round/>
            <a:headEnd type="none" w="med" len="med"/>
            <a:tailEnd type="stealth" w="med" len="med"/>
          </a:ln>
        </p:spPr>
      </p:cxnSp>
      <p:cxnSp>
        <p:nvCxnSpPr>
          <p:cNvPr id="6148" name="Google Shape;6148;p107"/>
          <p:cNvCxnSpPr>
            <a:stCxn id="6136" idx="4"/>
            <a:endCxn id="6139" idx="2"/>
          </p:cNvCxnSpPr>
          <p:nvPr/>
        </p:nvCxnSpPr>
        <p:spPr>
          <a:xfrm rot="-5400000">
            <a:off x="6909115" y="2083800"/>
            <a:ext cx="47100" cy="902400"/>
          </a:xfrm>
          <a:prstGeom prst="curvedConnector4">
            <a:avLst>
              <a:gd name="adj1" fmla="val -679313"/>
              <a:gd name="adj2" fmla="val 52618"/>
            </a:avLst>
          </a:prstGeom>
          <a:noFill/>
          <a:ln w="9525" cap="flat" cmpd="sng">
            <a:solidFill>
              <a:schemeClr val="dk2"/>
            </a:solidFill>
            <a:prstDash val="solid"/>
            <a:round/>
            <a:headEnd type="none" w="med" len="med"/>
            <a:tailEnd type="stealth" w="med" len="med"/>
          </a:ln>
        </p:spPr>
      </p:cxnSp>
      <p:cxnSp>
        <p:nvCxnSpPr>
          <p:cNvPr id="6149" name="Google Shape;6149;p107"/>
          <p:cNvCxnSpPr>
            <a:stCxn id="6137" idx="4"/>
            <a:endCxn id="6139" idx="2"/>
          </p:cNvCxnSpPr>
          <p:nvPr/>
        </p:nvCxnSpPr>
        <p:spPr>
          <a:xfrm rot="-5400000">
            <a:off x="7067413" y="2242050"/>
            <a:ext cx="47100" cy="585900"/>
          </a:xfrm>
          <a:prstGeom prst="curvedConnector4">
            <a:avLst>
              <a:gd name="adj1" fmla="val -328942"/>
              <a:gd name="adj2" fmla="val 54028"/>
            </a:avLst>
          </a:prstGeom>
          <a:noFill/>
          <a:ln w="9525" cap="flat" cmpd="sng">
            <a:solidFill>
              <a:schemeClr val="dk2"/>
            </a:solidFill>
            <a:prstDash val="solid"/>
            <a:round/>
            <a:headEnd type="none" w="med" len="med"/>
            <a:tailEnd type="stealth" w="med" len="med"/>
          </a:ln>
        </p:spPr>
      </p:cxnSp>
      <p:sp>
        <p:nvSpPr>
          <p:cNvPr id="6150" name="Google Shape;6150;p107"/>
          <p:cNvSpPr/>
          <p:nvPr/>
        </p:nvSpPr>
        <p:spPr>
          <a:xfrm rot="5400000">
            <a:off x="2772150" y="2444405"/>
            <a:ext cx="8343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a:t>
            </a:r>
            <a:endParaRPr sz="1200"/>
          </a:p>
        </p:txBody>
      </p:sp>
      <p:sp>
        <p:nvSpPr>
          <p:cNvPr id="6151" name="Google Shape;6151;p107"/>
          <p:cNvSpPr/>
          <p:nvPr/>
        </p:nvSpPr>
        <p:spPr>
          <a:xfrm rot="5400000">
            <a:off x="5403018" y="2440772"/>
            <a:ext cx="8343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Avg-Pool</a:t>
            </a:r>
            <a:endParaRPr sz="1200"/>
          </a:p>
        </p:txBody>
      </p:sp>
      <p:cxnSp>
        <p:nvCxnSpPr>
          <p:cNvPr id="6152" name="Google Shape;6152;p107"/>
          <p:cNvCxnSpPr/>
          <p:nvPr/>
        </p:nvCxnSpPr>
        <p:spPr>
          <a:xfrm>
            <a:off x="5420597" y="2538105"/>
            <a:ext cx="0" cy="0"/>
          </a:xfrm>
          <a:prstGeom prst="straightConnector1">
            <a:avLst/>
          </a:prstGeom>
          <a:noFill/>
          <a:ln w="9525" cap="flat" cmpd="sng">
            <a:solidFill>
              <a:schemeClr val="dk2"/>
            </a:solidFill>
            <a:prstDash val="solid"/>
            <a:round/>
            <a:headEnd type="none" w="med" len="med"/>
            <a:tailEnd type="none" w="med" len="med"/>
          </a:ln>
        </p:spPr>
      </p:cxnSp>
      <p:cxnSp>
        <p:nvCxnSpPr>
          <p:cNvPr id="6153" name="Google Shape;6153;p107"/>
          <p:cNvCxnSpPr/>
          <p:nvPr/>
        </p:nvCxnSpPr>
        <p:spPr>
          <a:xfrm>
            <a:off x="5420597" y="2538105"/>
            <a:ext cx="0" cy="0"/>
          </a:xfrm>
          <a:prstGeom prst="straightConnector1">
            <a:avLst/>
          </a:prstGeom>
          <a:noFill/>
          <a:ln w="9525" cap="flat" cmpd="sng">
            <a:solidFill>
              <a:schemeClr val="dk2"/>
            </a:solidFill>
            <a:prstDash val="solid"/>
            <a:round/>
            <a:headEnd type="none" w="med" len="med"/>
            <a:tailEnd type="none" w="med" len="med"/>
          </a:ln>
        </p:spPr>
      </p:cxnSp>
      <p:cxnSp>
        <p:nvCxnSpPr>
          <p:cNvPr id="6154" name="Google Shape;6154;p107"/>
          <p:cNvCxnSpPr>
            <a:stCxn id="6151" idx="2"/>
            <a:endCxn id="6155" idx="0"/>
          </p:cNvCxnSpPr>
          <p:nvPr/>
        </p:nvCxnSpPr>
        <p:spPr>
          <a:xfrm flipH="1">
            <a:off x="5618118" y="2578322"/>
            <a:ext cx="64500" cy="1200"/>
          </a:xfrm>
          <a:prstGeom prst="straightConnector1">
            <a:avLst/>
          </a:prstGeom>
          <a:noFill/>
          <a:ln w="9525" cap="flat" cmpd="sng">
            <a:solidFill>
              <a:schemeClr val="dk2"/>
            </a:solidFill>
            <a:prstDash val="solid"/>
            <a:round/>
            <a:headEnd type="none" w="med" len="med"/>
            <a:tailEnd type="none" w="med" len="med"/>
          </a:ln>
        </p:spPr>
      </p:cxnSp>
      <p:cxnSp>
        <p:nvCxnSpPr>
          <p:cNvPr id="6156" name="Google Shape;6156;p107"/>
          <p:cNvCxnSpPr/>
          <p:nvPr/>
        </p:nvCxnSpPr>
        <p:spPr>
          <a:xfrm>
            <a:off x="5586750" y="2690505"/>
            <a:ext cx="0" cy="0"/>
          </a:xfrm>
          <a:prstGeom prst="straightConnector1">
            <a:avLst/>
          </a:prstGeom>
          <a:noFill/>
          <a:ln w="9525" cap="flat" cmpd="sng">
            <a:solidFill>
              <a:schemeClr val="dk2"/>
            </a:solidFill>
            <a:prstDash val="solid"/>
            <a:round/>
            <a:headEnd type="none" w="med" len="med"/>
            <a:tailEnd type="none" w="med" len="med"/>
          </a:ln>
        </p:spPr>
      </p:cxnSp>
      <p:cxnSp>
        <p:nvCxnSpPr>
          <p:cNvPr id="6157" name="Google Shape;6157;p107"/>
          <p:cNvCxnSpPr/>
          <p:nvPr/>
        </p:nvCxnSpPr>
        <p:spPr>
          <a:xfrm>
            <a:off x="5586750" y="2690505"/>
            <a:ext cx="0" cy="0"/>
          </a:xfrm>
          <a:prstGeom prst="straightConnector1">
            <a:avLst/>
          </a:prstGeom>
          <a:noFill/>
          <a:ln w="9525" cap="flat" cmpd="sng">
            <a:solidFill>
              <a:schemeClr val="dk2"/>
            </a:solidFill>
            <a:prstDash val="solid"/>
            <a:round/>
            <a:headEnd type="none" w="med" len="med"/>
            <a:tailEnd type="none" w="med" len="med"/>
          </a:ln>
        </p:spPr>
      </p:cxnSp>
      <p:sp>
        <p:nvSpPr>
          <p:cNvPr id="6155" name="Google Shape;6155;p107"/>
          <p:cNvSpPr/>
          <p:nvPr/>
        </p:nvSpPr>
        <p:spPr>
          <a:xfrm rot="5400000">
            <a:off x="5063472" y="2441992"/>
            <a:ext cx="8343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a:t>
            </a:r>
            <a:endParaRPr sz="1200"/>
          </a:p>
        </p:txBody>
      </p:sp>
      <p:sp>
        <p:nvSpPr>
          <p:cNvPr id="6158" name="Google Shape;6158;p107"/>
          <p:cNvSpPr/>
          <p:nvPr/>
        </p:nvSpPr>
        <p:spPr>
          <a:xfrm>
            <a:off x="1433072" y="2164800"/>
            <a:ext cx="1512000" cy="834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Dense Block 1</a:t>
            </a:r>
            <a:endParaRPr sz="1200"/>
          </a:p>
          <a:p>
            <a:pPr marL="0" lvl="0" indent="0" algn="ctr" rtl="0">
              <a:spcBef>
                <a:spcPts val="0"/>
              </a:spcBef>
              <a:spcAft>
                <a:spcPts val="0"/>
              </a:spcAft>
              <a:buNone/>
            </a:pPr>
            <a:endParaRPr sz="1200"/>
          </a:p>
          <a:p>
            <a:pPr marL="0" lvl="0" indent="0" algn="ctr" rtl="0">
              <a:spcBef>
                <a:spcPts val="0"/>
              </a:spcBef>
              <a:spcAft>
                <a:spcPts val="0"/>
              </a:spcAft>
              <a:buNone/>
            </a:pPr>
            <a:endParaRPr sz="1200"/>
          </a:p>
          <a:p>
            <a:pPr marL="0" lvl="0" indent="0" algn="ctr" rtl="0">
              <a:spcBef>
                <a:spcPts val="0"/>
              </a:spcBef>
              <a:spcAft>
                <a:spcPts val="0"/>
              </a:spcAft>
              <a:buNone/>
            </a:pPr>
            <a:endParaRPr sz="1200"/>
          </a:p>
        </p:txBody>
      </p:sp>
      <p:sp>
        <p:nvSpPr>
          <p:cNvPr id="6159" name="Google Shape;6159;p107"/>
          <p:cNvSpPr/>
          <p:nvPr/>
        </p:nvSpPr>
        <p:spPr>
          <a:xfrm>
            <a:off x="1508333" y="2467577"/>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0" name="Google Shape;6160;p107"/>
          <p:cNvSpPr/>
          <p:nvPr/>
        </p:nvSpPr>
        <p:spPr>
          <a:xfrm>
            <a:off x="1824881" y="2468585"/>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1" name="Google Shape;6161;p107"/>
          <p:cNvSpPr/>
          <p:nvPr/>
        </p:nvSpPr>
        <p:spPr>
          <a:xfrm>
            <a:off x="2141428" y="2468585"/>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2" name="Google Shape;6162;p107"/>
          <p:cNvSpPr/>
          <p:nvPr/>
        </p:nvSpPr>
        <p:spPr>
          <a:xfrm>
            <a:off x="2457976" y="2468585"/>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3" name="Google Shape;6163;p107"/>
          <p:cNvSpPr/>
          <p:nvPr/>
        </p:nvSpPr>
        <p:spPr>
          <a:xfrm>
            <a:off x="2774524" y="2468585"/>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164" name="Google Shape;6164;p107"/>
          <p:cNvCxnSpPr>
            <a:stCxn id="6159" idx="6"/>
            <a:endCxn id="6160" idx="2"/>
          </p:cNvCxnSpPr>
          <p:nvPr/>
        </p:nvCxnSpPr>
        <p:spPr>
          <a:xfrm>
            <a:off x="1602533" y="2514677"/>
            <a:ext cx="222300" cy="900"/>
          </a:xfrm>
          <a:prstGeom prst="straightConnector1">
            <a:avLst/>
          </a:prstGeom>
          <a:noFill/>
          <a:ln w="9525" cap="flat" cmpd="sng">
            <a:solidFill>
              <a:schemeClr val="dk2"/>
            </a:solidFill>
            <a:prstDash val="solid"/>
            <a:round/>
            <a:headEnd type="none" w="med" len="med"/>
            <a:tailEnd type="stealth" w="med" len="med"/>
          </a:ln>
        </p:spPr>
      </p:cxnSp>
      <p:cxnSp>
        <p:nvCxnSpPr>
          <p:cNvPr id="6165" name="Google Shape;6165;p107"/>
          <p:cNvCxnSpPr>
            <a:stCxn id="6160" idx="6"/>
            <a:endCxn id="6161" idx="2"/>
          </p:cNvCxnSpPr>
          <p:nvPr/>
        </p:nvCxnSpPr>
        <p:spPr>
          <a:xfrm>
            <a:off x="1919081" y="2515685"/>
            <a:ext cx="222300" cy="0"/>
          </a:xfrm>
          <a:prstGeom prst="straightConnector1">
            <a:avLst/>
          </a:prstGeom>
          <a:noFill/>
          <a:ln w="9525" cap="flat" cmpd="sng">
            <a:solidFill>
              <a:schemeClr val="dk2"/>
            </a:solidFill>
            <a:prstDash val="solid"/>
            <a:round/>
            <a:headEnd type="none" w="med" len="med"/>
            <a:tailEnd type="stealth" w="med" len="med"/>
          </a:ln>
        </p:spPr>
      </p:cxnSp>
      <p:cxnSp>
        <p:nvCxnSpPr>
          <p:cNvPr id="6166" name="Google Shape;6166;p107"/>
          <p:cNvCxnSpPr>
            <a:stCxn id="6161" idx="6"/>
            <a:endCxn id="6162" idx="2"/>
          </p:cNvCxnSpPr>
          <p:nvPr/>
        </p:nvCxnSpPr>
        <p:spPr>
          <a:xfrm>
            <a:off x="2235628" y="2515685"/>
            <a:ext cx="222300" cy="0"/>
          </a:xfrm>
          <a:prstGeom prst="straightConnector1">
            <a:avLst/>
          </a:prstGeom>
          <a:noFill/>
          <a:ln w="9525" cap="flat" cmpd="sng">
            <a:solidFill>
              <a:schemeClr val="dk2"/>
            </a:solidFill>
            <a:prstDash val="solid"/>
            <a:round/>
            <a:headEnd type="none" w="med" len="med"/>
            <a:tailEnd type="stealth" w="med" len="med"/>
          </a:ln>
        </p:spPr>
      </p:cxnSp>
      <p:cxnSp>
        <p:nvCxnSpPr>
          <p:cNvPr id="6167" name="Google Shape;6167;p107"/>
          <p:cNvCxnSpPr>
            <a:stCxn id="6162" idx="6"/>
            <a:endCxn id="6163" idx="2"/>
          </p:cNvCxnSpPr>
          <p:nvPr/>
        </p:nvCxnSpPr>
        <p:spPr>
          <a:xfrm>
            <a:off x="2552176" y="2515685"/>
            <a:ext cx="222300" cy="0"/>
          </a:xfrm>
          <a:prstGeom prst="straightConnector1">
            <a:avLst/>
          </a:prstGeom>
          <a:noFill/>
          <a:ln w="9525" cap="flat" cmpd="sng">
            <a:solidFill>
              <a:schemeClr val="dk2"/>
            </a:solidFill>
            <a:prstDash val="solid"/>
            <a:round/>
            <a:headEnd type="none" w="med" len="med"/>
            <a:tailEnd type="stealth" w="med" len="med"/>
          </a:ln>
        </p:spPr>
      </p:cxnSp>
      <p:cxnSp>
        <p:nvCxnSpPr>
          <p:cNvPr id="6168" name="Google Shape;6168;p107"/>
          <p:cNvCxnSpPr>
            <a:stCxn id="6159" idx="4"/>
            <a:endCxn id="6161" idx="2"/>
          </p:cNvCxnSpPr>
          <p:nvPr/>
        </p:nvCxnSpPr>
        <p:spPr>
          <a:xfrm rot="-5400000">
            <a:off x="1825283" y="2245727"/>
            <a:ext cx="46200" cy="585900"/>
          </a:xfrm>
          <a:prstGeom prst="curvedConnector4">
            <a:avLst>
              <a:gd name="adj1" fmla="val -304378"/>
              <a:gd name="adj2" fmla="val 54028"/>
            </a:avLst>
          </a:prstGeom>
          <a:noFill/>
          <a:ln w="9525" cap="flat" cmpd="sng">
            <a:solidFill>
              <a:schemeClr val="dk2"/>
            </a:solidFill>
            <a:prstDash val="solid"/>
            <a:round/>
            <a:headEnd type="none" w="med" len="med"/>
            <a:tailEnd type="stealth" w="med" len="med"/>
          </a:ln>
        </p:spPr>
      </p:cxnSp>
      <p:cxnSp>
        <p:nvCxnSpPr>
          <p:cNvPr id="6169" name="Google Shape;6169;p107"/>
          <p:cNvCxnSpPr>
            <a:stCxn id="6159" idx="4"/>
            <a:endCxn id="6162" idx="2"/>
          </p:cNvCxnSpPr>
          <p:nvPr/>
        </p:nvCxnSpPr>
        <p:spPr>
          <a:xfrm rot="-5400000">
            <a:off x="1983533" y="2087477"/>
            <a:ext cx="46200" cy="902400"/>
          </a:xfrm>
          <a:prstGeom prst="curvedConnector4">
            <a:avLst>
              <a:gd name="adj1" fmla="val -602051"/>
              <a:gd name="adj2" fmla="val 52618"/>
            </a:avLst>
          </a:prstGeom>
          <a:noFill/>
          <a:ln w="9525" cap="flat" cmpd="sng">
            <a:solidFill>
              <a:schemeClr val="dk2"/>
            </a:solidFill>
            <a:prstDash val="solid"/>
            <a:round/>
            <a:headEnd type="none" w="med" len="med"/>
            <a:tailEnd type="stealth" w="med" len="med"/>
          </a:ln>
        </p:spPr>
      </p:cxnSp>
      <p:cxnSp>
        <p:nvCxnSpPr>
          <p:cNvPr id="6170" name="Google Shape;6170;p107"/>
          <p:cNvCxnSpPr>
            <a:stCxn id="6159" idx="4"/>
            <a:endCxn id="6163" idx="2"/>
          </p:cNvCxnSpPr>
          <p:nvPr/>
        </p:nvCxnSpPr>
        <p:spPr>
          <a:xfrm rot="-5400000">
            <a:off x="2141933" y="1929077"/>
            <a:ext cx="46200" cy="1219200"/>
          </a:xfrm>
          <a:prstGeom prst="curvedConnector4">
            <a:avLst>
              <a:gd name="adj1" fmla="val -691337"/>
              <a:gd name="adj2" fmla="val 51927"/>
            </a:avLst>
          </a:prstGeom>
          <a:noFill/>
          <a:ln w="9525" cap="flat" cmpd="sng">
            <a:solidFill>
              <a:schemeClr val="dk2"/>
            </a:solidFill>
            <a:prstDash val="solid"/>
            <a:round/>
            <a:headEnd type="none" w="med" len="med"/>
            <a:tailEnd type="stealth" w="med" len="med"/>
          </a:ln>
        </p:spPr>
      </p:cxnSp>
      <p:cxnSp>
        <p:nvCxnSpPr>
          <p:cNvPr id="6171" name="Google Shape;6171;p107"/>
          <p:cNvCxnSpPr>
            <a:stCxn id="6160" idx="4"/>
            <a:endCxn id="6162" idx="2"/>
          </p:cNvCxnSpPr>
          <p:nvPr/>
        </p:nvCxnSpPr>
        <p:spPr>
          <a:xfrm rot="-5400000">
            <a:off x="2141381" y="2246285"/>
            <a:ext cx="47100" cy="585900"/>
          </a:xfrm>
          <a:prstGeom prst="curvedConnector4">
            <a:avLst>
              <a:gd name="adj1" fmla="val -296422"/>
              <a:gd name="adj2" fmla="val 54028"/>
            </a:avLst>
          </a:prstGeom>
          <a:noFill/>
          <a:ln w="9525" cap="flat" cmpd="sng">
            <a:solidFill>
              <a:schemeClr val="dk2"/>
            </a:solidFill>
            <a:prstDash val="solid"/>
            <a:round/>
            <a:headEnd type="none" w="med" len="med"/>
            <a:tailEnd type="stealth" w="med" len="med"/>
          </a:ln>
        </p:spPr>
      </p:cxnSp>
      <p:cxnSp>
        <p:nvCxnSpPr>
          <p:cNvPr id="6172" name="Google Shape;6172;p107"/>
          <p:cNvCxnSpPr>
            <a:stCxn id="6160" idx="4"/>
            <a:endCxn id="6163" idx="2"/>
          </p:cNvCxnSpPr>
          <p:nvPr/>
        </p:nvCxnSpPr>
        <p:spPr>
          <a:xfrm rot="-5400000">
            <a:off x="2299631" y="2088035"/>
            <a:ext cx="47100" cy="902400"/>
          </a:xfrm>
          <a:prstGeom prst="curvedConnector4">
            <a:avLst>
              <a:gd name="adj1" fmla="val -661390"/>
              <a:gd name="adj2" fmla="val 52618"/>
            </a:avLst>
          </a:prstGeom>
          <a:noFill/>
          <a:ln w="9525" cap="flat" cmpd="sng">
            <a:solidFill>
              <a:schemeClr val="dk2"/>
            </a:solidFill>
            <a:prstDash val="solid"/>
            <a:round/>
            <a:headEnd type="none" w="med" len="med"/>
            <a:tailEnd type="stealth" w="med" len="med"/>
          </a:ln>
        </p:spPr>
      </p:cxnSp>
      <p:cxnSp>
        <p:nvCxnSpPr>
          <p:cNvPr id="6173" name="Google Shape;6173;p107"/>
          <p:cNvCxnSpPr>
            <a:stCxn id="6161" idx="4"/>
            <a:endCxn id="6163" idx="2"/>
          </p:cNvCxnSpPr>
          <p:nvPr/>
        </p:nvCxnSpPr>
        <p:spPr>
          <a:xfrm rot="-5400000">
            <a:off x="2457928" y="2246285"/>
            <a:ext cx="47100" cy="585900"/>
          </a:xfrm>
          <a:prstGeom prst="curvedConnector4">
            <a:avLst>
              <a:gd name="adj1" fmla="val -311018"/>
              <a:gd name="adj2" fmla="val 54028"/>
            </a:avLst>
          </a:prstGeom>
          <a:noFill/>
          <a:ln w="9525" cap="flat" cmpd="sng">
            <a:solidFill>
              <a:schemeClr val="dk2"/>
            </a:solidFill>
            <a:prstDash val="solid"/>
            <a:round/>
            <a:headEnd type="none" w="med" len="med"/>
            <a:tailEnd type="stealth" w="med" len="med"/>
          </a:ln>
        </p:spPr>
      </p:cxnSp>
      <p:cxnSp>
        <p:nvCxnSpPr>
          <p:cNvPr id="6174" name="Google Shape;6174;p107"/>
          <p:cNvCxnSpPr>
            <a:stCxn id="6158" idx="3"/>
            <a:endCxn id="6150" idx="2"/>
          </p:cNvCxnSpPr>
          <p:nvPr/>
        </p:nvCxnSpPr>
        <p:spPr>
          <a:xfrm>
            <a:off x="2945072" y="2581950"/>
            <a:ext cx="106800" cy="0"/>
          </a:xfrm>
          <a:prstGeom prst="straightConnector1">
            <a:avLst/>
          </a:prstGeom>
          <a:noFill/>
          <a:ln w="9525" cap="flat" cmpd="sng">
            <a:solidFill>
              <a:schemeClr val="dk2"/>
            </a:solidFill>
            <a:prstDash val="solid"/>
            <a:round/>
            <a:headEnd type="none" w="med" len="med"/>
            <a:tailEnd type="none" w="med" len="med"/>
          </a:ln>
        </p:spPr>
      </p:cxnSp>
      <p:cxnSp>
        <p:nvCxnSpPr>
          <p:cNvPr id="6175" name="Google Shape;6175;p107"/>
          <p:cNvCxnSpPr>
            <a:stCxn id="6118" idx="1"/>
            <a:endCxn id="6118" idx="1"/>
          </p:cNvCxnSpPr>
          <p:nvPr/>
        </p:nvCxnSpPr>
        <p:spPr>
          <a:xfrm>
            <a:off x="3749972" y="2581950"/>
            <a:ext cx="0" cy="0"/>
          </a:xfrm>
          <a:prstGeom prst="straightConnector1">
            <a:avLst/>
          </a:prstGeom>
          <a:noFill/>
          <a:ln w="9525" cap="flat" cmpd="sng">
            <a:solidFill>
              <a:schemeClr val="dk2"/>
            </a:solidFill>
            <a:prstDash val="solid"/>
            <a:round/>
            <a:headEnd type="none" w="med" len="med"/>
            <a:tailEnd type="none" w="med" len="med"/>
          </a:ln>
        </p:spPr>
      </p:cxnSp>
      <p:cxnSp>
        <p:nvCxnSpPr>
          <p:cNvPr id="6176" name="Google Shape;6176;p107"/>
          <p:cNvCxnSpPr>
            <a:stCxn id="6107" idx="0"/>
            <a:endCxn id="6118" idx="1"/>
          </p:cNvCxnSpPr>
          <p:nvPr/>
        </p:nvCxnSpPr>
        <p:spPr>
          <a:xfrm>
            <a:off x="3666396" y="2581955"/>
            <a:ext cx="83700" cy="0"/>
          </a:xfrm>
          <a:prstGeom prst="straightConnector1">
            <a:avLst/>
          </a:prstGeom>
          <a:noFill/>
          <a:ln w="9525" cap="flat" cmpd="sng">
            <a:solidFill>
              <a:schemeClr val="dk2"/>
            </a:solidFill>
            <a:prstDash val="solid"/>
            <a:round/>
            <a:headEnd type="none" w="med" len="med"/>
            <a:tailEnd type="none" w="med" len="med"/>
          </a:ln>
        </p:spPr>
      </p:cxnSp>
      <p:cxnSp>
        <p:nvCxnSpPr>
          <p:cNvPr id="6177" name="Google Shape;6177;p107"/>
          <p:cNvCxnSpPr>
            <a:stCxn id="6155" idx="2"/>
            <a:endCxn id="6118" idx="3"/>
          </p:cNvCxnSpPr>
          <p:nvPr/>
        </p:nvCxnSpPr>
        <p:spPr>
          <a:xfrm flipH="1">
            <a:off x="5262072" y="2579542"/>
            <a:ext cx="81000" cy="2400"/>
          </a:xfrm>
          <a:prstGeom prst="straightConnector1">
            <a:avLst/>
          </a:prstGeom>
          <a:noFill/>
          <a:ln w="9525" cap="flat" cmpd="sng">
            <a:solidFill>
              <a:schemeClr val="dk2"/>
            </a:solidFill>
            <a:prstDash val="solid"/>
            <a:round/>
            <a:headEnd type="none" w="med" len="med"/>
            <a:tailEnd type="none" w="med" len="med"/>
          </a:ln>
        </p:spPr>
      </p:cxnSp>
      <p:cxnSp>
        <p:nvCxnSpPr>
          <p:cNvPr id="6178" name="Google Shape;6178;p107"/>
          <p:cNvCxnSpPr>
            <a:stCxn id="6151" idx="0"/>
            <a:endCxn id="6134" idx="1"/>
          </p:cNvCxnSpPr>
          <p:nvPr/>
        </p:nvCxnSpPr>
        <p:spPr>
          <a:xfrm rot="10800000" flipH="1">
            <a:off x="5957718" y="2577722"/>
            <a:ext cx="84900" cy="600"/>
          </a:xfrm>
          <a:prstGeom prst="straightConnector1">
            <a:avLst/>
          </a:prstGeom>
          <a:noFill/>
          <a:ln w="9525" cap="flat" cmpd="sng">
            <a:solidFill>
              <a:schemeClr val="dk2"/>
            </a:solidFill>
            <a:prstDash val="solid"/>
            <a:round/>
            <a:headEnd type="none" w="med" len="med"/>
            <a:tailEnd type="none" w="med" len="med"/>
          </a:ln>
        </p:spPr>
      </p:cxnSp>
      <p:sp>
        <p:nvSpPr>
          <p:cNvPr id="6179" name="Google Shape;6179;p107"/>
          <p:cNvSpPr/>
          <p:nvPr/>
        </p:nvSpPr>
        <p:spPr>
          <a:xfrm rot="5400000">
            <a:off x="7359768" y="2438845"/>
            <a:ext cx="8343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Avg-Pool</a:t>
            </a:r>
            <a:endParaRPr sz="1200"/>
          </a:p>
        </p:txBody>
      </p:sp>
      <p:sp>
        <p:nvSpPr>
          <p:cNvPr id="6180" name="Google Shape;6180;p107"/>
          <p:cNvSpPr/>
          <p:nvPr/>
        </p:nvSpPr>
        <p:spPr>
          <a:xfrm rot="5400000">
            <a:off x="7719707" y="2437404"/>
            <a:ext cx="8343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FC</a:t>
            </a:r>
            <a:endParaRPr sz="1200"/>
          </a:p>
        </p:txBody>
      </p:sp>
      <p:sp>
        <p:nvSpPr>
          <p:cNvPr id="6181" name="Google Shape;6181;p107"/>
          <p:cNvSpPr/>
          <p:nvPr/>
        </p:nvSpPr>
        <p:spPr>
          <a:xfrm rot="5400000">
            <a:off x="8079628" y="2436982"/>
            <a:ext cx="834300" cy="275100"/>
          </a:xfrm>
          <a:prstGeom prst="rect">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Softmax</a:t>
            </a:r>
            <a:endParaRPr sz="1200"/>
          </a:p>
        </p:txBody>
      </p:sp>
      <p:cxnSp>
        <p:nvCxnSpPr>
          <p:cNvPr id="6182" name="Google Shape;6182;p107"/>
          <p:cNvCxnSpPr>
            <a:stCxn id="6134" idx="3"/>
            <a:endCxn id="6179" idx="2"/>
          </p:cNvCxnSpPr>
          <p:nvPr/>
        </p:nvCxnSpPr>
        <p:spPr>
          <a:xfrm rot="10800000" flipH="1">
            <a:off x="7554557" y="2576514"/>
            <a:ext cx="84900" cy="1200"/>
          </a:xfrm>
          <a:prstGeom prst="straightConnector1">
            <a:avLst/>
          </a:prstGeom>
          <a:noFill/>
          <a:ln w="9525" cap="flat" cmpd="sng">
            <a:solidFill>
              <a:schemeClr val="dk2"/>
            </a:solidFill>
            <a:prstDash val="solid"/>
            <a:round/>
            <a:headEnd type="none" w="med" len="med"/>
            <a:tailEnd type="none" w="med" len="med"/>
          </a:ln>
        </p:spPr>
      </p:cxnSp>
      <p:cxnSp>
        <p:nvCxnSpPr>
          <p:cNvPr id="6183" name="Google Shape;6183;p107"/>
          <p:cNvCxnSpPr>
            <a:stCxn id="6179" idx="0"/>
            <a:endCxn id="6180" idx="2"/>
          </p:cNvCxnSpPr>
          <p:nvPr/>
        </p:nvCxnSpPr>
        <p:spPr>
          <a:xfrm rot="10800000" flipH="1">
            <a:off x="7914468" y="2574895"/>
            <a:ext cx="84900" cy="1500"/>
          </a:xfrm>
          <a:prstGeom prst="straightConnector1">
            <a:avLst/>
          </a:prstGeom>
          <a:noFill/>
          <a:ln w="9525" cap="flat" cmpd="sng">
            <a:solidFill>
              <a:schemeClr val="dk2"/>
            </a:solidFill>
            <a:prstDash val="solid"/>
            <a:round/>
            <a:headEnd type="none" w="med" len="med"/>
            <a:tailEnd type="none" w="med" len="med"/>
          </a:ln>
        </p:spPr>
      </p:cxnSp>
      <p:cxnSp>
        <p:nvCxnSpPr>
          <p:cNvPr id="6184" name="Google Shape;6184;p107"/>
          <p:cNvCxnSpPr>
            <a:stCxn id="6180" idx="0"/>
            <a:endCxn id="6181" idx="2"/>
          </p:cNvCxnSpPr>
          <p:nvPr/>
        </p:nvCxnSpPr>
        <p:spPr>
          <a:xfrm rot="10800000" flipH="1">
            <a:off x="8274407" y="2574654"/>
            <a:ext cx="84900" cy="300"/>
          </a:xfrm>
          <a:prstGeom prst="straightConnector1">
            <a:avLst/>
          </a:prstGeom>
          <a:noFill/>
          <a:ln w="9525" cap="flat" cmpd="sng">
            <a:solidFill>
              <a:schemeClr val="dk2"/>
            </a:solidFill>
            <a:prstDash val="solid"/>
            <a:round/>
            <a:headEnd type="none" w="med" len="med"/>
            <a:tailEnd type="none" w="med" len="med"/>
          </a:ln>
        </p:spPr>
      </p:cxnSp>
      <p:cxnSp>
        <p:nvCxnSpPr>
          <p:cNvPr id="6185" name="Google Shape;6185;p107"/>
          <p:cNvCxnSpPr/>
          <p:nvPr/>
        </p:nvCxnSpPr>
        <p:spPr>
          <a:xfrm>
            <a:off x="3003200" y="3120100"/>
            <a:ext cx="707700" cy="0"/>
          </a:xfrm>
          <a:prstGeom prst="straightConnector1">
            <a:avLst/>
          </a:prstGeom>
          <a:noFill/>
          <a:ln w="9525" cap="flat" cmpd="sng">
            <a:solidFill>
              <a:schemeClr val="dk2"/>
            </a:solidFill>
            <a:prstDash val="solid"/>
            <a:round/>
            <a:headEnd type="none" w="med" len="med"/>
            <a:tailEnd type="none" w="med" len="med"/>
          </a:ln>
        </p:spPr>
      </p:cxnSp>
      <p:cxnSp>
        <p:nvCxnSpPr>
          <p:cNvPr id="6186" name="Google Shape;6186;p107"/>
          <p:cNvCxnSpPr/>
          <p:nvPr/>
        </p:nvCxnSpPr>
        <p:spPr>
          <a:xfrm rot="10800000">
            <a:off x="3007304" y="2978675"/>
            <a:ext cx="0" cy="142800"/>
          </a:xfrm>
          <a:prstGeom prst="straightConnector1">
            <a:avLst/>
          </a:prstGeom>
          <a:noFill/>
          <a:ln w="9525" cap="flat" cmpd="sng">
            <a:solidFill>
              <a:schemeClr val="dk2"/>
            </a:solidFill>
            <a:prstDash val="solid"/>
            <a:round/>
            <a:headEnd type="none" w="med" len="med"/>
            <a:tailEnd type="none" w="med" len="med"/>
          </a:ln>
        </p:spPr>
      </p:cxnSp>
      <p:cxnSp>
        <p:nvCxnSpPr>
          <p:cNvPr id="6187" name="Google Shape;6187;p107"/>
          <p:cNvCxnSpPr/>
          <p:nvPr/>
        </p:nvCxnSpPr>
        <p:spPr>
          <a:xfrm rot="10800000">
            <a:off x="3706711" y="2978675"/>
            <a:ext cx="0" cy="142800"/>
          </a:xfrm>
          <a:prstGeom prst="straightConnector1">
            <a:avLst/>
          </a:prstGeom>
          <a:noFill/>
          <a:ln w="9525" cap="flat" cmpd="sng">
            <a:solidFill>
              <a:schemeClr val="dk2"/>
            </a:solidFill>
            <a:prstDash val="solid"/>
            <a:round/>
            <a:headEnd type="none" w="med" len="med"/>
            <a:tailEnd type="none" w="med" len="med"/>
          </a:ln>
        </p:spPr>
      </p:cxnSp>
      <p:cxnSp>
        <p:nvCxnSpPr>
          <p:cNvPr id="6188" name="Google Shape;6188;p107"/>
          <p:cNvCxnSpPr/>
          <p:nvPr/>
        </p:nvCxnSpPr>
        <p:spPr>
          <a:xfrm>
            <a:off x="5298405" y="3120104"/>
            <a:ext cx="707700" cy="0"/>
          </a:xfrm>
          <a:prstGeom prst="straightConnector1">
            <a:avLst/>
          </a:prstGeom>
          <a:noFill/>
          <a:ln w="9525" cap="flat" cmpd="sng">
            <a:solidFill>
              <a:schemeClr val="dk2"/>
            </a:solidFill>
            <a:prstDash val="solid"/>
            <a:round/>
            <a:headEnd type="none" w="med" len="med"/>
            <a:tailEnd type="none" w="med" len="med"/>
          </a:ln>
        </p:spPr>
      </p:cxnSp>
      <p:cxnSp>
        <p:nvCxnSpPr>
          <p:cNvPr id="6189" name="Google Shape;6189;p107"/>
          <p:cNvCxnSpPr/>
          <p:nvPr/>
        </p:nvCxnSpPr>
        <p:spPr>
          <a:xfrm rot="10800000">
            <a:off x="5302509" y="2978679"/>
            <a:ext cx="0" cy="142800"/>
          </a:xfrm>
          <a:prstGeom prst="straightConnector1">
            <a:avLst/>
          </a:prstGeom>
          <a:noFill/>
          <a:ln w="9525" cap="flat" cmpd="sng">
            <a:solidFill>
              <a:schemeClr val="dk2"/>
            </a:solidFill>
            <a:prstDash val="solid"/>
            <a:round/>
            <a:headEnd type="none" w="med" len="med"/>
            <a:tailEnd type="none" w="med" len="med"/>
          </a:ln>
        </p:spPr>
      </p:cxnSp>
      <p:cxnSp>
        <p:nvCxnSpPr>
          <p:cNvPr id="6190" name="Google Shape;6190;p107"/>
          <p:cNvCxnSpPr/>
          <p:nvPr/>
        </p:nvCxnSpPr>
        <p:spPr>
          <a:xfrm rot="10800000">
            <a:off x="6001916" y="2978679"/>
            <a:ext cx="0" cy="142800"/>
          </a:xfrm>
          <a:prstGeom prst="straightConnector1">
            <a:avLst/>
          </a:prstGeom>
          <a:noFill/>
          <a:ln w="9525" cap="flat" cmpd="sng">
            <a:solidFill>
              <a:schemeClr val="dk2"/>
            </a:solidFill>
            <a:prstDash val="solid"/>
            <a:round/>
            <a:headEnd type="none" w="med" len="med"/>
            <a:tailEnd type="none" w="med" len="med"/>
          </a:ln>
        </p:spPr>
      </p:cxnSp>
      <p:cxnSp>
        <p:nvCxnSpPr>
          <p:cNvPr id="6191" name="Google Shape;6191;p107"/>
          <p:cNvCxnSpPr/>
          <p:nvPr/>
        </p:nvCxnSpPr>
        <p:spPr>
          <a:xfrm>
            <a:off x="3370500" y="3116043"/>
            <a:ext cx="0" cy="95400"/>
          </a:xfrm>
          <a:prstGeom prst="straightConnector1">
            <a:avLst/>
          </a:prstGeom>
          <a:noFill/>
          <a:ln w="9525" cap="flat" cmpd="sng">
            <a:solidFill>
              <a:schemeClr val="dk2"/>
            </a:solidFill>
            <a:prstDash val="solid"/>
            <a:round/>
            <a:headEnd type="none" w="med" len="med"/>
            <a:tailEnd type="none" w="med" len="med"/>
          </a:ln>
        </p:spPr>
      </p:cxnSp>
      <p:cxnSp>
        <p:nvCxnSpPr>
          <p:cNvPr id="6192" name="Google Shape;6192;p107"/>
          <p:cNvCxnSpPr/>
          <p:nvPr/>
        </p:nvCxnSpPr>
        <p:spPr>
          <a:xfrm>
            <a:off x="5656500" y="3116043"/>
            <a:ext cx="0" cy="95400"/>
          </a:xfrm>
          <a:prstGeom prst="straightConnector1">
            <a:avLst/>
          </a:prstGeom>
          <a:noFill/>
          <a:ln w="9525" cap="flat" cmpd="sng">
            <a:solidFill>
              <a:schemeClr val="dk2"/>
            </a:solidFill>
            <a:prstDash val="solid"/>
            <a:round/>
            <a:headEnd type="none" w="med" len="med"/>
            <a:tailEnd type="none" w="med" len="med"/>
          </a:ln>
        </p:spPr>
      </p:cxnSp>
      <p:cxnSp>
        <p:nvCxnSpPr>
          <p:cNvPr id="6193" name="Google Shape;6193;p107"/>
          <p:cNvCxnSpPr/>
          <p:nvPr/>
        </p:nvCxnSpPr>
        <p:spPr>
          <a:xfrm>
            <a:off x="3363693" y="3211275"/>
            <a:ext cx="2292900" cy="0"/>
          </a:xfrm>
          <a:prstGeom prst="straightConnector1">
            <a:avLst/>
          </a:prstGeom>
          <a:noFill/>
          <a:ln w="9525" cap="flat" cmpd="sng">
            <a:solidFill>
              <a:schemeClr val="dk2"/>
            </a:solidFill>
            <a:prstDash val="solid"/>
            <a:round/>
            <a:headEnd type="none" w="med" len="med"/>
            <a:tailEnd type="none" w="med" len="med"/>
          </a:ln>
        </p:spPr>
      </p:cxnSp>
      <p:sp>
        <p:nvSpPr>
          <p:cNvPr id="6194" name="Google Shape;6194;p107"/>
          <p:cNvSpPr txBox="1"/>
          <p:nvPr/>
        </p:nvSpPr>
        <p:spPr>
          <a:xfrm>
            <a:off x="3873950" y="3129643"/>
            <a:ext cx="3918900" cy="45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t>Transition layers</a:t>
            </a:r>
            <a:endParaRPr sz="1000"/>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6198"/>
        <p:cNvGrpSpPr/>
        <p:nvPr/>
      </p:nvGrpSpPr>
      <p:grpSpPr>
        <a:xfrm>
          <a:off x="0" y="0"/>
          <a:ext cx="0" cy="0"/>
          <a:chOff x="0" y="0"/>
          <a:chExt cx="0" cy="0"/>
        </a:xfrm>
      </p:grpSpPr>
      <p:pic>
        <p:nvPicPr>
          <p:cNvPr id="6199" name="Google Shape;6199;p108"/>
          <p:cNvPicPr preferRelativeResize="0"/>
          <p:nvPr/>
        </p:nvPicPr>
        <p:blipFill>
          <a:blip r:embed="rId3">
            <a:alphaModFix/>
          </a:blip>
          <a:stretch>
            <a:fillRect/>
          </a:stretch>
        </p:blipFill>
        <p:spPr>
          <a:xfrm>
            <a:off x="1224738" y="-2309750"/>
            <a:ext cx="3416424" cy="2038100"/>
          </a:xfrm>
          <a:prstGeom prst="rect">
            <a:avLst/>
          </a:prstGeom>
          <a:noFill/>
          <a:ln>
            <a:noFill/>
          </a:ln>
        </p:spPr>
      </p:pic>
      <p:sp>
        <p:nvSpPr>
          <p:cNvPr id="6200" name="Google Shape;6200;p108"/>
          <p:cNvSpPr/>
          <p:nvPr/>
        </p:nvSpPr>
        <p:spPr>
          <a:xfrm>
            <a:off x="926625" y="2546700"/>
            <a:ext cx="260100" cy="2862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3x3 conv</a:t>
            </a:r>
            <a:endParaRPr sz="900"/>
          </a:p>
        </p:txBody>
      </p:sp>
      <p:sp>
        <p:nvSpPr>
          <p:cNvPr id="6201" name="Google Shape;6201;p108"/>
          <p:cNvSpPr txBox="1"/>
          <p:nvPr/>
        </p:nvSpPr>
        <p:spPr>
          <a:xfrm>
            <a:off x="2534565" y="3953986"/>
            <a:ext cx="384000" cy="416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Times New Roman"/>
                <a:ea typeface="Times New Roman"/>
                <a:cs typeface="Times New Roman"/>
                <a:sym typeface="Times New Roman"/>
              </a:rPr>
              <a:t>(</a:t>
            </a:r>
            <a:r>
              <a:rPr lang="en">
                <a:solidFill>
                  <a:schemeClr val="dk1"/>
                </a:solidFill>
                <a:latin typeface="Times New Roman"/>
                <a:ea typeface="Times New Roman"/>
                <a:cs typeface="Times New Roman"/>
                <a:sym typeface="Times New Roman"/>
              </a:rPr>
              <a:t>a</a:t>
            </a:r>
            <a:r>
              <a:rPr lang="en">
                <a:latin typeface="Times New Roman"/>
                <a:ea typeface="Times New Roman"/>
                <a:cs typeface="Times New Roman"/>
                <a:sym typeface="Times New Roman"/>
              </a:rPr>
              <a:t>)</a:t>
            </a:r>
            <a:endParaRPr>
              <a:latin typeface="Times New Roman"/>
              <a:ea typeface="Times New Roman"/>
              <a:cs typeface="Times New Roman"/>
              <a:sym typeface="Times New Roman"/>
            </a:endParaRPr>
          </a:p>
        </p:txBody>
      </p:sp>
      <p:sp>
        <p:nvSpPr>
          <p:cNvPr id="6202" name="Google Shape;6202;p108"/>
          <p:cNvSpPr/>
          <p:nvPr/>
        </p:nvSpPr>
        <p:spPr>
          <a:xfrm>
            <a:off x="1096112" y="2153086"/>
            <a:ext cx="248100" cy="2211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add</a:t>
            </a:r>
            <a:endParaRPr sz="900"/>
          </a:p>
        </p:txBody>
      </p:sp>
      <p:sp>
        <p:nvSpPr>
          <p:cNvPr id="6203" name="Google Shape;6203;p108"/>
          <p:cNvSpPr/>
          <p:nvPr/>
        </p:nvSpPr>
        <p:spPr>
          <a:xfrm>
            <a:off x="1252437" y="2546700"/>
            <a:ext cx="384000" cy="286200"/>
          </a:xfrm>
          <a:prstGeom prst="rect">
            <a:avLst/>
          </a:prstGeom>
          <a:solidFill>
            <a:srgbClr val="FFD966"/>
          </a:solidFill>
          <a:ln w="9525" cap="flat" cmpd="sng">
            <a:solidFill>
              <a:schemeClr val="dk2"/>
            </a:solidFill>
            <a:prstDash val="solid"/>
            <a:round/>
            <a:headEnd type="none" w="sm" len="sm"/>
            <a:tailEnd type="none" w="sm" len="sm"/>
          </a:ln>
        </p:spPr>
        <p:txBody>
          <a:bodyPr spcFirstLastPara="1" wrap="square" lIns="0" tIns="90000" rIns="0" bIns="91425" anchor="ctr" anchorCtr="0">
            <a:noAutofit/>
          </a:bodyPr>
          <a:lstStyle/>
          <a:p>
            <a:pPr marL="0" lvl="0" indent="0" algn="ctr" rtl="0">
              <a:spcBef>
                <a:spcPts val="0"/>
              </a:spcBef>
              <a:spcAft>
                <a:spcPts val="0"/>
              </a:spcAft>
              <a:buNone/>
            </a:pPr>
            <a:r>
              <a:rPr lang="en" sz="900"/>
              <a:t>identity</a:t>
            </a:r>
            <a:endParaRPr sz="900"/>
          </a:p>
        </p:txBody>
      </p:sp>
      <p:sp>
        <p:nvSpPr>
          <p:cNvPr id="6204" name="Google Shape;6204;p108"/>
          <p:cNvSpPr/>
          <p:nvPr/>
        </p:nvSpPr>
        <p:spPr>
          <a:xfrm>
            <a:off x="1702124" y="2546700"/>
            <a:ext cx="260100" cy="2862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3x3 conv</a:t>
            </a:r>
            <a:endParaRPr sz="900"/>
          </a:p>
        </p:txBody>
      </p:sp>
      <p:sp>
        <p:nvSpPr>
          <p:cNvPr id="6205" name="Google Shape;6205;p108"/>
          <p:cNvSpPr/>
          <p:nvPr/>
        </p:nvSpPr>
        <p:spPr>
          <a:xfrm>
            <a:off x="2025576" y="2546700"/>
            <a:ext cx="260100" cy="2862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5x5 conv</a:t>
            </a:r>
            <a:endParaRPr sz="900"/>
          </a:p>
        </p:txBody>
      </p:sp>
      <p:sp>
        <p:nvSpPr>
          <p:cNvPr id="6206" name="Google Shape;6206;p108"/>
          <p:cNvSpPr/>
          <p:nvPr/>
        </p:nvSpPr>
        <p:spPr>
          <a:xfrm>
            <a:off x="2375100" y="2546700"/>
            <a:ext cx="260100" cy="286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3x3 avg</a:t>
            </a:r>
            <a:endParaRPr sz="900"/>
          </a:p>
        </p:txBody>
      </p:sp>
      <p:sp>
        <p:nvSpPr>
          <p:cNvPr id="6207" name="Google Shape;6207;p108"/>
          <p:cNvSpPr/>
          <p:nvPr/>
        </p:nvSpPr>
        <p:spPr>
          <a:xfrm>
            <a:off x="2725625" y="2546700"/>
            <a:ext cx="384000" cy="286200"/>
          </a:xfrm>
          <a:prstGeom prst="rect">
            <a:avLst/>
          </a:prstGeom>
          <a:solidFill>
            <a:srgbClr val="FFD966"/>
          </a:solidFill>
          <a:ln w="9525"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sz="900"/>
              <a:t>identity</a:t>
            </a:r>
            <a:endParaRPr sz="900"/>
          </a:p>
        </p:txBody>
      </p:sp>
      <p:sp>
        <p:nvSpPr>
          <p:cNvPr id="6208" name="Google Shape;6208;p108"/>
          <p:cNvSpPr/>
          <p:nvPr/>
        </p:nvSpPr>
        <p:spPr>
          <a:xfrm>
            <a:off x="3193967" y="2545788"/>
            <a:ext cx="260100" cy="286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3x3 avg</a:t>
            </a:r>
            <a:endParaRPr sz="900"/>
          </a:p>
        </p:txBody>
      </p:sp>
      <p:sp>
        <p:nvSpPr>
          <p:cNvPr id="6209" name="Google Shape;6209;p108"/>
          <p:cNvSpPr/>
          <p:nvPr/>
        </p:nvSpPr>
        <p:spPr>
          <a:xfrm>
            <a:off x="3510190" y="2545788"/>
            <a:ext cx="260100" cy="286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3x3 avg</a:t>
            </a:r>
            <a:endParaRPr sz="900"/>
          </a:p>
        </p:txBody>
      </p:sp>
      <p:sp>
        <p:nvSpPr>
          <p:cNvPr id="6210" name="Google Shape;6210;p108"/>
          <p:cNvSpPr/>
          <p:nvPr/>
        </p:nvSpPr>
        <p:spPr>
          <a:xfrm>
            <a:off x="3864510" y="2545800"/>
            <a:ext cx="260100" cy="2862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3x3 conv</a:t>
            </a:r>
            <a:endParaRPr sz="900"/>
          </a:p>
        </p:txBody>
      </p:sp>
      <p:sp>
        <p:nvSpPr>
          <p:cNvPr id="6211" name="Google Shape;6211;p108"/>
          <p:cNvSpPr/>
          <p:nvPr/>
        </p:nvSpPr>
        <p:spPr>
          <a:xfrm>
            <a:off x="4184387" y="2545800"/>
            <a:ext cx="260100" cy="2862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5x5 conv</a:t>
            </a:r>
            <a:endParaRPr sz="900"/>
          </a:p>
        </p:txBody>
      </p:sp>
      <p:sp>
        <p:nvSpPr>
          <p:cNvPr id="6212" name="Google Shape;6212;p108"/>
          <p:cNvSpPr/>
          <p:nvPr/>
        </p:nvSpPr>
        <p:spPr>
          <a:xfrm>
            <a:off x="1841625" y="2153086"/>
            <a:ext cx="248100" cy="2211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800"/>
              <a:t>add</a:t>
            </a:r>
            <a:endParaRPr sz="800"/>
          </a:p>
        </p:txBody>
      </p:sp>
      <p:sp>
        <p:nvSpPr>
          <p:cNvPr id="6213" name="Google Shape;6213;p108"/>
          <p:cNvSpPr/>
          <p:nvPr/>
        </p:nvSpPr>
        <p:spPr>
          <a:xfrm>
            <a:off x="2566242" y="2153086"/>
            <a:ext cx="248100" cy="2211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add</a:t>
            </a:r>
            <a:endParaRPr sz="900"/>
          </a:p>
        </p:txBody>
      </p:sp>
      <p:sp>
        <p:nvSpPr>
          <p:cNvPr id="6214" name="Google Shape;6214;p108"/>
          <p:cNvSpPr/>
          <p:nvPr/>
        </p:nvSpPr>
        <p:spPr>
          <a:xfrm>
            <a:off x="3359261" y="2152173"/>
            <a:ext cx="248100" cy="2211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add</a:t>
            </a:r>
            <a:endParaRPr sz="900"/>
          </a:p>
        </p:txBody>
      </p:sp>
      <p:sp>
        <p:nvSpPr>
          <p:cNvPr id="6215" name="Google Shape;6215;p108"/>
          <p:cNvSpPr/>
          <p:nvPr/>
        </p:nvSpPr>
        <p:spPr>
          <a:xfrm>
            <a:off x="4039875" y="2153086"/>
            <a:ext cx="248100" cy="2211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add</a:t>
            </a:r>
            <a:endParaRPr sz="900"/>
          </a:p>
        </p:txBody>
      </p:sp>
      <p:sp>
        <p:nvSpPr>
          <p:cNvPr id="6216" name="Google Shape;6216;p108"/>
          <p:cNvSpPr/>
          <p:nvPr/>
        </p:nvSpPr>
        <p:spPr>
          <a:xfrm>
            <a:off x="2309093" y="1762885"/>
            <a:ext cx="766200" cy="286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Filter concatenation</a:t>
            </a:r>
            <a:endParaRPr sz="900"/>
          </a:p>
        </p:txBody>
      </p:sp>
      <p:sp>
        <p:nvSpPr>
          <p:cNvPr id="6217" name="Google Shape;6217;p108"/>
          <p:cNvSpPr/>
          <p:nvPr/>
        </p:nvSpPr>
        <p:spPr>
          <a:xfrm>
            <a:off x="2568350" y="3030375"/>
            <a:ext cx="285300" cy="2124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0" tIns="0" rIns="0" bIns="36000" anchor="ctr" anchorCtr="0">
            <a:noAutofit/>
          </a:bodyPr>
          <a:lstStyle/>
          <a:p>
            <a:pPr marL="0" lvl="0" indent="0" algn="ctr" rtl="0">
              <a:spcBef>
                <a:spcPts val="0"/>
              </a:spcBef>
              <a:spcAft>
                <a:spcPts val="0"/>
              </a:spcAft>
              <a:buNone/>
            </a:pPr>
            <a:r>
              <a:rPr lang="en" sz="1000"/>
              <a:t>h</a:t>
            </a:r>
            <a:r>
              <a:rPr lang="en" sz="1000" baseline="-25000"/>
              <a:t>i</a:t>
            </a:r>
            <a:endParaRPr sz="1000" baseline="-25000"/>
          </a:p>
        </p:txBody>
      </p:sp>
      <p:sp>
        <p:nvSpPr>
          <p:cNvPr id="6218" name="Google Shape;6218;p108"/>
          <p:cNvSpPr/>
          <p:nvPr/>
        </p:nvSpPr>
        <p:spPr>
          <a:xfrm>
            <a:off x="2573649" y="3806400"/>
            <a:ext cx="285300" cy="2124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0" tIns="0" rIns="0" bIns="36000" anchor="ctr" anchorCtr="0">
            <a:noAutofit/>
          </a:bodyPr>
          <a:lstStyle/>
          <a:p>
            <a:pPr marL="0" lvl="0" indent="0" algn="ctr" rtl="0">
              <a:spcBef>
                <a:spcPts val="0"/>
              </a:spcBef>
              <a:spcAft>
                <a:spcPts val="0"/>
              </a:spcAft>
              <a:buNone/>
            </a:pPr>
            <a:r>
              <a:rPr lang="en" sz="1000"/>
              <a:t>h</a:t>
            </a:r>
            <a:r>
              <a:rPr lang="en" sz="1000" baseline="-25000"/>
              <a:t>i-1</a:t>
            </a:r>
            <a:endParaRPr sz="1000" baseline="-25000"/>
          </a:p>
        </p:txBody>
      </p:sp>
      <p:sp>
        <p:nvSpPr>
          <p:cNvPr id="6219" name="Google Shape;6219;p108"/>
          <p:cNvSpPr/>
          <p:nvPr/>
        </p:nvSpPr>
        <p:spPr>
          <a:xfrm>
            <a:off x="2563132" y="3404323"/>
            <a:ext cx="303912" cy="240516"/>
          </a:xfrm>
          <a:prstGeom prst="cloud">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800"/>
          </a:p>
        </p:txBody>
      </p:sp>
      <p:sp>
        <p:nvSpPr>
          <p:cNvPr id="6220" name="Google Shape;6220;p108"/>
          <p:cNvSpPr txBox="1"/>
          <p:nvPr/>
        </p:nvSpPr>
        <p:spPr>
          <a:xfrm>
            <a:off x="2546093" y="3268471"/>
            <a:ext cx="511200" cy="180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a:t>
            </a:r>
            <a:endParaRPr sz="800"/>
          </a:p>
        </p:txBody>
      </p:sp>
      <p:cxnSp>
        <p:nvCxnSpPr>
          <p:cNvPr id="6221" name="Google Shape;6221;p108"/>
          <p:cNvCxnSpPr>
            <a:stCxn id="6218" idx="3"/>
            <a:endCxn id="6211" idx="2"/>
          </p:cNvCxnSpPr>
          <p:nvPr/>
        </p:nvCxnSpPr>
        <p:spPr>
          <a:xfrm rot="10800000" flipH="1">
            <a:off x="2858949" y="2832000"/>
            <a:ext cx="1455600" cy="1080600"/>
          </a:xfrm>
          <a:prstGeom prst="curvedConnector2">
            <a:avLst/>
          </a:prstGeom>
          <a:noFill/>
          <a:ln w="9525" cap="flat" cmpd="sng">
            <a:solidFill>
              <a:schemeClr val="dk2"/>
            </a:solidFill>
            <a:prstDash val="dot"/>
            <a:round/>
            <a:headEnd type="none" w="med" len="med"/>
            <a:tailEnd type="triangle" w="med" len="med"/>
          </a:ln>
        </p:spPr>
      </p:cxnSp>
      <p:cxnSp>
        <p:nvCxnSpPr>
          <p:cNvPr id="6222" name="Google Shape;6222;p108"/>
          <p:cNvCxnSpPr>
            <a:stCxn id="6218" idx="3"/>
            <a:endCxn id="6210" idx="2"/>
          </p:cNvCxnSpPr>
          <p:nvPr/>
        </p:nvCxnSpPr>
        <p:spPr>
          <a:xfrm rot="10800000" flipH="1">
            <a:off x="2858949" y="2832000"/>
            <a:ext cx="1135500" cy="1080600"/>
          </a:xfrm>
          <a:prstGeom prst="curvedConnector2">
            <a:avLst/>
          </a:prstGeom>
          <a:noFill/>
          <a:ln w="9525" cap="flat" cmpd="sng">
            <a:solidFill>
              <a:schemeClr val="dk2"/>
            </a:solidFill>
            <a:prstDash val="dot"/>
            <a:round/>
            <a:headEnd type="none" w="med" len="med"/>
            <a:tailEnd type="triangle" w="med" len="med"/>
          </a:ln>
        </p:spPr>
      </p:cxnSp>
      <p:cxnSp>
        <p:nvCxnSpPr>
          <p:cNvPr id="6223" name="Google Shape;6223;p108"/>
          <p:cNvCxnSpPr>
            <a:stCxn id="6218" idx="3"/>
            <a:endCxn id="6209" idx="2"/>
          </p:cNvCxnSpPr>
          <p:nvPr/>
        </p:nvCxnSpPr>
        <p:spPr>
          <a:xfrm rot="10800000" flipH="1">
            <a:off x="2858949" y="2832000"/>
            <a:ext cx="781200" cy="1080600"/>
          </a:xfrm>
          <a:prstGeom prst="curvedConnector2">
            <a:avLst/>
          </a:prstGeom>
          <a:noFill/>
          <a:ln w="9525" cap="flat" cmpd="sng">
            <a:solidFill>
              <a:schemeClr val="dk2"/>
            </a:solidFill>
            <a:prstDash val="dot"/>
            <a:round/>
            <a:headEnd type="none" w="med" len="med"/>
            <a:tailEnd type="triangle" w="med" len="med"/>
          </a:ln>
        </p:spPr>
      </p:cxnSp>
      <p:cxnSp>
        <p:nvCxnSpPr>
          <p:cNvPr id="6224" name="Google Shape;6224;p108"/>
          <p:cNvCxnSpPr>
            <a:stCxn id="6218" idx="3"/>
            <a:endCxn id="6208" idx="2"/>
          </p:cNvCxnSpPr>
          <p:nvPr/>
        </p:nvCxnSpPr>
        <p:spPr>
          <a:xfrm rot="10800000" flipH="1">
            <a:off x="2858949" y="2832000"/>
            <a:ext cx="465000" cy="1080600"/>
          </a:xfrm>
          <a:prstGeom prst="curvedConnector2">
            <a:avLst/>
          </a:prstGeom>
          <a:noFill/>
          <a:ln w="9525" cap="flat" cmpd="sng">
            <a:solidFill>
              <a:schemeClr val="dk2"/>
            </a:solidFill>
            <a:prstDash val="dot"/>
            <a:round/>
            <a:headEnd type="none" w="med" len="med"/>
            <a:tailEnd type="triangle" w="med" len="med"/>
          </a:ln>
        </p:spPr>
      </p:cxnSp>
      <p:cxnSp>
        <p:nvCxnSpPr>
          <p:cNvPr id="6225" name="Google Shape;6225;p108"/>
          <p:cNvCxnSpPr>
            <a:stCxn id="6218" idx="3"/>
            <a:endCxn id="6207" idx="2"/>
          </p:cNvCxnSpPr>
          <p:nvPr/>
        </p:nvCxnSpPr>
        <p:spPr>
          <a:xfrm rot="10800000" flipH="1">
            <a:off x="2858949" y="2832900"/>
            <a:ext cx="58800" cy="1079700"/>
          </a:xfrm>
          <a:prstGeom prst="curvedConnector2">
            <a:avLst/>
          </a:prstGeom>
          <a:noFill/>
          <a:ln w="9525" cap="flat" cmpd="sng">
            <a:solidFill>
              <a:schemeClr val="dk2"/>
            </a:solidFill>
            <a:prstDash val="dot"/>
            <a:round/>
            <a:headEnd type="none" w="med" len="med"/>
            <a:tailEnd type="triangle" w="med" len="med"/>
          </a:ln>
        </p:spPr>
      </p:cxnSp>
      <p:cxnSp>
        <p:nvCxnSpPr>
          <p:cNvPr id="6226" name="Google Shape;6226;p108"/>
          <p:cNvCxnSpPr>
            <a:stCxn id="6218" idx="1"/>
            <a:endCxn id="6204" idx="2"/>
          </p:cNvCxnSpPr>
          <p:nvPr/>
        </p:nvCxnSpPr>
        <p:spPr>
          <a:xfrm rot="10800000">
            <a:off x="1832049" y="2832900"/>
            <a:ext cx="741600" cy="1079700"/>
          </a:xfrm>
          <a:prstGeom prst="curvedConnector2">
            <a:avLst/>
          </a:prstGeom>
          <a:noFill/>
          <a:ln w="9525" cap="flat" cmpd="sng">
            <a:solidFill>
              <a:schemeClr val="dk2"/>
            </a:solidFill>
            <a:prstDash val="dot"/>
            <a:round/>
            <a:headEnd type="none" w="med" len="med"/>
            <a:tailEnd type="triangle" w="med" len="med"/>
          </a:ln>
        </p:spPr>
      </p:cxnSp>
      <p:cxnSp>
        <p:nvCxnSpPr>
          <p:cNvPr id="6227" name="Google Shape;6227;p108"/>
          <p:cNvCxnSpPr>
            <a:stCxn id="6218" idx="0"/>
            <a:endCxn id="6219" idx="1"/>
          </p:cNvCxnSpPr>
          <p:nvPr/>
        </p:nvCxnSpPr>
        <p:spPr>
          <a:xfrm rot="5400000" flipH="1">
            <a:off x="2634849" y="3724950"/>
            <a:ext cx="161700" cy="1200"/>
          </a:xfrm>
          <a:prstGeom prst="curvedConnector3">
            <a:avLst>
              <a:gd name="adj1" fmla="val 49685"/>
            </a:avLst>
          </a:prstGeom>
          <a:noFill/>
          <a:ln w="9525" cap="flat" cmpd="sng">
            <a:solidFill>
              <a:schemeClr val="dk2"/>
            </a:solidFill>
            <a:prstDash val="dot"/>
            <a:round/>
            <a:headEnd type="none" w="med" len="med"/>
            <a:tailEnd type="triangle" w="med" len="med"/>
          </a:ln>
        </p:spPr>
      </p:cxnSp>
      <p:cxnSp>
        <p:nvCxnSpPr>
          <p:cNvPr id="6228" name="Google Shape;6228;p108"/>
          <p:cNvCxnSpPr>
            <a:stCxn id="6219" idx="3"/>
            <a:endCxn id="6217" idx="2"/>
          </p:cNvCxnSpPr>
          <p:nvPr/>
        </p:nvCxnSpPr>
        <p:spPr>
          <a:xfrm rot="5400000" flipH="1">
            <a:off x="2625388" y="3328374"/>
            <a:ext cx="175200" cy="4200"/>
          </a:xfrm>
          <a:prstGeom prst="curvedConnector3">
            <a:avLst>
              <a:gd name="adj1" fmla="val 53729"/>
            </a:avLst>
          </a:prstGeom>
          <a:noFill/>
          <a:ln w="9525" cap="flat" cmpd="sng">
            <a:solidFill>
              <a:schemeClr val="dk2"/>
            </a:solidFill>
            <a:prstDash val="dot"/>
            <a:round/>
            <a:headEnd type="none" w="med" len="med"/>
            <a:tailEnd type="triangle" w="med" len="med"/>
          </a:ln>
        </p:spPr>
      </p:cxnSp>
      <p:cxnSp>
        <p:nvCxnSpPr>
          <p:cNvPr id="6229" name="Google Shape;6229;p108"/>
          <p:cNvCxnSpPr>
            <a:stCxn id="6217" idx="1"/>
            <a:endCxn id="6206" idx="2"/>
          </p:cNvCxnSpPr>
          <p:nvPr/>
        </p:nvCxnSpPr>
        <p:spPr>
          <a:xfrm rot="10800000">
            <a:off x="2505050" y="2832975"/>
            <a:ext cx="63300" cy="303600"/>
          </a:xfrm>
          <a:prstGeom prst="curvedConnector2">
            <a:avLst/>
          </a:prstGeom>
          <a:noFill/>
          <a:ln w="9525" cap="flat" cmpd="sng">
            <a:solidFill>
              <a:schemeClr val="dk2"/>
            </a:solidFill>
            <a:prstDash val="solid"/>
            <a:round/>
            <a:headEnd type="none" w="med" len="med"/>
            <a:tailEnd type="triangle" w="med" len="med"/>
          </a:ln>
        </p:spPr>
      </p:cxnSp>
      <p:cxnSp>
        <p:nvCxnSpPr>
          <p:cNvPr id="6230" name="Google Shape;6230;p108"/>
          <p:cNvCxnSpPr>
            <a:stCxn id="6217" idx="1"/>
            <a:endCxn id="6205" idx="2"/>
          </p:cNvCxnSpPr>
          <p:nvPr/>
        </p:nvCxnSpPr>
        <p:spPr>
          <a:xfrm rot="10800000">
            <a:off x="2155550" y="2832975"/>
            <a:ext cx="412800" cy="303600"/>
          </a:xfrm>
          <a:prstGeom prst="curvedConnector2">
            <a:avLst/>
          </a:prstGeom>
          <a:noFill/>
          <a:ln w="9525" cap="flat" cmpd="sng">
            <a:solidFill>
              <a:schemeClr val="dk2"/>
            </a:solidFill>
            <a:prstDash val="solid"/>
            <a:round/>
            <a:headEnd type="none" w="med" len="med"/>
            <a:tailEnd type="triangle" w="med" len="med"/>
          </a:ln>
        </p:spPr>
      </p:cxnSp>
      <p:cxnSp>
        <p:nvCxnSpPr>
          <p:cNvPr id="6231" name="Google Shape;6231;p108"/>
          <p:cNvCxnSpPr>
            <a:stCxn id="6217" idx="1"/>
            <a:endCxn id="6203" idx="2"/>
          </p:cNvCxnSpPr>
          <p:nvPr/>
        </p:nvCxnSpPr>
        <p:spPr>
          <a:xfrm rot="10800000">
            <a:off x="1444550" y="2832975"/>
            <a:ext cx="1123800" cy="303600"/>
          </a:xfrm>
          <a:prstGeom prst="curvedConnector2">
            <a:avLst/>
          </a:prstGeom>
          <a:noFill/>
          <a:ln w="9525" cap="flat" cmpd="sng">
            <a:solidFill>
              <a:schemeClr val="dk2"/>
            </a:solidFill>
            <a:prstDash val="solid"/>
            <a:round/>
            <a:headEnd type="none" w="med" len="med"/>
            <a:tailEnd type="triangle" w="med" len="med"/>
          </a:ln>
        </p:spPr>
      </p:cxnSp>
      <p:cxnSp>
        <p:nvCxnSpPr>
          <p:cNvPr id="6232" name="Google Shape;6232;p108"/>
          <p:cNvCxnSpPr>
            <a:stCxn id="6217" idx="1"/>
            <a:endCxn id="6200" idx="2"/>
          </p:cNvCxnSpPr>
          <p:nvPr/>
        </p:nvCxnSpPr>
        <p:spPr>
          <a:xfrm rot="10800000">
            <a:off x="1056650" y="2832975"/>
            <a:ext cx="1511700" cy="303600"/>
          </a:xfrm>
          <a:prstGeom prst="curvedConnector2">
            <a:avLst/>
          </a:prstGeom>
          <a:noFill/>
          <a:ln w="9525" cap="flat" cmpd="sng">
            <a:solidFill>
              <a:schemeClr val="dk2"/>
            </a:solidFill>
            <a:prstDash val="solid"/>
            <a:round/>
            <a:headEnd type="none" w="med" len="med"/>
            <a:tailEnd type="triangle" w="med" len="med"/>
          </a:ln>
        </p:spPr>
      </p:cxnSp>
      <p:cxnSp>
        <p:nvCxnSpPr>
          <p:cNvPr id="6233" name="Google Shape;6233;p108"/>
          <p:cNvCxnSpPr>
            <a:stCxn id="6200" idx="0"/>
            <a:endCxn id="6202" idx="2"/>
          </p:cNvCxnSpPr>
          <p:nvPr/>
        </p:nvCxnSpPr>
        <p:spPr>
          <a:xfrm rot="-5400000">
            <a:off x="1052175" y="2378700"/>
            <a:ext cx="172500" cy="163500"/>
          </a:xfrm>
          <a:prstGeom prst="curvedConnector3">
            <a:avLst>
              <a:gd name="adj1" fmla="val 50027"/>
            </a:avLst>
          </a:prstGeom>
          <a:noFill/>
          <a:ln w="9525" cap="flat" cmpd="sng">
            <a:solidFill>
              <a:schemeClr val="dk2"/>
            </a:solidFill>
            <a:prstDash val="solid"/>
            <a:round/>
            <a:headEnd type="none" w="med" len="med"/>
            <a:tailEnd type="triangle" w="med" len="med"/>
          </a:ln>
        </p:spPr>
      </p:cxnSp>
      <p:cxnSp>
        <p:nvCxnSpPr>
          <p:cNvPr id="6234" name="Google Shape;6234;p108"/>
          <p:cNvCxnSpPr>
            <a:stCxn id="6203" idx="0"/>
            <a:endCxn id="6202" idx="2"/>
          </p:cNvCxnSpPr>
          <p:nvPr/>
        </p:nvCxnSpPr>
        <p:spPr>
          <a:xfrm rot="5400000" flipH="1">
            <a:off x="1245987" y="2348250"/>
            <a:ext cx="172500" cy="224400"/>
          </a:xfrm>
          <a:prstGeom prst="curvedConnector3">
            <a:avLst>
              <a:gd name="adj1" fmla="val 50027"/>
            </a:avLst>
          </a:prstGeom>
          <a:noFill/>
          <a:ln w="9525" cap="flat" cmpd="sng">
            <a:solidFill>
              <a:schemeClr val="dk2"/>
            </a:solidFill>
            <a:prstDash val="solid"/>
            <a:round/>
            <a:headEnd type="none" w="med" len="med"/>
            <a:tailEnd type="triangle" w="med" len="med"/>
          </a:ln>
        </p:spPr>
      </p:cxnSp>
      <p:cxnSp>
        <p:nvCxnSpPr>
          <p:cNvPr id="6235" name="Google Shape;6235;p108"/>
          <p:cNvCxnSpPr>
            <a:stCxn id="6205" idx="0"/>
            <a:endCxn id="6212" idx="2"/>
          </p:cNvCxnSpPr>
          <p:nvPr/>
        </p:nvCxnSpPr>
        <p:spPr>
          <a:xfrm rot="5400000" flipH="1">
            <a:off x="1974426" y="2365500"/>
            <a:ext cx="172500" cy="189900"/>
          </a:xfrm>
          <a:prstGeom prst="curvedConnector3">
            <a:avLst>
              <a:gd name="adj1" fmla="val 50027"/>
            </a:avLst>
          </a:prstGeom>
          <a:noFill/>
          <a:ln w="9525" cap="flat" cmpd="sng">
            <a:solidFill>
              <a:schemeClr val="dk2"/>
            </a:solidFill>
            <a:prstDash val="solid"/>
            <a:round/>
            <a:headEnd type="none" w="med" len="med"/>
            <a:tailEnd type="triangle" w="med" len="med"/>
          </a:ln>
        </p:spPr>
      </p:cxnSp>
      <p:cxnSp>
        <p:nvCxnSpPr>
          <p:cNvPr id="6236" name="Google Shape;6236;p108"/>
          <p:cNvCxnSpPr>
            <a:stCxn id="6206" idx="0"/>
            <a:endCxn id="6213" idx="2"/>
          </p:cNvCxnSpPr>
          <p:nvPr/>
        </p:nvCxnSpPr>
        <p:spPr>
          <a:xfrm rot="-5400000">
            <a:off x="2511450" y="2367900"/>
            <a:ext cx="172500" cy="185100"/>
          </a:xfrm>
          <a:prstGeom prst="curvedConnector3">
            <a:avLst>
              <a:gd name="adj1" fmla="val 50027"/>
            </a:avLst>
          </a:prstGeom>
          <a:noFill/>
          <a:ln w="9525" cap="flat" cmpd="sng">
            <a:solidFill>
              <a:schemeClr val="dk2"/>
            </a:solidFill>
            <a:prstDash val="solid"/>
            <a:round/>
            <a:headEnd type="none" w="med" len="med"/>
            <a:tailEnd type="triangle" w="med" len="med"/>
          </a:ln>
        </p:spPr>
      </p:cxnSp>
      <p:cxnSp>
        <p:nvCxnSpPr>
          <p:cNvPr id="6237" name="Google Shape;6237;p108"/>
          <p:cNvCxnSpPr>
            <a:stCxn id="6204" idx="0"/>
            <a:endCxn id="6212" idx="2"/>
          </p:cNvCxnSpPr>
          <p:nvPr/>
        </p:nvCxnSpPr>
        <p:spPr>
          <a:xfrm rot="-5400000">
            <a:off x="1812674" y="2393700"/>
            <a:ext cx="172500" cy="133500"/>
          </a:xfrm>
          <a:prstGeom prst="curvedConnector3">
            <a:avLst>
              <a:gd name="adj1" fmla="val 50027"/>
            </a:avLst>
          </a:prstGeom>
          <a:noFill/>
          <a:ln w="9525" cap="flat" cmpd="sng">
            <a:solidFill>
              <a:schemeClr val="dk2"/>
            </a:solidFill>
            <a:prstDash val="dot"/>
            <a:round/>
            <a:headEnd type="none" w="med" len="med"/>
            <a:tailEnd type="triangle" w="med" len="med"/>
          </a:ln>
        </p:spPr>
      </p:cxnSp>
      <p:cxnSp>
        <p:nvCxnSpPr>
          <p:cNvPr id="6238" name="Google Shape;6238;p108"/>
          <p:cNvCxnSpPr>
            <a:stCxn id="6207" idx="0"/>
            <a:endCxn id="6213" idx="2"/>
          </p:cNvCxnSpPr>
          <p:nvPr/>
        </p:nvCxnSpPr>
        <p:spPr>
          <a:xfrm rot="5400000" flipH="1">
            <a:off x="2717675" y="2346750"/>
            <a:ext cx="172500" cy="227400"/>
          </a:xfrm>
          <a:prstGeom prst="curvedConnector3">
            <a:avLst>
              <a:gd name="adj1" fmla="val 50027"/>
            </a:avLst>
          </a:prstGeom>
          <a:noFill/>
          <a:ln w="9525" cap="flat" cmpd="sng">
            <a:solidFill>
              <a:schemeClr val="dk2"/>
            </a:solidFill>
            <a:prstDash val="dot"/>
            <a:round/>
            <a:headEnd type="none" w="med" len="med"/>
            <a:tailEnd type="triangle" w="med" len="med"/>
          </a:ln>
        </p:spPr>
      </p:cxnSp>
      <p:cxnSp>
        <p:nvCxnSpPr>
          <p:cNvPr id="6239" name="Google Shape;6239;p108"/>
          <p:cNvCxnSpPr>
            <a:stCxn id="6208" idx="0"/>
            <a:endCxn id="6214" idx="2"/>
          </p:cNvCxnSpPr>
          <p:nvPr/>
        </p:nvCxnSpPr>
        <p:spPr>
          <a:xfrm rot="-5400000">
            <a:off x="3317417" y="2379888"/>
            <a:ext cx="172500" cy="159300"/>
          </a:xfrm>
          <a:prstGeom prst="curvedConnector3">
            <a:avLst>
              <a:gd name="adj1" fmla="val 50004"/>
            </a:avLst>
          </a:prstGeom>
          <a:noFill/>
          <a:ln w="9525" cap="flat" cmpd="sng">
            <a:solidFill>
              <a:schemeClr val="dk2"/>
            </a:solidFill>
            <a:prstDash val="dot"/>
            <a:round/>
            <a:headEnd type="none" w="med" len="med"/>
            <a:tailEnd type="triangle" w="med" len="med"/>
          </a:ln>
        </p:spPr>
      </p:cxnSp>
      <p:cxnSp>
        <p:nvCxnSpPr>
          <p:cNvPr id="6240" name="Google Shape;6240;p108"/>
          <p:cNvCxnSpPr>
            <a:stCxn id="6209" idx="0"/>
            <a:endCxn id="6214" idx="2"/>
          </p:cNvCxnSpPr>
          <p:nvPr/>
        </p:nvCxnSpPr>
        <p:spPr>
          <a:xfrm rot="5400000" flipH="1">
            <a:off x="3475540" y="2381088"/>
            <a:ext cx="172500" cy="156900"/>
          </a:xfrm>
          <a:prstGeom prst="curvedConnector3">
            <a:avLst>
              <a:gd name="adj1" fmla="val 50004"/>
            </a:avLst>
          </a:prstGeom>
          <a:noFill/>
          <a:ln w="9525" cap="flat" cmpd="sng">
            <a:solidFill>
              <a:schemeClr val="dk2"/>
            </a:solidFill>
            <a:prstDash val="dot"/>
            <a:round/>
            <a:headEnd type="none" w="med" len="med"/>
            <a:tailEnd type="triangle" w="med" len="med"/>
          </a:ln>
        </p:spPr>
      </p:cxnSp>
      <p:cxnSp>
        <p:nvCxnSpPr>
          <p:cNvPr id="6241" name="Google Shape;6241;p108"/>
          <p:cNvCxnSpPr>
            <a:stCxn id="6210" idx="0"/>
            <a:endCxn id="6215" idx="2"/>
          </p:cNvCxnSpPr>
          <p:nvPr/>
        </p:nvCxnSpPr>
        <p:spPr>
          <a:xfrm rot="-5400000">
            <a:off x="3993510" y="2375250"/>
            <a:ext cx="171600" cy="169500"/>
          </a:xfrm>
          <a:prstGeom prst="curvedConnector3">
            <a:avLst>
              <a:gd name="adj1" fmla="val 50004"/>
            </a:avLst>
          </a:prstGeom>
          <a:noFill/>
          <a:ln w="9525" cap="flat" cmpd="sng">
            <a:solidFill>
              <a:schemeClr val="dk2"/>
            </a:solidFill>
            <a:prstDash val="dot"/>
            <a:round/>
            <a:headEnd type="none" w="med" len="med"/>
            <a:tailEnd type="triangle" w="med" len="med"/>
          </a:ln>
        </p:spPr>
      </p:cxnSp>
      <p:cxnSp>
        <p:nvCxnSpPr>
          <p:cNvPr id="6242" name="Google Shape;6242;p108"/>
          <p:cNvCxnSpPr>
            <a:stCxn id="6211" idx="0"/>
            <a:endCxn id="6215" idx="2"/>
          </p:cNvCxnSpPr>
          <p:nvPr/>
        </p:nvCxnSpPr>
        <p:spPr>
          <a:xfrm rot="5400000" flipH="1">
            <a:off x="4153337" y="2384700"/>
            <a:ext cx="171600" cy="150600"/>
          </a:xfrm>
          <a:prstGeom prst="curvedConnector3">
            <a:avLst>
              <a:gd name="adj1" fmla="val 50004"/>
            </a:avLst>
          </a:prstGeom>
          <a:noFill/>
          <a:ln w="9525" cap="flat" cmpd="sng">
            <a:solidFill>
              <a:schemeClr val="dk2"/>
            </a:solidFill>
            <a:prstDash val="dot"/>
            <a:round/>
            <a:headEnd type="none" w="med" len="med"/>
            <a:tailEnd type="triangle" w="med" len="med"/>
          </a:ln>
        </p:spPr>
      </p:cxnSp>
      <p:cxnSp>
        <p:nvCxnSpPr>
          <p:cNvPr id="6243" name="Google Shape;6243;p108"/>
          <p:cNvCxnSpPr>
            <a:stCxn id="6202" idx="0"/>
            <a:endCxn id="6216" idx="2"/>
          </p:cNvCxnSpPr>
          <p:nvPr/>
        </p:nvCxnSpPr>
        <p:spPr>
          <a:xfrm rot="10800000" flipH="1">
            <a:off x="1220162" y="2048986"/>
            <a:ext cx="1472100" cy="104100"/>
          </a:xfrm>
          <a:prstGeom prst="straightConnector1">
            <a:avLst/>
          </a:prstGeom>
          <a:noFill/>
          <a:ln w="9525" cap="flat" cmpd="sng">
            <a:solidFill>
              <a:schemeClr val="dk2"/>
            </a:solidFill>
            <a:prstDash val="solid"/>
            <a:round/>
            <a:headEnd type="none" w="med" len="med"/>
            <a:tailEnd type="none" w="med" len="med"/>
          </a:ln>
        </p:spPr>
      </p:cxnSp>
      <p:cxnSp>
        <p:nvCxnSpPr>
          <p:cNvPr id="6244" name="Google Shape;6244;p108"/>
          <p:cNvCxnSpPr>
            <a:stCxn id="6212" idx="0"/>
            <a:endCxn id="6216" idx="2"/>
          </p:cNvCxnSpPr>
          <p:nvPr/>
        </p:nvCxnSpPr>
        <p:spPr>
          <a:xfrm rot="10800000" flipH="1">
            <a:off x="1965675" y="2048986"/>
            <a:ext cx="726600" cy="104100"/>
          </a:xfrm>
          <a:prstGeom prst="straightConnector1">
            <a:avLst/>
          </a:prstGeom>
          <a:noFill/>
          <a:ln w="9525" cap="flat" cmpd="sng">
            <a:solidFill>
              <a:schemeClr val="dk2"/>
            </a:solidFill>
            <a:prstDash val="solid"/>
            <a:round/>
            <a:headEnd type="none" w="med" len="med"/>
            <a:tailEnd type="none" w="med" len="med"/>
          </a:ln>
        </p:spPr>
      </p:cxnSp>
      <p:cxnSp>
        <p:nvCxnSpPr>
          <p:cNvPr id="6245" name="Google Shape;6245;p108"/>
          <p:cNvCxnSpPr>
            <a:stCxn id="6213" idx="0"/>
            <a:endCxn id="6216" idx="2"/>
          </p:cNvCxnSpPr>
          <p:nvPr/>
        </p:nvCxnSpPr>
        <p:spPr>
          <a:xfrm rot="10800000" flipH="1">
            <a:off x="2690292" y="2048986"/>
            <a:ext cx="1800" cy="104100"/>
          </a:xfrm>
          <a:prstGeom prst="straightConnector1">
            <a:avLst/>
          </a:prstGeom>
          <a:noFill/>
          <a:ln w="9525" cap="flat" cmpd="sng">
            <a:solidFill>
              <a:schemeClr val="dk2"/>
            </a:solidFill>
            <a:prstDash val="solid"/>
            <a:round/>
            <a:headEnd type="none" w="med" len="med"/>
            <a:tailEnd type="none" w="med" len="med"/>
          </a:ln>
        </p:spPr>
      </p:cxnSp>
      <p:cxnSp>
        <p:nvCxnSpPr>
          <p:cNvPr id="6246" name="Google Shape;6246;p108"/>
          <p:cNvCxnSpPr>
            <a:stCxn id="6214" idx="0"/>
            <a:endCxn id="6216" idx="2"/>
          </p:cNvCxnSpPr>
          <p:nvPr/>
        </p:nvCxnSpPr>
        <p:spPr>
          <a:xfrm rot="10800000">
            <a:off x="2692211" y="2048973"/>
            <a:ext cx="791100" cy="103200"/>
          </a:xfrm>
          <a:prstGeom prst="straightConnector1">
            <a:avLst/>
          </a:prstGeom>
          <a:noFill/>
          <a:ln w="9525" cap="flat" cmpd="sng">
            <a:solidFill>
              <a:schemeClr val="dk2"/>
            </a:solidFill>
            <a:prstDash val="solid"/>
            <a:round/>
            <a:headEnd type="none" w="med" len="med"/>
            <a:tailEnd type="none" w="med" len="med"/>
          </a:ln>
        </p:spPr>
      </p:cxnSp>
      <p:cxnSp>
        <p:nvCxnSpPr>
          <p:cNvPr id="6247" name="Google Shape;6247;p108"/>
          <p:cNvCxnSpPr>
            <a:stCxn id="6215" idx="0"/>
            <a:endCxn id="6216" idx="2"/>
          </p:cNvCxnSpPr>
          <p:nvPr/>
        </p:nvCxnSpPr>
        <p:spPr>
          <a:xfrm rot="10800000">
            <a:off x="2692125" y="2048986"/>
            <a:ext cx="1471800" cy="104100"/>
          </a:xfrm>
          <a:prstGeom prst="straightConnector1">
            <a:avLst/>
          </a:prstGeom>
          <a:noFill/>
          <a:ln w="9525" cap="flat" cmpd="sng">
            <a:solidFill>
              <a:schemeClr val="dk2"/>
            </a:solidFill>
            <a:prstDash val="solid"/>
            <a:round/>
            <a:headEnd type="none" w="med" len="med"/>
            <a:tailEnd type="none" w="med" len="med"/>
          </a:ln>
        </p:spPr>
      </p:cxnSp>
      <p:cxnSp>
        <p:nvCxnSpPr>
          <p:cNvPr id="6248" name="Google Shape;6248;p108"/>
          <p:cNvCxnSpPr>
            <a:stCxn id="6216" idx="0"/>
            <a:endCxn id="6249" idx="2"/>
          </p:cNvCxnSpPr>
          <p:nvPr/>
        </p:nvCxnSpPr>
        <p:spPr>
          <a:xfrm rot="10800000" flipH="1">
            <a:off x="2692193" y="1627585"/>
            <a:ext cx="4800" cy="135300"/>
          </a:xfrm>
          <a:prstGeom prst="straightConnector1">
            <a:avLst/>
          </a:prstGeom>
          <a:noFill/>
          <a:ln w="9525" cap="flat" cmpd="sng">
            <a:solidFill>
              <a:schemeClr val="dk2"/>
            </a:solidFill>
            <a:prstDash val="solid"/>
            <a:round/>
            <a:headEnd type="none" w="med" len="med"/>
            <a:tailEnd type="triangle" w="med" len="med"/>
          </a:ln>
        </p:spPr>
      </p:cxnSp>
      <p:sp>
        <p:nvSpPr>
          <p:cNvPr id="6249" name="Google Shape;6249;p108"/>
          <p:cNvSpPr/>
          <p:nvPr/>
        </p:nvSpPr>
        <p:spPr>
          <a:xfrm>
            <a:off x="2554396" y="1415097"/>
            <a:ext cx="285300" cy="2124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0" tIns="0" rIns="0" bIns="36000" anchor="ctr" anchorCtr="0">
            <a:noAutofit/>
          </a:bodyPr>
          <a:lstStyle/>
          <a:p>
            <a:pPr marL="0" lvl="0" indent="0" algn="ctr" rtl="0">
              <a:spcBef>
                <a:spcPts val="0"/>
              </a:spcBef>
              <a:spcAft>
                <a:spcPts val="0"/>
              </a:spcAft>
              <a:buNone/>
            </a:pPr>
            <a:r>
              <a:rPr lang="en" sz="1000"/>
              <a:t>h</a:t>
            </a:r>
            <a:r>
              <a:rPr lang="en" sz="1000" baseline="-25000"/>
              <a:t>i+1</a:t>
            </a:r>
            <a:endParaRPr sz="1000" baseline="-25000"/>
          </a:p>
        </p:txBody>
      </p:sp>
      <p:sp>
        <p:nvSpPr>
          <p:cNvPr id="6250" name="Google Shape;6250;p108"/>
          <p:cNvSpPr/>
          <p:nvPr/>
        </p:nvSpPr>
        <p:spPr>
          <a:xfrm>
            <a:off x="6563929" y="3030375"/>
            <a:ext cx="260100" cy="2124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0" tIns="0" rIns="0" bIns="36000" anchor="ctr" anchorCtr="0">
            <a:noAutofit/>
          </a:bodyPr>
          <a:lstStyle/>
          <a:p>
            <a:pPr marL="0" lvl="0" indent="0" algn="ctr" rtl="0">
              <a:spcBef>
                <a:spcPts val="0"/>
              </a:spcBef>
              <a:spcAft>
                <a:spcPts val="0"/>
              </a:spcAft>
              <a:buNone/>
            </a:pPr>
            <a:r>
              <a:rPr lang="en" sz="900"/>
              <a:t>h</a:t>
            </a:r>
            <a:r>
              <a:rPr lang="en" sz="900" baseline="-25000"/>
              <a:t>i</a:t>
            </a:r>
            <a:endParaRPr sz="900" baseline="-25000"/>
          </a:p>
        </p:txBody>
      </p:sp>
      <p:sp>
        <p:nvSpPr>
          <p:cNvPr id="6251" name="Google Shape;6251;p108"/>
          <p:cNvSpPr/>
          <p:nvPr/>
        </p:nvSpPr>
        <p:spPr>
          <a:xfrm>
            <a:off x="6555474" y="3806400"/>
            <a:ext cx="260100" cy="2124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0" tIns="0" rIns="0" bIns="36000" anchor="ctr" anchorCtr="0">
            <a:noAutofit/>
          </a:bodyPr>
          <a:lstStyle/>
          <a:p>
            <a:pPr marL="0" lvl="0" indent="0" algn="ctr" rtl="0">
              <a:spcBef>
                <a:spcPts val="0"/>
              </a:spcBef>
              <a:spcAft>
                <a:spcPts val="0"/>
              </a:spcAft>
              <a:buNone/>
            </a:pPr>
            <a:r>
              <a:rPr lang="en" sz="900"/>
              <a:t>h</a:t>
            </a:r>
            <a:r>
              <a:rPr lang="en" sz="900" baseline="-25000"/>
              <a:t>i-1</a:t>
            </a:r>
            <a:endParaRPr sz="900" baseline="-25000"/>
          </a:p>
        </p:txBody>
      </p:sp>
      <p:sp>
        <p:nvSpPr>
          <p:cNvPr id="6252" name="Google Shape;6252;p108"/>
          <p:cNvSpPr/>
          <p:nvPr/>
        </p:nvSpPr>
        <p:spPr>
          <a:xfrm>
            <a:off x="6540512" y="3404323"/>
            <a:ext cx="303912" cy="240516"/>
          </a:xfrm>
          <a:prstGeom prst="cloud">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800"/>
          </a:p>
        </p:txBody>
      </p:sp>
      <p:sp>
        <p:nvSpPr>
          <p:cNvPr id="6253" name="Google Shape;6253;p108"/>
          <p:cNvSpPr txBox="1"/>
          <p:nvPr/>
        </p:nvSpPr>
        <p:spPr>
          <a:xfrm>
            <a:off x="6523473" y="3268471"/>
            <a:ext cx="511200" cy="180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a:t>
            </a:r>
            <a:endParaRPr sz="800"/>
          </a:p>
        </p:txBody>
      </p:sp>
      <p:cxnSp>
        <p:nvCxnSpPr>
          <p:cNvPr id="6254" name="Google Shape;6254;p108"/>
          <p:cNvCxnSpPr>
            <a:stCxn id="6251" idx="0"/>
            <a:endCxn id="6252" idx="1"/>
          </p:cNvCxnSpPr>
          <p:nvPr/>
        </p:nvCxnSpPr>
        <p:spPr>
          <a:xfrm rot="-5400000">
            <a:off x="6608124" y="3722100"/>
            <a:ext cx="161700" cy="6900"/>
          </a:xfrm>
          <a:prstGeom prst="curvedConnector3">
            <a:avLst>
              <a:gd name="adj1" fmla="val 49685"/>
            </a:avLst>
          </a:prstGeom>
          <a:noFill/>
          <a:ln w="9525" cap="flat" cmpd="sng">
            <a:solidFill>
              <a:schemeClr val="dk2"/>
            </a:solidFill>
            <a:prstDash val="dot"/>
            <a:round/>
            <a:headEnd type="none" w="med" len="med"/>
            <a:tailEnd type="triangle" w="med" len="med"/>
          </a:ln>
        </p:spPr>
      </p:cxnSp>
      <p:cxnSp>
        <p:nvCxnSpPr>
          <p:cNvPr id="6255" name="Google Shape;6255;p108"/>
          <p:cNvCxnSpPr>
            <a:stCxn id="6252" idx="3"/>
            <a:endCxn id="6250" idx="2"/>
          </p:cNvCxnSpPr>
          <p:nvPr/>
        </p:nvCxnSpPr>
        <p:spPr>
          <a:xfrm rot="-5400000">
            <a:off x="6605618" y="3329724"/>
            <a:ext cx="175200" cy="1500"/>
          </a:xfrm>
          <a:prstGeom prst="curvedConnector3">
            <a:avLst>
              <a:gd name="adj1" fmla="val 53729"/>
            </a:avLst>
          </a:prstGeom>
          <a:noFill/>
          <a:ln w="9525" cap="flat" cmpd="sng">
            <a:solidFill>
              <a:schemeClr val="dk2"/>
            </a:solidFill>
            <a:prstDash val="dot"/>
            <a:round/>
            <a:headEnd type="none" w="med" len="med"/>
            <a:tailEnd type="triangle" w="med" len="med"/>
          </a:ln>
        </p:spPr>
      </p:cxnSp>
      <p:sp>
        <p:nvSpPr>
          <p:cNvPr id="6256" name="Google Shape;6256;p108"/>
          <p:cNvSpPr/>
          <p:nvPr/>
        </p:nvSpPr>
        <p:spPr>
          <a:xfrm>
            <a:off x="6100471" y="2564274"/>
            <a:ext cx="260100" cy="2862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7x7 conv</a:t>
            </a:r>
            <a:endParaRPr sz="900"/>
          </a:p>
        </p:txBody>
      </p:sp>
      <p:sp>
        <p:nvSpPr>
          <p:cNvPr id="6257" name="Google Shape;6257;p108"/>
          <p:cNvSpPr/>
          <p:nvPr/>
        </p:nvSpPr>
        <p:spPr>
          <a:xfrm>
            <a:off x="6412847" y="2564274"/>
            <a:ext cx="260100" cy="2862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5x5 conv</a:t>
            </a:r>
            <a:endParaRPr sz="900"/>
          </a:p>
        </p:txBody>
      </p:sp>
      <p:sp>
        <p:nvSpPr>
          <p:cNvPr id="6258" name="Google Shape;6258;p108"/>
          <p:cNvSpPr/>
          <p:nvPr/>
        </p:nvSpPr>
        <p:spPr>
          <a:xfrm>
            <a:off x="7055733" y="2563243"/>
            <a:ext cx="260100" cy="2862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7x7 conv</a:t>
            </a:r>
            <a:endParaRPr sz="900"/>
          </a:p>
        </p:txBody>
      </p:sp>
      <p:sp>
        <p:nvSpPr>
          <p:cNvPr id="6259" name="Google Shape;6259;p108"/>
          <p:cNvSpPr/>
          <p:nvPr/>
        </p:nvSpPr>
        <p:spPr>
          <a:xfrm>
            <a:off x="6735859" y="2563243"/>
            <a:ext cx="260100" cy="286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3x3 max</a:t>
            </a:r>
            <a:endParaRPr sz="900"/>
          </a:p>
        </p:txBody>
      </p:sp>
      <p:sp>
        <p:nvSpPr>
          <p:cNvPr id="6260" name="Google Shape;6260;p108"/>
          <p:cNvSpPr/>
          <p:nvPr/>
        </p:nvSpPr>
        <p:spPr>
          <a:xfrm>
            <a:off x="7708079" y="2571845"/>
            <a:ext cx="260100" cy="2862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5x5 conv</a:t>
            </a:r>
            <a:endParaRPr sz="900"/>
          </a:p>
        </p:txBody>
      </p:sp>
      <p:sp>
        <p:nvSpPr>
          <p:cNvPr id="6261" name="Google Shape;6261;p108"/>
          <p:cNvSpPr/>
          <p:nvPr/>
        </p:nvSpPr>
        <p:spPr>
          <a:xfrm>
            <a:off x="7381909" y="2564275"/>
            <a:ext cx="260100" cy="286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3x3 avg</a:t>
            </a:r>
            <a:endParaRPr sz="900"/>
          </a:p>
        </p:txBody>
      </p:sp>
      <p:sp>
        <p:nvSpPr>
          <p:cNvPr id="6262" name="Google Shape;6262;p108"/>
          <p:cNvSpPr/>
          <p:nvPr/>
        </p:nvSpPr>
        <p:spPr>
          <a:xfrm>
            <a:off x="6245562" y="2191288"/>
            <a:ext cx="260100" cy="2211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add</a:t>
            </a:r>
            <a:endParaRPr sz="900"/>
          </a:p>
        </p:txBody>
      </p:sp>
      <p:sp>
        <p:nvSpPr>
          <p:cNvPr id="6263" name="Google Shape;6263;p108"/>
          <p:cNvSpPr/>
          <p:nvPr/>
        </p:nvSpPr>
        <p:spPr>
          <a:xfrm>
            <a:off x="6903419" y="2196710"/>
            <a:ext cx="260100" cy="2211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add</a:t>
            </a:r>
            <a:endParaRPr sz="900"/>
          </a:p>
        </p:txBody>
      </p:sp>
      <p:sp>
        <p:nvSpPr>
          <p:cNvPr id="6264" name="Google Shape;6264;p108"/>
          <p:cNvSpPr/>
          <p:nvPr/>
        </p:nvSpPr>
        <p:spPr>
          <a:xfrm>
            <a:off x="7561304" y="2182947"/>
            <a:ext cx="260100" cy="2211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add</a:t>
            </a:r>
            <a:endParaRPr sz="900"/>
          </a:p>
        </p:txBody>
      </p:sp>
      <p:sp>
        <p:nvSpPr>
          <p:cNvPr id="6265" name="Google Shape;6265;p108"/>
          <p:cNvSpPr/>
          <p:nvPr/>
        </p:nvSpPr>
        <p:spPr>
          <a:xfrm>
            <a:off x="6717535" y="1735025"/>
            <a:ext cx="412800" cy="286200"/>
          </a:xfrm>
          <a:prstGeom prst="rect">
            <a:avLst/>
          </a:prstGeom>
          <a:solidFill>
            <a:srgbClr val="FFD966"/>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identity</a:t>
            </a:r>
            <a:endParaRPr sz="900"/>
          </a:p>
        </p:txBody>
      </p:sp>
      <p:sp>
        <p:nvSpPr>
          <p:cNvPr id="6266" name="Google Shape;6266;p108"/>
          <p:cNvSpPr/>
          <p:nvPr/>
        </p:nvSpPr>
        <p:spPr>
          <a:xfrm>
            <a:off x="6396535" y="1735025"/>
            <a:ext cx="260100" cy="286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3x3 avg</a:t>
            </a:r>
            <a:endParaRPr sz="900"/>
          </a:p>
        </p:txBody>
      </p:sp>
      <p:sp>
        <p:nvSpPr>
          <p:cNvPr id="6267" name="Google Shape;6267;p108"/>
          <p:cNvSpPr/>
          <p:nvPr/>
        </p:nvSpPr>
        <p:spPr>
          <a:xfrm>
            <a:off x="5644703" y="1728149"/>
            <a:ext cx="260100" cy="286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3x3 max</a:t>
            </a:r>
            <a:endParaRPr sz="900"/>
          </a:p>
        </p:txBody>
      </p:sp>
      <p:sp>
        <p:nvSpPr>
          <p:cNvPr id="6268" name="Google Shape;6268;p108"/>
          <p:cNvSpPr/>
          <p:nvPr/>
        </p:nvSpPr>
        <p:spPr>
          <a:xfrm>
            <a:off x="6075629" y="1735025"/>
            <a:ext cx="260100" cy="2862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3x3 conv</a:t>
            </a:r>
            <a:endParaRPr sz="900"/>
          </a:p>
        </p:txBody>
      </p:sp>
      <p:sp>
        <p:nvSpPr>
          <p:cNvPr id="6269" name="Google Shape;6269;p108"/>
          <p:cNvSpPr/>
          <p:nvPr/>
        </p:nvSpPr>
        <p:spPr>
          <a:xfrm>
            <a:off x="5841233" y="1372725"/>
            <a:ext cx="260100" cy="2211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add</a:t>
            </a:r>
            <a:endParaRPr sz="900"/>
          </a:p>
        </p:txBody>
      </p:sp>
      <p:sp>
        <p:nvSpPr>
          <p:cNvPr id="6270" name="Google Shape;6270;p108"/>
          <p:cNvSpPr/>
          <p:nvPr/>
        </p:nvSpPr>
        <p:spPr>
          <a:xfrm>
            <a:off x="6579237" y="1372725"/>
            <a:ext cx="260100" cy="2211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add</a:t>
            </a:r>
            <a:endParaRPr sz="900"/>
          </a:p>
        </p:txBody>
      </p:sp>
      <p:sp>
        <p:nvSpPr>
          <p:cNvPr id="6271" name="Google Shape;6271;p108"/>
          <p:cNvSpPr/>
          <p:nvPr/>
        </p:nvSpPr>
        <p:spPr>
          <a:xfrm>
            <a:off x="6953229" y="912684"/>
            <a:ext cx="766200" cy="286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Filter concatenation</a:t>
            </a:r>
            <a:endParaRPr sz="900"/>
          </a:p>
        </p:txBody>
      </p:sp>
      <p:cxnSp>
        <p:nvCxnSpPr>
          <p:cNvPr id="6272" name="Google Shape;6272;p108"/>
          <p:cNvCxnSpPr>
            <a:stCxn id="6271" idx="0"/>
            <a:endCxn id="6273" idx="2"/>
          </p:cNvCxnSpPr>
          <p:nvPr/>
        </p:nvCxnSpPr>
        <p:spPr>
          <a:xfrm rot="10800000">
            <a:off x="7336329" y="770484"/>
            <a:ext cx="0" cy="142200"/>
          </a:xfrm>
          <a:prstGeom prst="straightConnector1">
            <a:avLst/>
          </a:prstGeom>
          <a:noFill/>
          <a:ln w="9525" cap="flat" cmpd="sng">
            <a:solidFill>
              <a:schemeClr val="dk2"/>
            </a:solidFill>
            <a:prstDash val="solid"/>
            <a:round/>
            <a:headEnd type="none" w="med" len="med"/>
            <a:tailEnd type="triangle" w="med" len="med"/>
          </a:ln>
        </p:spPr>
      </p:cxnSp>
      <p:sp>
        <p:nvSpPr>
          <p:cNvPr id="6273" name="Google Shape;6273;p108"/>
          <p:cNvSpPr/>
          <p:nvPr/>
        </p:nvSpPr>
        <p:spPr>
          <a:xfrm>
            <a:off x="7206417" y="558020"/>
            <a:ext cx="260100" cy="2124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0" tIns="0" rIns="0" bIns="36000" anchor="ctr" anchorCtr="0">
            <a:noAutofit/>
          </a:bodyPr>
          <a:lstStyle/>
          <a:p>
            <a:pPr marL="0" lvl="0" indent="0" algn="ctr" rtl="0">
              <a:spcBef>
                <a:spcPts val="0"/>
              </a:spcBef>
              <a:spcAft>
                <a:spcPts val="0"/>
              </a:spcAft>
              <a:buNone/>
            </a:pPr>
            <a:r>
              <a:rPr lang="en" sz="900"/>
              <a:t>h</a:t>
            </a:r>
            <a:r>
              <a:rPr lang="en" sz="900" baseline="-25000"/>
              <a:t>i+1</a:t>
            </a:r>
            <a:endParaRPr sz="900" baseline="-25000"/>
          </a:p>
        </p:txBody>
      </p:sp>
      <p:cxnSp>
        <p:nvCxnSpPr>
          <p:cNvPr id="6274" name="Google Shape;6274;p108"/>
          <p:cNvCxnSpPr>
            <a:stCxn id="6251" idx="3"/>
            <a:endCxn id="6260" idx="2"/>
          </p:cNvCxnSpPr>
          <p:nvPr/>
        </p:nvCxnSpPr>
        <p:spPr>
          <a:xfrm rot="10800000" flipH="1">
            <a:off x="6815574" y="2858100"/>
            <a:ext cx="1022700" cy="1054500"/>
          </a:xfrm>
          <a:prstGeom prst="curvedConnector2">
            <a:avLst/>
          </a:prstGeom>
          <a:noFill/>
          <a:ln w="9525" cap="flat" cmpd="sng">
            <a:solidFill>
              <a:schemeClr val="dk2"/>
            </a:solidFill>
            <a:prstDash val="dot"/>
            <a:round/>
            <a:headEnd type="none" w="med" len="med"/>
            <a:tailEnd type="triangle" w="med" len="med"/>
          </a:ln>
        </p:spPr>
      </p:cxnSp>
      <p:cxnSp>
        <p:nvCxnSpPr>
          <p:cNvPr id="6275" name="Google Shape;6275;p108"/>
          <p:cNvCxnSpPr>
            <a:stCxn id="6251" idx="3"/>
            <a:endCxn id="6258" idx="2"/>
          </p:cNvCxnSpPr>
          <p:nvPr/>
        </p:nvCxnSpPr>
        <p:spPr>
          <a:xfrm rot="10800000" flipH="1">
            <a:off x="6815574" y="2849400"/>
            <a:ext cx="370200" cy="1063200"/>
          </a:xfrm>
          <a:prstGeom prst="curvedConnector2">
            <a:avLst/>
          </a:prstGeom>
          <a:noFill/>
          <a:ln w="9525" cap="flat" cmpd="sng">
            <a:solidFill>
              <a:schemeClr val="dk2"/>
            </a:solidFill>
            <a:prstDash val="dot"/>
            <a:round/>
            <a:headEnd type="none" w="med" len="med"/>
            <a:tailEnd type="triangle" w="med" len="med"/>
          </a:ln>
        </p:spPr>
      </p:cxnSp>
      <p:cxnSp>
        <p:nvCxnSpPr>
          <p:cNvPr id="6276" name="Google Shape;6276;p108"/>
          <p:cNvCxnSpPr>
            <a:stCxn id="6260" idx="0"/>
            <a:endCxn id="6264" idx="2"/>
          </p:cNvCxnSpPr>
          <p:nvPr/>
        </p:nvCxnSpPr>
        <p:spPr>
          <a:xfrm rot="5400000" flipH="1">
            <a:off x="7680929" y="2414645"/>
            <a:ext cx="167700" cy="146700"/>
          </a:xfrm>
          <a:prstGeom prst="curvedConnector3">
            <a:avLst>
              <a:gd name="adj1" fmla="val 50029"/>
            </a:avLst>
          </a:prstGeom>
          <a:noFill/>
          <a:ln w="9525" cap="flat" cmpd="sng">
            <a:solidFill>
              <a:schemeClr val="dk2"/>
            </a:solidFill>
            <a:prstDash val="dot"/>
            <a:round/>
            <a:headEnd type="none" w="med" len="med"/>
            <a:tailEnd type="triangle" w="med" len="med"/>
          </a:ln>
        </p:spPr>
      </p:cxnSp>
      <p:cxnSp>
        <p:nvCxnSpPr>
          <p:cNvPr id="6277" name="Google Shape;6277;p108"/>
          <p:cNvCxnSpPr>
            <a:stCxn id="6258" idx="0"/>
            <a:endCxn id="6263" idx="2"/>
          </p:cNvCxnSpPr>
          <p:nvPr/>
        </p:nvCxnSpPr>
        <p:spPr>
          <a:xfrm rot="5400000" flipH="1">
            <a:off x="7036833" y="2414293"/>
            <a:ext cx="145500" cy="152400"/>
          </a:xfrm>
          <a:prstGeom prst="curvedConnector3">
            <a:avLst>
              <a:gd name="adj1" fmla="val 49977"/>
            </a:avLst>
          </a:prstGeom>
          <a:noFill/>
          <a:ln w="9525" cap="flat" cmpd="sng">
            <a:solidFill>
              <a:schemeClr val="dk2"/>
            </a:solidFill>
            <a:prstDash val="dot"/>
            <a:round/>
            <a:headEnd type="none" w="med" len="med"/>
            <a:tailEnd type="triangle" w="med" len="med"/>
          </a:ln>
        </p:spPr>
      </p:cxnSp>
      <p:cxnSp>
        <p:nvCxnSpPr>
          <p:cNvPr id="6278" name="Google Shape;6278;p108"/>
          <p:cNvCxnSpPr>
            <a:stCxn id="6251" idx="1"/>
            <a:endCxn id="6256" idx="2"/>
          </p:cNvCxnSpPr>
          <p:nvPr/>
        </p:nvCxnSpPr>
        <p:spPr>
          <a:xfrm rot="10800000">
            <a:off x="6230574" y="2850600"/>
            <a:ext cx="324900" cy="1062000"/>
          </a:xfrm>
          <a:prstGeom prst="curvedConnector2">
            <a:avLst/>
          </a:prstGeom>
          <a:noFill/>
          <a:ln w="9525" cap="flat" cmpd="sng">
            <a:solidFill>
              <a:schemeClr val="dk2"/>
            </a:solidFill>
            <a:prstDash val="dot"/>
            <a:round/>
            <a:headEnd type="none" w="med" len="med"/>
            <a:tailEnd type="triangle" w="med" len="med"/>
          </a:ln>
        </p:spPr>
      </p:cxnSp>
      <p:cxnSp>
        <p:nvCxnSpPr>
          <p:cNvPr id="6279" name="Google Shape;6279;p108"/>
          <p:cNvCxnSpPr>
            <a:stCxn id="6256" idx="0"/>
            <a:endCxn id="6262" idx="2"/>
          </p:cNvCxnSpPr>
          <p:nvPr/>
        </p:nvCxnSpPr>
        <p:spPr>
          <a:xfrm rot="-5400000">
            <a:off x="6227221" y="2415774"/>
            <a:ext cx="151800" cy="145200"/>
          </a:xfrm>
          <a:prstGeom prst="curvedConnector3">
            <a:avLst>
              <a:gd name="adj1" fmla="val 50028"/>
            </a:avLst>
          </a:prstGeom>
          <a:noFill/>
          <a:ln w="9525" cap="flat" cmpd="sng">
            <a:solidFill>
              <a:schemeClr val="dk2"/>
            </a:solidFill>
            <a:prstDash val="dot"/>
            <a:round/>
            <a:headEnd type="none" w="med" len="med"/>
            <a:tailEnd type="triangle" w="med" len="med"/>
          </a:ln>
        </p:spPr>
      </p:cxnSp>
      <p:cxnSp>
        <p:nvCxnSpPr>
          <p:cNvPr id="6280" name="Google Shape;6280;p108"/>
          <p:cNvCxnSpPr>
            <a:stCxn id="6250" idx="0"/>
            <a:endCxn id="6259" idx="2"/>
          </p:cNvCxnSpPr>
          <p:nvPr/>
        </p:nvCxnSpPr>
        <p:spPr>
          <a:xfrm rot="-5400000">
            <a:off x="6689479" y="2853975"/>
            <a:ext cx="180900" cy="171900"/>
          </a:xfrm>
          <a:prstGeom prst="curvedConnector3">
            <a:avLst>
              <a:gd name="adj1" fmla="val 50009"/>
            </a:avLst>
          </a:prstGeom>
          <a:noFill/>
          <a:ln w="9525" cap="flat" cmpd="sng">
            <a:solidFill>
              <a:schemeClr val="dk2"/>
            </a:solidFill>
            <a:prstDash val="solid"/>
            <a:round/>
            <a:headEnd type="none" w="med" len="med"/>
            <a:tailEnd type="triangle" w="med" len="med"/>
          </a:ln>
        </p:spPr>
      </p:cxnSp>
      <p:cxnSp>
        <p:nvCxnSpPr>
          <p:cNvPr id="6281" name="Google Shape;6281;p108"/>
          <p:cNvCxnSpPr>
            <a:stCxn id="6250" idx="0"/>
            <a:endCxn id="6257" idx="2"/>
          </p:cNvCxnSpPr>
          <p:nvPr/>
        </p:nvCxnSpPr>
        <p:spPr>
          <a:xfrm rot="5400000" flipH="1">
            <a:off x="6528379" y="2864775"/>
            <a:ext cx="180000" cy="151200"/>
          </a:xfrm>
          <a:prstGeom prst="curvedConnector3">
            <a:avLst>
              <a:gd name="adj1" fmla="val 49972"/>
            </a:avLst>
          </a:prstGeom>
          <a:noFill/>
          <a:ln w="9525" cap="flat" cmpd="sng">
            <a:solidFill>
              <a:schemeClr val="dk2"/>
            </a:solidFill>
            <a:prstDash val="solid"/>
            <a:round/>
            <a:headEnd type="none" w="med" len="med"/>
            <a:tailEnd type="triangle" w="med" len="med"/>
          </a:ln>
        </p:spPr>
      </p:cxnSp>
      <p:cxnSp>
        <p:nvCxnSpPr>
          <p:cNvPr id="6282" name="Google Shape;6282;p108"/>
          <p:cNvCxnSpPr>
            <a:stCxn id="6250" idx="3"/>
            <a:endCxn id="6261" idx="2"/>
          </p:cNvCxnSpPr>
          <p:nvPr/>
        </p:nvCxnSpPr>
        <p:spPr>
          <a:xfrm rot="10800000" flipH="1">
            <a:off x="6824029" y="2850375"/>
            <a:ext cx="687900" cy="286200"/>
          </a:xfrm>
          <a:prstGeom prst="curvedConnector2">
            <a:avLst/>
          </a:prstGeom>
          <a:noFill/>
          <a:ln w="9525" cap="flat" cmpd="sng">
            <a:solidFill>
              <a:schemeClr val="dk2"/>
            </a:solidFill>
            <a:prstDash val="solid"/>
            <a:round/>
            <a:headEnd type="none" w="med" len="med"/>
            <a:tailEnd type="triangle" w="med" len="med"/>
          </a:ln>
        </p:spPr>
      </p:cxnSp>
      <p:cxnSp>
        <p:nvCxnSpPr>
          <p:cNvPr id="6283" name="Google Shape;6283;p108"/>
          <p:cNvCxnSpPr>
            <a:stCxn id="6257" idx="0"/>
            <a:endCxn id="6262" idx="2"/>
          </p:cNvCxnSpPr>
          <p:nvPr/>
        </p:nvCxnSpPr>
        <p:spPr>
          <a:xfrm rot="5400000" flipH="1">
            <a:off x="6383297" y="2404674"/>
            <a:ext cx="151800" cy="167400"/>
          </a:xfrm>
          <a:prstGeom prst="curvedConnector3">
            <a:avLst>
              <a:gd name="adj1" fmla="val 50028"/>
            </a:avLst>
          </a:prstGeom>
          <a:noFill/>
          <a:ln w="9525" cap="flat" cmpd="sng">
            <a:solidFill>
              <a:schemeClr val="dk2"/>
            </a:solidFill>
            <a:prstDash val="solid"/>
            <a:round/>
            <a:headEnd type="none" w="med" len="med"/>
            <a:tailEnd type="triangle" w="med" len="med"/>
          </a:ln>
        </p:spPr>
      </p:cxnSp>
      <p:cxnSp>
        <p:nvCxnSpPr>
          <p:cNvPr id="6284" name="Google Shape;6284;p108"/>
          <p:cNvCxnSpPr>
            <a:stCxn id="6259" idx="0"/>
            <a:endCxn id="6263" idx="2"/>
          </p:cNvCxnSpPr>
          <p:nvPr/>
        </p:nvCxnSpPr>
        <p:spPr>
          <a:xfrm rot="-5400000">
            <a:off x="6877009" y="2406643"/>
            <a:ext cx="145500" cy="167700"/>
          </a:xfrm>
          <a:prstGeom prst="curvedConnector3">
            <a:avLst>
              <a:gd name="adj1" fmla="val 49977"/>
            </a:avLst>
          </a:prstGeom>
          <a:noFill/>
          <a:ln w="9525" cap="flat" cmpd="sng">
            <a:solidFill>
              <a:schemeClr val="dk2"/>
            </a:solidFill>
            <a:prstDash val="solid"/>
            <a:round/>
            <a:headEnd type="none" w="med" len="med"/>
            <a:tailEnd type="triangle" w="med" len="med"/>
          </a:ln>
        </p:spPr>
      </p:cxnSp>
      <p:cxnSp>
        <p:nvCxnSpPr>
          <p:cNvPr id="6285" name="Google Shape;6285;p108"/>
          <p:cNvCxnSpPr>
            <a:stCxn id="6261" idx="0"/>
            <a:endCxn id="6264" idx="2"/>
          </p:cNvCxnSpPr>
          <p:nvPr/>
        </p:nvCxnSpPr>
        <p:spPr>
          <a:xfrm rot="-5400000">
            <a:off x="7521559" y="2394475"/>
            <a:ext cx="160200" cy="179400"/>
          </a:xfrm>
          <a:prstGeom prst="curvedConnector3">
            <a:avLst>
              <a:gd name="adj1" fmla="val 50009"/>
            </a:avLst>
          </a:prstGeom>
          <a:noFill/>
          <a:ln w="9525" cap="flat" cmpd="sng">
            <a:solidFill>
              <a:schemeClr val="dk2"/>
            </a:solidFill>
            <a:prstDash val="solid"/>
            <a:round/>
            <a:headEnd type="none" w="med" len="med"/>
            <a:tailEnd type="triangle" w="med" len="med"/>
          </a:ln>
        </p:spPr>
      </p:cxnSp>
      <p:cxnSp>
        <p:nvCxnSpPr>
          <p:cNvPr id="6286" name="Google Shape;6286;p108"/>
          <p:cNvCxnSpPr>
            <a:stCxn id="6263" idx="0"/>
            <a:endCxn id="6265" idx="2"/>
          </p:cNvCxnSpPr>
          <p:nvPr/>
        </p:nvCxnSpPr>
        <p:spPr>
          <a:xfrm rot="5400000" flipH="1">
            <a:off x="6890969" y="2054210"/>
            <a:ext cx="175500" cy="109500"/>
          </a:xfrm>
          <a:prstGeom prst="curvedConnector3">
            <a:avLst>
              <a:gd name="adj1" fmla="val 49996"/>
            </a:avLst>
          </a:prstGeom>
          <a:noFill/>
          <a:ln w="9525" cap="flat" cmpd="sng">
            <a:solidFill>
              <a:schemeClr val="dk2"/>
            </a:solidFill>
            <a:prstDash val="solid"/>
            <a:round/>
            <a:headEnd type="none" w="med" len="med"/>
            <a:tailEnd type="triangle" w="med" len="med"/>
          </a:ln>
        </p:spPr>
      </p:cxnSp>
      <p:cxnSp>
        <p:nvCxnSpPr>
          <p:cNvPr id="6287" name="Google Shape;6287;p108"/>
          <p:cNvCxnSpPr>
            <a:stCxn id="6265" idx="0"/>
            <a:endCxn id="6270" idx="2"/>
          </p:cNvCxnSpPr>
          <p:nvPr/>
        </p:nvCxnSpPr>
        <p:spPr>
          <a:xfrm rot="5400000" flipH="1">
            <a:off x="6746035" y="1557125"/>
            <a:ext cx="141300" cy="214500"/>
          </a:xfrm>
          <a:prstGeom prst="curvedConnector3">
            <a:avLst>
              <a:gd name="adj1" fmla="val 49965"/>
            </a:avLst>
          </a:prstGeom>
          <a:noFill/>
          <a:ln w="9525" cap="flat" cmpd="sng">
            <a:solidFill>
              <a:schemeClr val="dk2"/>
            </a:solidFill>
            <a:prstDash val="solid"/>
            <a:round/>
            <a:headEnd type="none" w="med" len="med"/>
            <a:tailEnd type="triangle" w="med" len="med"/>
          </a:ln>
        </p:spPr>
      </p:cxnSp>
      <p:cxnSp>
        <p:nvCxnSpPr>
          <p:cNvPr id="6288" name="Google Shape;6288;p108"/>
          <p:cNvCxnSpPr>
            <a:stCxn id="6266" idx="0"/>
            <a:endCxn id="6270" idx="2"/>
          </p:cNvCxnSpPr>
          <p:nvPr/>
        </p:nvCxnSpPr>
        <p:spPr>
          <a:xfrm rot="-5400000">
            <a:off x="6547285" y="1573025"/>
            <a:ext cx="141300" cy="182700"/>
          </a:xfrm>
          <a:prstGeom prst="curvedConnector3">
            <a:avLst>
              <a:gd name="adj1" fmla="val 49965"/>
            </a:avLst>
          </a:prstGeom>
          <a:noFill/>
          <a:ln w="9525" cap="flat" cmpd="sng">
            <a:solidFill>
              <a:schemeClr val="dk2"/>
            </a:solidFill>
            <a:prstDash val="solid"/>
            <a:round/>
            <a:headEnd type="none" w="med" len="med"/>
            <a:tailEnd type="triangle" w="med" len="med"/>
          </a:ln>
        </p:spPr>
      </p:cxnSp>
      <p:cxnSp>
        <p:nvCxnSpPr>
          <p:cNvPr id="6289" name="Google Shape;6289;p108"/>
          <p:cNvCxnSpPr>
            <a:stCxn id="6268" idx="0"/>
            <a:endCxn id="6269" idx="2"/>
          </p:cNvCxnSpPr>
          <p:nvPr/>
        </p:nvCxnSpPr>
        <p:spPr>
          <a:xfrm rot="5400000" flipH="1">
            <a:off x="6017879" y="1547225"/>
            <a:ext cx="141300" cy="234300"/>
          </a:xfrm>
          <a:prstGeom prst="curvedConnector3">
            <a:avLst>
              <a:gd name="adj1" fmla="val 49965"/>
            </a:avLst>
          </a:prstGeom>
          <a:noFill/>
          <a:ln w="9525" cap="flat" cmpd="sng">
            <a:solidFill>
              <a:schemeClr val="dk2"/>
            </a:solidFill>
            <a:prstDash val="solid"/>
            <a:round/>
            <a:headEnd type="none" w="med" len="med"/>
            <a:tailEnd type="triangle" w="med" len="med"/>
          </a:ln>
        </p:spPr>
      </p:cxnSp>
      <p:cxnSp>
        <p:nvCxnSpPr>
          <p:cNvPr id="6290" name="Google Shape;6290;p108"/>
          <p:cNvCxnSpPr>
            <a:stCxn id="6267" idx="0"/>
            <a:endCxn id="6269" idx="2"/>
          </p:cNvCxnSpPr>
          <p:nvPr/>
        </p:nvCxnSpPr>
        <p:spPr>
          <a:xfrm rot="-5400000">
            <a:off x="5805803" y="1562699"/>
            <a:ext cx="134400" cy="196500"/>
          </a:xfrm>
          <a:prstGeom prst="curvedConnector3">
            <a:avLst>
              <a:gd name="adj1" fmla="val 49972"/>
            </a:avLst>
          </a:prstGeom>
          <a:noFill/>
          <a:ln w="9525" cap="flat" cmpd="sng">
            <a:solidFill>
              <a:schemeClr val="dk2"/>
            </a:solidFill>
            <a:prstDash val="solid"/>
            <a:round/>
            <a:headEnd type="none" w="med" len="med"/>
            <a:tailEnd type="triangle" w="med" len="med"/>
          </a:ln>
        </p:spPr>
      </p:cxnSp>
      <p:cxnSp>
        <p:nvCxnSpPr>
          <p:cNvPr id="6291" name="Google Shape;6291;p108"/>
          <p:cNvCxnSpPr>
            <a:stCxn id="6262" idx="0"/>
            <a:endCxn id="6266" idx="2"/>
          </p:cNvCxnSpPr>
          <p:nvPr/>
        </p:nvCxnSpPr>
        <p:spPr>
          <a:xfrm rot="-5400000">
            <a:off x="6366012" y="2030788"/>
            <a:ext cx="170100" cy="150900"/>
          </a:xfrm>
          <a:prstGeom prst="curvedConnector3">
            <a:avLst>
              <a:gd name="adj1" fmla="val 49989"/>
            </a:avLst>
          </a:prstGeom>
          <a:noFill/>
          <a:ln w="9525" cap="flat" cmpd="sng">
            <a:solidFill>
              <a:schemeClr val="dk2"/>
            </a:solidFill>
            <a:prstDash val="solid"/>
            <a:round/>
            <a:headEnd type="none" w="med" len="med"/>
            <a:tailEnd type="triangle" w="med" len="med"/>
          </a:ln>
        </p:spPr>
      </p:cxnSp>
      <p:cxnSp>
        <p:nvCxnSpPr>
          <p:cNvPr id="6292" name="Google Shape;6292;p108"/>
          <p:cNvCxnSpPr>
            <a:stCxn id="6262" idx="0"/>
            <a:endCxn id="6268" idx="2"/>
          </p:cNvCxnSpPr>
          <p:nvPr/>
        </p:nvCxnSpPr>
        <p:spPr>
          <a:xfrm rot="5400000" flipH="1">
            <a:off x="6205662" y="2021338"/>
            <a:ext cx="170100" cy="169800"/>
          </a:xfrm>
          <a:prstGeom prst="curvedConnector3">
            <a:avLst>
              <a:gd name="adj1" fmla="val 49989"/>
            </a:avLst>
          </a:prstGeom>
          <a:noFill/>
          <a:ln w="9525" cap="flat" cmpd="sng">
            <a:solidFill>
              <a:schemeClr val="dk2"/>
            </a:solidFill>
            <a:prstDash val="solid"/>
            <a:round/>
            <a:headEnd type="none" w="med" len="med"/>
            <a:tailEnd type="triangle" w="med" len="med"/>
          </a:ln>
        </p:spPr>
      </p:cxnSp>
      <p:cxnSp>
        <p:nvCxnSpPr>
          <p:cNvPr id="6293" name="Google Shape;6293;p108"/>
          <p:cNvCxnSpPr>
            <a:stCxn id="6269" idx="0"/>
            <a:endCxn id="6271" idx="2"/>
          </p:cNvCxnSpPr>
          <p:nvPr/>
        </p:nvCxnSpPr>
        <p:spPr>
          <a:xfrm rot="10800000" flipH="1">
            <a:off x="5971283" y="1199025"/>
            <a:ext cx="1365000" cy="173700"/>
          </a:xfrm>
          <a:prstGeom prst="straightConnector1">
            <a:avLst/>
          </a:prstGeom>
          <a:noFill/>
          <a:ln w="9525" cap="flat" cmpd="sng">
            <a:solidFill>
              <a:schemeClr val="dk2"/>
            </a:solidFill>
            <a:prstDash val="solid"/>
            <a:round/>
            <a:headEnd type="none" w="med" len="med"/>
            <a:tailEnd type="none" w="med" len="med"/>
          </a:ln>
        </p:spPr>
      </p:cxnSp>
      <p:cxnSp>
        <p:nvCxnSpPr>
          <p:cNvPr id="6294" name="Google Shape;6294;p108"/>
          <p:cNvCxnSpPr>
            <a:stCxn id="6270" idx="0"/>
            <a:endCxn id="6271" idx="2"/>
          </p:cNvCxnSpPr>
          <p:nvPr/>
        </p:nvCxnSpPr>
        <p:spPr>
          <a:xfrm rot="10800000" flipH="1">
            <a:off x="6709287" y="1199025"/>
            <a:ext cx="627000" cy="173700"/>
          </a:xfrm>
          <a:prstGeom prst="straightConnector1">
            <a:avLst/>
          </a:prstGeom>
          <a:noFill/>
          <a:ln w="9525" cap="flat" cmpd="sng">
            <a:solidFill>
              <a:schemeClr val="dk2"/>
            </a:solidFill>
            <a:prstDash val="solid"/>
            <a:round/>
            <a:headEnd type="none" w="med" len="med"/>
            <a:tailEnd type="none" w="med" len="med"/>
          </a:ln>
        </p:spPr>
      </p:cxnSp>
      <p:cxnSp>
        <p:nvCxnSpPr>
          <p:cNvPr id="6295" name="Google Shape;6295;p108"/>
          <p:cNvCxnSpPr>
            <a:stCxn id="6264" idx="0"/>
            <a:endCxn id="6271" idx="2"/>
          </p:cNvCxnSpPr>
          <p:nvPr/>
        </p:nvCxnSpPr>
        <p:spPr>
          <a:xfrm rot="10800000">
            <a:off x="7336454" y="1198947"/>
            <a:ext cx="354900" cy="984000"/>
          </a:xfrm>
          <a:prstGeom prst="straightConnector1">
            <a:avLst/>
          </a:prstGeom>
          <a:noFill/>
          <a:ln w="9525" cap="flat" cmpd="sng">
            <a:solidFill>
              <a:schemeClr val="dk2"/>
            </a:solidFill>
            <a:prstDash val="solid"/>
            <a:round/>
            <a:headEnd type="none" w="med" len="med"/>
            <a:tailEnd type="none" w="med" len="med"/>
          </a:ln>
        </p:spPr>
      </p:cxnSp>
      <p:sp>
        <p:nvSpPr>
          <p:cNvPr id="6296" name="Google Shape;6296;p108"/>
          <p:cNvSpPr txBox="1"/>
          <p:nvPr/>
        </p:nvSpPr>
        <p:spPr>
          <a:xfrm>
            <a:off x="6493053" y="3953964"/>
            <a:ext cx="766200" cy="416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Times New Roman"/>
                <a:ea typeface="Times New Roman"/>
                <a:cs typeface="Times New Roman"/>
                <a:sym typeface="Times New Roman"/>
              </a:rPr>
              <a:t>(</a:t>
            </a:r>
            <a:r>
              <a:rPr lang="en">
                <a:solidFill>
                  <a:schemeClr val="dk1"/>
                </a:solidFill>
                <a:latin typeface="Times New Roman"/>
                <a:ea typeface="Times New Roman"/>
                <a:cs typeface="Times New Roman"/>
                <a:sym typeface="Times New Roman"/>
              </a:rPr>
              <a:t>b</a:t>
            </a:r>
            <a:r>
              <a:rPr lang="en">
                <a:latin typeface="Times New Roman"/>
                <a:ea typeface="Times New Roman"/>
                <a:cs typeface="Times New Roman"/>
                <a:sym typeface="Times New Roman"/>
              </a:rPr>
              <a:t>)</a:t>
            </a:r>
            <a:endParaRPr>
              <a:latin typeface="Times New Roman"/>
              <a:ea typeface="Times New Roman"/>
              <a:cs typeface="Times New Roman"/>
              <a:sym typeface="Times New Roman"/>
            </a:endParaRPr>
          </a:p>
        </p:txBody>
      </p:sp>
      <p:cxnSp>
        <p:nvCxnSpPr>
          <p:cNvPr id="6297" name="Google Shape;6297;p108"/>
          <p:cNvCxnSpPr>
            <a:stCxn id="6250" idx="1"/>
            <a:endCxn id="6267" idx="2"/>
          </p:cNvCxnSpPr>
          <p:nvPr/>
        </p:nvCxnSpPr>
        <p:spPr>
          <a:xfrm rot="10800000">
            <a:off x="5774629" y="2014275"/>
            <a:ext cx="789300" cy="1122300"/>
          </a:xfrm>
          <a:prstGeom prst="curvedConnector2">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6301"/>
        <p:cNvGrpSpPr/>
        <p:nvPr/>
      </p:nvGrpSpPr>
      <p:grpSpPr>
        <a:xfrm>
          <a:off x="0" y="0"/>
          <a:ext cx="0" cy="0"/>
          <a:chOff x="0" y="0"/>
          <a:chExt cx="0" cy="0"/>
        </a:xfrm>
      </p:grpSpPr>
      <p:sp>
        <p:nvSpPr>
          <p:cNvPr id="6302" name="Google Shape;6302;p109"/>
          <p:cNvSpPr/>
          <p:nvPr/>
        </p:nvSpPr>
        <p:spPr>
          <a:xfrm>
            <a:off x="2475838" y="1755837"/>
            <a:ext cx="658500" cy="1635300"/>
          </a:xfrm>
          <a:prstGeom prst="cube">
            <a:avLst>
              <a:gd name="adj" fmla="val 56788"/>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3" name="Google Shape;6303;p109"/>
          <p:cNvSpPr/>
          <p:nvPr/>
        </p:nvSpPr>
        <p:spPr>
          <a:xfrm>
            <a:off x="2478823" y="2030254"/>
            <a:ext cx="380400" cy="413400"/>
          </a:xfrm>
          <a:prstGeom prst="cube">
            <a:avLst>
              <a:gd name="adj" fmla="val 25539"/>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4" name="Google Shape;6304;p109"/>
          <p:cNvSpPr/>
          <p:nvPr/>
        </p:nvSpPr>
        <p:spPr>
          <a:xfrm>
            <a:off x="2571349" y="2129848"/>
            <a:ext cx="93300" cy="313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5" name="Google Shape;6305;p109"/>
          <p:cNvSpPr/>
          <p:nvPr/>
        </p:nvSpPr>
        <p:spPr>
          <a:xfrm>
            <a:off x="2664605" y="2129848"/>
            <a:ext cx="93300" cy="3138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6" name="Google Shape;6306;p109"/>
          <p:cNvSpPr/>
          <p:nvPr/>
        </p:nvSpPr>
        <p:spPr>
          <a:xfrm>
            <a:off x="2478093" y="2129848"/>
            <a:ext cx="93300" cy="3138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7" name="Google Shape;6307;p109"/>
          <p:cNvSpPr/>
          <p:nvPr/>
        </p:nvSpPr>
        <p:spPr>
          <a:xfrm>
            <a:off x="2479873" y="2030254"/>
            <a:ext cx="190500" cy="95400"/>
          </a:xfrm>
          <a:prstGeom prst="parallelogram">
            <a:avLst>
              <a:gd name="adj" fmla="val 99657"/>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8" name="Google Shape;6308;p109"/>
          <p:cNvSpPr/>
          <p:nvPr/>
        </p:nvSpPr>
        <p:spPr>
          <a:xfrm>
            <a:off x="2573848" y="2030254"/>
            <a:ext cx="190500" cy="95400"/>
          </a:xfrm>
          <a:prstGeom prst="parallelogram">
            <a:avLst>
              <a:gd name="adj" fmla="val 99657"/>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9" name="Google Shape;6309;p109"/>
          <p:cNvSpPr/>
          <p:nvPr/>
        </p:nvSpPr>
        <p:spPr>
          <a:xfrm>
            <a:off x="2668868" y="2030254"/>
            <a:ext cx="190500" cy="95400"/>
          </a:xfrm>
          <a:prstGeom prst="parallelogram">
            <a:avLst>
              <a:gd name="adj" fmla="val 99657"/>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10" name="Google Shape;6310;p109"/>
          <p:cNvCxnSpPr/>
          <p:nvPr/>
        </p:nvCxnSpPr>
        <p:spPr>
          <a:xfrm>
            <a:off x="2514766" y="2091640"/>
            <a:ext cx="282300" cy="0"/>
          </a:xfrm>
          <a:prstGeom prst="straightConnector1">
            <a:avLst/>
          </a:prstGeom>
          <a:noFill/>
          <a:ln w="9525" cap="flat" cmpd="sng">
            <a:solidFill>
              <a:schemeClr val="dk2"/>
            </a:solidFill>
            <a:prstDash val="solid"/>
            <a:round/>
            <a:headEnd type="none" w="med" len="med"/>
            <a:tailEnd type="none" w="med" len="med"/>
          </a:ln>
        </p:spPr>
      </p:cxnSp>
      <p:cxnSp>
        <p:nvCxnSpPr>
          <p:cNvPr id="6311" name="Google Shape;6311;p109"/>
          <p:cNvCxnSpPr/>
          <p:nvPr/>
        </p:nvCxnSpPr>
        <p:spPr>
          <a:xfrm>
            <a:off x="2546599" y="2058270"/>
            <a:ext cx="285900" cy="1200"/>
          </a:xfrm>
          <a:prstGeom prst="straightConnector1">
            <a:avLst/>
          </a:prstGeom>
          <a:noFill/>
          <a:ln w="9525" cap="flat" cmpd="sng">
            <a:solidFill>
              <a:schemeClr val="dk2"/>
            </a:solidFill>
            <a:prstDash val="solid"/>
            <a:round/>
            <a:headEnd type="none" w="med" len="med"/>
            <a:tailEnd type="none" w="med" len="med"/>
          </a:ln>
        </p:spPr>
      </p:cxnSp>
      <p:cxnSp>
        <p:nvCxnSpPr>
          <p:cNvPr id="6312" name="Google Shape;6312;p109"/>
          <p:cNvCxnSpPr/>
          <p:nvPr/>
        </p:nvCxnSpPr>
        <p:spPr>
          <a:xfrm>
            <a:off x="2476982" y="2228363"/>
            <a:ext cx="282300" cy="0"/>
          </a:xfrm>
          <a:prstGeom prst="straightConnector1">
            <a:avLst/>
          </a:prstGeom>
          <a:noFill/>
          <a:ln w="9525" cap="flat" cmpd="sng">
            <a:solidFill>
              <a:schemeClr val="dk2"/>
            </a:solidFill>
            <a:prstDash val="solid"/>
            <a:round/>
            <a:headEnd type="none" w="med" len="med"/>
            <a:tailEnd type="none" w="med" len="med"/>
          </a:ln>
        </p:spPr>
      </p:cxnSp>
      <p:cxnSp>
        <p:nvCxnSpPr>
          <p:cNvPr id="6313" name="Google Shape;6313;p109"/>
          <p:cNvCxnSpPr/>
          <p:nvPr/>
        </p:nvCxnSpPr>
        <p:spPr>
          <a:xfrm>
            <a:off x="2476982" y="2345581"/>
            <a:ext cx="282300" cy="0"/>
          </a:xfrm>
          <a:prstGeom prst="straightConnector1">
            <a:avLst/>
          </a:prstGeom>
          <a:noFill/>
          <a:ln w="9525" cap="flat" cmpd="sng">
            <a:solidFill>
              <a:schemeClr val="dk2"/>
            </a:solidFill>
            <a:prstDash val="solid"/>
            <a:round/>
            <a:headEnd type="none" w="med" len="med"/>
            <a:tailEnd type="none" w="med" len="med"/>
          </a:ln>
        </p:spPr>
      </p:cxnSp>
      <p:sp>
        <p:nvSpPr>
          <p:cNvPr id="6314" name="Google Shape;6314;p109"/>
          <p:cNvSpPr/>
          <p:nvPr/>
        </p:nvSpPr>
        <p:spPr>
          <a:xfrm>
            <a:off x="2762469" y="2094211"/>
            <a:ext cx="34641" cy="347228"/>
          </a:xfrm>
          <a:custGeom>
            <a:avLst/>
            <a:gdLst/>
            <a:ahLst/>
            <a:cxnLst/>
            <a:rect l="l" t="t" r="r" b="b"/>
            <a:pathLst>
              <a:path w="3181" h="31885" extrusionOk="0">
                <a:moveTo>
                  <a:pt x="3181" y="0"/>
                </a:moveTo>
                <a:lnTo>
                  <a:pt x="3181" y="28703"/>
                </a:lnTo>
                <a:lnTo>
                  <a:pt x="0" y="31885"/>
                </a:lnTo>
                <a:lnTo>
                  <a:pt x="0" y="3158"/>
                </a:lnTo>
                <a:close/>
              </a:path>
            </a:pathLst>
          </a:custGeom>
          <a:solidFill>
            <a:srgbClr val="FFF2CC"/>
          </a:solidFill>
          <a:ln w="9525" cap="flat" cmpd="sng">
            <a:solidFill>
              <a:schemeClr val="dk2"/>
            </a:solidFill>
            <a:prstDash val="solid"/>
            <a:round/>
            <a:headEnd type="none" w="med" len="med"/>
            <a:tailEnd type="none" w="med" len="med"/>
          </a:ln>
        </p:spPr>
      </p:sp>
      <p:sp>
        <p:nvSpPr>
          <p:cNvPr id="6315" name="Google Shape;6315;p109"/>
          <p:cNvSpPr/>
          <p:nvPr/>
        </p:nvSpPr>
        <p:spPr>
          <a:xfrm>
            <a:off x="2798913" y="2059814"/>
            <a:ext cx="30536" cy="346716"/>
          </a:xfrm>
          <a:custGeom>
            <a:avLst/>
            <a:gdLst/>
            <a:ahLst/>
            <a:cxnLst/>
            <a:rect l="l" t="t" r="r" b="b"/>
            <a:pathLst>
              <a:path w="2804" h="31838" extrusionOk="0">
                <a:moveTo>
                  <a:pt x="2804" y="0"/>
                </a:moveTo>
                <a:lnTo>
                  <a:pt x="2804" y="29033"/>
                </a:lnTo>
                <a:lnTo>
                  <a:pt x="0" y="31838"/>
                </a:lnTo>
                <a:lnTo>
                  <a:pt x="0" y="2969"/>
                </a:lnTo>
                <a:close/>
              </a:path>
            </a:pathLst>
          </a:custGeom>
          <a:solidFill>
            <a:srgbClr val="FFF2CC"/>
          </a:solidFill>
          <a:ln w="9525" cap="flat" cmpd="sng">
            <a:solidFill>
              <a:schemeClr val="dk2"/>
            </a:solidFill>
            <a:prstDash val="solid"/>
            <a:round/>
            <a:headEnd type="none" w="med" len="med"/>
            <a:tailEnd type="none" w="med" len="med"/>
          </a:ln>
        </p:spPr>
      </p:sp>
      <p:sp>
        <p:nvSpPr>
          <p:cNvPr id="6316" name="Google Shape;6316;p109"/>
          <p:cNvSpPr/>
          <p:nvPr/>
        </p:nvSpPr>
        <p:spPr>
          <a:xfrm>
            <a:off x="2828942" y="2033119"/>
            <a:ext cx="29773" cy="340813"/>
          </a:xfrm>
          <a:custGeom>
            <a:avLst/>
            <a:gdLst/>
            <a:ahLst/>
            <a:cxnLst/>
            <a:rect l="l" t="t" r="r" b="b"/>
            <a:pathLst>
              <a:path w="2734" h="31296" extrusionOk="0">
                <a:moveTo>
                  <a:pt x="0" y="2545"/>
                </a:moveTo>
                <a:lnTo>
                  <a:pt x="2734" y="0"/>
                </a:lnTo>
                <a:lnTo>
                  <a:pt x="2734" y="28845"/>
                </a:lnTo>
                <a:lnTo>
                  <a:pt x="283" y="31296"/>
                </a:lnTo>
                <a:close/>
              </a:path>
            </a:pathLst>
          </a:custGeom>
          <a:solidFill>
            <a:srgbClr val="FFF2CC"/>
          </a:solidFill>
          <a:ln w="9525" cap="flat" cmpd="sng">
            <a:solidFill>
              <a:schemeClr val="dk2"/>
            </a:solidFill>
            <a:prstDash val="solid"/>
            <a:round/>
            <a:headEnd type="none" w="med" len="med"/>
            <a:tailEnd type="none" w="med" len="med"/>
          </a:ln>
        </p:spPr>
      </p:sp>
      <p:cxnSp>
        <p:nvCxnSpPr>
          <p:cNvPr id="6317" name="Google Shape;6317;p109"/>
          <p:cNvCxnSpPr/>
          <p:nvPr/>
        </p:nvCxnSpPr>
        <p:spPr>
          <a:xfrm rot="10800000" flipH="1">
            <a:off x="2760149" y="2127902"/>
            <a:ext cx="99900" cy="100800"/>
          </a:xfrm>
          <a:prstGeom prst="straightConnector1">
            <a:avLst/>
          </a:prstGeom>
          <a:noFill/>
          <a:ln w="9525" cap="flat" cmpd="sng">
            <a:solidFill>
              <a:schemeClr val="dk2"/>
            </a:solidFill>
            <a:prstDash val="solid"/>
            <a:round/>
            <a:headEnd type="none" w="med" len="med"/>
            <a:tailEnd type="none" w="med" len="med"/>
          </a:ln>
        </p:spPr>
      </p:cxnSp>
      <p:cxnSp>
        <p:nvCxnSpPr>
          <p:cNvPr id="6318" name="Google Shape;6318;p109"/>
          <p:cNvCxnSpPr/>
          <p:nvPr/>
        </p:nvCxnSpPr>
        <p:spPr>
          <a:xfrm rot="10800000" flipH="1">
            <a:off x="2760149" y="2241869"/>
            <a:ext cx="99900" cy="100800"/>
          </a:xfrm>
          <a:prstGeom prst="straightConnector1">
            <a:avLst/>
          </a:prstGeom>
          <a:noFill/>
          <a:ln w="9525" cap="flat" cmpd="sng">
            <a:solidFill>
              <a:schemeClr val="dk2"/>
            </a:solidFill>
            <a:prstDash val="solid"/>
            <a:round/>
            <a:headEnd type="none" w="med" len="med"/>
            <a:tailEnd type="none" w="med" len="med"/>
          </a:ln>
        </p:spPr>
      </p:cxnSp>
      <p:sp>
        <p:nvSpPr>
          <p:cNvPr id="6319" name="Google Shape;6319;p109"/>
          <p:cNvSpPr/>
          <p:nvPr/>
        </p:nvSpPr>
        <p:spPr>
          <a:xfrm>
            <a:off x="3262254" y="1755859"/>
            <a:ext cx="460500" cy="1635300"/>
          </a:xfrm>
          <a:prstGeom prst="cube">
            <a:avLst>
              <a:gd name="adj" fmla="val 77968"/>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20" name="Google Shape;6320;p109"/>
          <p:cNvCxnSpPr/>
          <p:nvPr/>
        </p:nvCxnSpPr>
        <p:spPr>
          <a:xfrm rot="10800000" flipH="1">
            <a:off x="2817702" y="2163148"/>
            <a:ext cx="455400" cy="79800"/>
          </a:xfrm>
          <a:prstGeom prst="curvedConnector3">
            <a:avLst>
              <a:gd name="adj1" fmla="val 50000"/>
            </a:avLst>
          </a:prstGeom>
          <a:noFill/>
          <a:ln w="19050" cap="flat" cmpd="sng">
            <a:solidFill>
              <a:srgbClr val="FF0000"/>
            </a:solidFill>
            <a:prstDash val="solid"/>
            <a:round/>
            <a:headEnd type="none" w="med" len="med"/>
            <a:tailEnd type="triangle" w="med" len="med"/>
          </a:ln>
        </p:spPr>
      </p:cxnSp>
      <p:sp>
        <p:nvSpPr>
          <p:cNvPr id="6321" name="Google Shape;6321;p109"/>
          <p:cNvSpPr/>
          <p:nvPr/>
        </p:nvSpPr>
        <p:spPr>
          <a:xfrm>
            <a:off x="3262254" y="2077459"/>
            <a:ext cx="138000" cy="133800"/>
          </a:xfrm>
          <a:prstGeom prst="cube">
            <a:avLst>
              <a:gd name="adj" fmla="val 28246"/>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2" name="Google Shape;6322;p109"/>
          <p:cNvSpPr/>
          <p:nvPr/>
        </p:nvSpPr>
        <p:spPr>
          <a:xfrm>
            <a:off x="4246676" y="1752361"/>
            <a:ext cx="658500" cy="1635300"/>
          </a:xfrm>
          <a:prstGeom prst="cube">
            <a:avLst>
              <a:gd name="adj" fmla="val 56788"/>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3" name="Google Shape;6323;p109"/>
          <p:cNvSpPr/>
          <p:nvPr/>
        </p:nvSpPr>
        <p:spPr>
          <a:xfrm>
            <a:off x="4249660" y="2026778"/>
            <a:ext cx="380400" cy="413400"/>
          </a:xfrm>
          <a:prstGeom prst="cube">
            <a:avLst>
              <a:gd name="adj" fmla="val 25539"/>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4" name="Google Shape;6324;p109"/>
          <p:cNvSpPr/>
          <p:nvPr/>
        </p:nvSpPr>
        <p:spPr>
          <a:xfrm>
            <a:off x="4342187" y="2126372"/>
            <a:ext cx="93300" cy="313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5" name="Google Shape;6325;p109"/>
          <p:cNvSpPr/>
          <p:nvPr/>
        </p:nvSpPr>
        <p:spPr>
          <a:xfrm>
            <a:off x="4435443" y="2126372"/>
            <a:ext cx="93300" cy="3138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6" name="Google Shape;6326;p109"/>
          <p:cNvSpPr/>
          <p:nvPr/>
        </p:nvSpPr>
        <p:spPr>
          <a:xfrm>
            <a:off x="4248930" y="2126372"/>
            <a:ext cx="93300" cy="3138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7" name="Google Shape;6327;p109"/>
          <p:cNvSpPr/>
          <p:nvPr/>
        </p:nvSpPr>
        <p:spPr>
          <a:xfrm>
            <a:off x="4250710" y="2026778"/>
            <a:ext cx="190500" cy="95400"/>
          </a:xfrm>
          <a:prstGeom prst="parallelogram">
            <a:avLst>
              <a:gd name="adj" fmla="val 99657"/>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8" name="Google Shape;6328;p109"/>
          <p:cNvSpPr/>
          <p:nvPr/>
        </p:nvSpPr>
        <p:spPr>
          <a:xfrm>
            <a:off x="4344685" y="2026778"/>
            <a:ext cx="190500" cy="95400"/>
          </a:xfrm>
          <a:prstGeom prst="parallelogram">
            <a:avLst>
              <a:gd name="adj" fmla="val 99657"/>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9" name="Google Shape;6329;p109"/>
          <p:cNvSpPr/>
          <p:nvPr/>
        </p:nvSpPr>
        <p:spPr>
          <a:xfrm>
            <a:off x="4439706" y="2026778"/>
            <a:ext cx="190500" cy="95400"/>
          </a:xfrm>
          <a:prstGeom prst="parallelogram">
            <a:avLst>
              <a:gd name="adj" fmla="val 99657"/>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30" name="Google Shape;6330;p109"/>
          <p:cNvCxnSpPr/>
          <p:nvPr/>
        </p:nvCxnSpPr>
        <p:spPr>
          <a:xfrm>
            <a:off x="4285603" y="2088164"/>
            <a:ext cx="282300" cy="0"/>
          </a:xfrm>
          <a:prstGeom prst="straightConnector1">
            <a:avLst/>
          </a:prstGeom>
          <a:noFill/>
          <a:ln w="9525" cap="flat" cmpd="sng">
            <a:solidFill>
              <a:schemeClr val="dk2"/>
            </a:solidFill>
            <a:prstDash val="solid"/>
            <a:round/>
            <a:headEnd type="none" w="med" len="med"/>
            <a:tailEnd type="none" w="med" len="med"/>
          </a:ln>
        </p:spPr>
      </p:cxnSp>
      <p:cxnSp>
        <p:nvCxnSpPr>
          <p:cNvPr id="6331" name="Google Shape;6331;p109"/>
          <p:cNvCxnSpPr/>
          <p:nvPr/>
        </p:nvCxnSpPr>
        <p:spPr>
          <a:xfrm>
            <a:off x="4317437" y="2054794"/>
            <a:ext cx="285900" cy="1200"/>
          </a:xfrm>
          <a:prstGeom prst="straightConnector1">
            <a:avLst/>
          </a:prstGeom>
          <a:noFill/>
          <a:ln w="9525" cap="flat" cmpd="sng">
            <a:solidFill>
              <a:schemeClr val="dk2"/>
            </a:solidFill>
            <a:prstDash val="solid"/>
            <a:round/>
            <a:headEnd type="none" w="med" len="med"/>
            <a:tailEnd type="none" w="med" len="med"/>
          </a:ln>
        </p:spPr>
      </p:cxnSp>
      <p:cxnSp>
        <p:nvCxnSpPr>
          <p:cNvPr id="6332" name="Google Shape;6332;p109"/>
          <p:cNvCxnSpPr/>
          <p:nvPr/>
        </p:nvCxnSpPr>
        <p:spPr>
          <a:xfrm>
            <a:off x="4247819" y="2224887"/>
            <a:ext cx="282300" cy="0"/>
          </a:xfrm>
          <a:prstGeom prst="straightConnector1">
            <a:avLst/>
          </a:prstGeom>
          <a:noFill/>
          <a:ln w="9525" cap="flat" cmpd="sng">
            <a:solidFill>
              <a:schemeClr val="dk2"/>
            </a:solidFill>
            <a:prstDash val="solid"/>
            <a:round/>
            <a:headEnd type="none" w="med" len="med"/>
            <a:tailEnd type="none" w="med" len="med"/>
          </a:ln>
        </p:spPr>
      </p:cxnSp>
      <p:cxnSp>
        <p:nvCxnSpPr>
          <p:cNvPr id="6333" name="Google Shape;6333;p109"/>
          <p:cNvCxnSpPr/>
          <p:nvPr/>
        </p:nvCxnSpPr>
        <p:spPr>
          <a:xfrm>
            <a:off x="4247819" y="2342105"/>
            <a:ext cx="282300" cy="0"/>
          </a:xfrm>
          <a:prstGeom prst="straightConnector1">
            <a:avLst/>
          </a:prstGeom>
          <a:noFill/>
          <a:ln w="9525" cap="flat" cmpd="sng">
            <a:solidFill>
              <a:schemeClr val="dk2"/>
            </a:solidFill>
            <a:prstDash val="solid"/>
            <a:round/>
            <a:headEnd type="none" w="med" len="med"/>
            <a:tailEnd type="none" w="med" len="med"/>
          </a:ln>
        </p:spPr>
      </p:cxnSp>
      <p:sp>
        <p:nvSpPr>
          <p:cNvPr id="6334" name="Google Shape;6334;p109"/>
          <p:cNvSpPr/>
          <p:nvPr/>
        </p:nvSpPr>
        <p:spPr>
          <a:xfrm>
            <a:off x="4533306" y="2090734"/>
            <a:ext cx="34641" cy="347228"/>
          </a:xfrm>
          <a:custGeom>
            <a:avLst/>
            <a:gdLst/>
            <a:ahLst/>
            <a:cxnLst/>
            <a:rect l="l" t="t" r="r" b="b"/>
            <a:pathLst>
              <a:path w="3181" h="31885" extrusionOk="0">
                <a:moveTo>
                  <a:pt x="3181" y="0"/>
                </a:moveTo>
                <a:lnTo>
                  <a:pt x="3181" y="28703"/>
                </a:lnTo>
                <a:lnTo>
                  <a:pt x="0" y="31885"/>
                </a:lnTo>
                <a:lnTo>
                  <a:pt x="0" y="3158"/>
                </a:lnTo>
                <a:close/>
              </a:path>
            </a:pathLst>
          </a:custGeom>
          <a:solidFill>
            <a:srgbClr val="FFF2CC"/>
          </a:solidFill>
          <a:ln w="9525" cap="flat" cmpd="sng">
            <a:solidFill>
              <a:schemeClr val="dk2"/>
            </a:solidFill>
            <a:prstDash val="solid"/>
            <a:round/>
            <a:headEnd type="none" w="med" len="med"/>
            <a:tailEnd type="none" w="med" len="med"/>
          </a:ln>
        </p:spPr>
      </p:sp>
      <p:sp>
        <p:nvSpPr>
          <p:cNvPr id="6335" name="Google Shape;6335;p109"/>
          <p:cNvSpPr/>
          <p:nvPr/>
        </p:nvSpPr>
        <p:spPr>
          <a:xfrm>
            <a:off x="4569751" y="2056338"/>
            <a:ext cx="30536" cy="346716"/>
          </a:xfrm>
          <a:custGeom>
            <a:avLst/>
            <a:gdLst/>
            <a:ahLst/>
            <a:cxnLst/>
            <a:rect l="l" t="t" r="r" b="b"/>
            <a:pathLst>
              <a:path w="2804" h="31838" extrusionOk="0">
                <a:moveTo>
                  <a:pt x="2804" y="0"/>
                </a:moveTo>
                <a:lnTo>
                  <a:pt x="2804" y="29033"/>
                </a:lnTo>
                <a:lnTo>
                  <a:pt x="0" y="31838"/>
                </a:lnTo>
                <a:lnTo>
                  <a:pt x="0" y="2969"/>
                </a:lnTo>
                <a:close/>
              </a:path>
            </a:pathLst>
          </a:custGeom>
          <a:solidFill>
            <a:srgbClr val="FFF2CC"/>
          </a:solidFill>
          <a:ln w="9525" cap="flat" cmpd="sng">
            <a:solidFill>
              <a:schemeClr val="dk2"/>
            </a:solidFill>
            <a:prstDash val="solid"/>
            <a:round/>
            <a:headEnd type="none" w="med" len="med"/>
            <a:tailEnd type="none" w="med" len="med"/>
          </a:ln>
        </p:spPr>
      </p:sp>
      <p:sp>
        <p:nvSpPr>
          <p:cNvPr id="6336" name="Google Shape;6336;p109"/>
          <p:cNvSpPr/>
          <p:nvPr/>
        </p:nvSpPr>
        <p:spPr>
          <a:xfrm>
            <a:off x="4599779" y="2029643"/>
            <a:ext cx="29773" cy="340813"/>
          </a:xfrm>
          <a:custGeom>
            <a:avLst/>
            <a:gdLst/>
            <a:ahLst/>
            <a:cxnLst/>
            <a:rect l="l" t="t" r="r" b="b"/>
            <a:pathLst>
              <a:path w="2734" h="31296" extrusionOk="0">
                <a:moveTo>
                  <a:pt x="0" y="2545"/>
                </a:moveTo>
                <a:lnTo>
                  <a:pt x="2734" y="0"/>
                </a:lnTo>
                <a:lnTo>
                  <a:pt x="2734" y="28845"/>
                </a:lnTo>
                <a:lnTo>
                  <a:pt x="283" y="31296"/>
                </a:lnTo>
                <a:close/>
              </a:path>
            </a:pathLst>
          </a:custGeom>
          <a:solidFill>
            <a:srgbClr val="FFF2CC"/>
          </a:solidFill>
          <a:ln w="9525" cap="flat" cmpd="sng">
            <a:solidFill>
              <a:schemeClr val="dk2"/>
            </a:solidFill>
            <a:prstDash val="solid"/>
            <a:round/>
            <a:headEnd type="none" w="med" len="med"/>
            <a:tailEnd type="none" w="med" len="med"/>
          </a:ln>
        </p:spPr>
      </p:sp>
      <p:cxnSp>
        <p:nvCxnSpPr>
          <p:cNvPr id="6337" name="Google Shape;6337;p109"/>
          <p:cNvCxnSpPr/>
          <p:nvPr/>
        </p:nvCxnSpPr>
        <p:spPr>
          <a:xfrm rot="10800000" flipH="1">
            <a:off x="4530986" y="2124426"/>
            <a:ext cx="99900" cy="100800"/>
          </a:xfrm>
          <a:prstGeom prst="straightConnector1">
            <a:avLst/>
          </a:prstGeom>
          <a:noFill/>
          <a:ln w="9525" cap="flat" cmpd="sng">
            <a:solidFill>
              <a:schemeClr val="dk2"/>
            </a:solidFill>
            <a:prstDash val="solid"/>
            <a:round/>
            <a:headEnd type="none" w="med" len="med"/>
            <a:tailEnd type="none" w="med" len="med"/>
          </a:ln>
        </p:spPr>
      </p:cxnSp>
      <p:cxnSp>
        <p:nvCxnSpPr>
          <p:cNvPr id="6338" name="Google Shape;6338;p109"/>
          <p:cNvCxnSpPr/>
          <p:nvPr/>
        </p:nvCxnSpPr>
        <p:spPr>
          <a:xfrm rot="10800000" flipH="1">
            <a:off x="4530986" y="2238393"/>
            <a:ext cx="99900" cy="100800"/>
          </a:xfrm>
          <a:prstGeom prst="straightConnector1">
            <a:avLst/>
          </a:prstGeom>
          <a:noFill/>
          <a:ln w="9525" cap="flat" cmpd="sng">
            <a:solidFill>
              <a:schemeClr val="dk2"/>
            </a:solidFill>
            <a:prstDash val="solid"/>
            <a:round/>
            <a:headEnd type="none" w="med" len="med"/>
            <a:tailEnd type="none" w="med" len="med"/>
          </a:ln>
        </p:spPr>
      </p:cxnSp>
      <p:sp>
        <p:nvSpPr>
          <p:cNvPr id="6339" name="Google Shape;6339;p109"/>
          <p:cNvSpPr/>
          <p:nvPr/>
        </p:nvSpPr>
        <p:spPr>
          <a:xfrm>
            <a:off x="4959941" y="1755845"/>
            <a:ext cx="658500" cy="1635300"/>
          </a:xfrm>
          <a:prstGeom prst="cube">
            <a:avLst>
              <a:gd name="adj" fmla="val 56788"/>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0" name="Google Shape;6340;p109"/>
          <p:cNvSpPr/>
          <p:nvPr/>
        </p:nvSpPr>
        <p:spPr>
          <a:xfrm>
            <a:off x="5049864" y="2129856"/>
            <a:ext cx="93300" cy="100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1" name="Google Shape;6341;p109"/>
          <p:cNvSpPr/>
          <p:nvPr/>
        </p:nvSpPr>
        <p:spPr>
          <a:xfrm>
            <a:off x="5143121" y="2129856"/>
            <a:ext cx="93300" cy="1008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2" name="Google Shape;6342;p109"/>
          <p:cNvSpPr/>
          <p:nvPr/>
        </p:nvSpPr>
        <p:spPr>
          <a:xfrm>
            <a:off x="4959940" y="2092470"/>
            <a:ext cx="190500" cy="33600"/>
          </a:xfrm>
          <a:prstGeom prst="parallelogram">
            <a:avLst>
              <a:gd name="adj" fmla="val 94805"/>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3" name="Google Shape;6343;p109"/>
          <p:cNvSpPr/>
          <p:nvPr/>
        </p:nvSpPr>
        <p:spPr>
          <a:xfrm>
            <a:off x="5052359" y="2092167"/>
            <a:ext cx="129000" cy="33600"/>
          </a:xfrm>
          <a:prstGeom prst="parallelogram">
            <a:avLst>
              <a:gd name="adj" fmla="val 99657"/>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4" name="Google Shape;6344;p109"/>
          <p:cNvSpPr/>
          <p:nvPr/>
        </p:nvSpPr>
        <p:spPr>
          <a:xfrm>
            <a:off x="5145168" y="2092127"/>
            <a:ext cx="129000" cy="33600"/>
          </a:xfrm>
          <a:prstGeom prst="parallelogram">
            <a:avLst>
              <a:gd name="adj" fmla="val 91890"/>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45" name="Google Shape;6345;p109"/>
          <p:cNvCxnSpPr/>
          <p:nvPr/>
        </p:nvCxnSpPr>
        <p:spPr>
          <a:xfrm>
            <a:off x="4993281" y="2091648"/>
            <a:ext cx="282300" cy="0"/>
          </a:xfrm>
          <a:prstGeom prst="straightConnector1">
            <a:avLst/>
          </a:prstGeom>
          <a:noFill/>
          <a:ln w="9525" cap="flat" cmpd="sng">
            <a:solidFill>
              <a:schemeClr val="dk2"/>
            </a:solidFill>
            <a:prstDash val="solid"/>
            <a:round/>
            <a:headEnd type="none" w="med" len="med"/>
            <a:tailEnd type="none" w="med" len="med"/>
          </a:ln>
        </p:spPr>
      </p:cxnSp>
      <p:cxnSp>
        <p:nvCxnSpPr>
          <p:cNvPr id="6346" name="Google Shape;6346;p109"/>
          <p:cNvCxnSpPr/>
          <p:nvPr/>
        </p:nvCxnSpPr>
        <p:spPr>
          <a:xfrm>
            <a:off x="4955497" y="2228371"/>
            <a:ext cx="282300" cy="0"/>
          </a:xfrm>
          <a:prstGeom prst="straightConnector1">
            <a:avLst/>
          </a:prstGeom>
          <a:noFill/>
          <a:ln w="9525" cap="flat" cmpd="sng">
            <a:solidFill>
              <a:schemeClr val="dk2"/>
            </a:solidFill>
            <a:prstDash val="solid"/>
            <a:round/>
            <a:headEnd type="none" w="med" len="med"/>
            <a:tailEnd type="none" w="med" len="med"/>
          </a:ln>
        </p:spPr>
      </p:cxnSp>
      <p:cxnSp>
        <p:nvCxnSpPr>
          <p:cNvPr id="6347" name="Google Shape;6347;p109"/>
          <p:cNvCxnSpPr/>
          <p:nvPr/>
        </p:nvCxnSpPr>
        <p:spPr>
          <a:xfrm rot="10800000" flipH="1">
            <a:off x="5238145" y="2190828"/>
            <a:ext cx="38400" cy="38400"/>
          </a:xfrm>
          <a:prstGeom prst="straightConnector1">
            <a:avLst/>
          </a:prstGeom>
          <a:noFill/>
          <a:ln w="9525" cap="flat" cmpd="sng">
            <a:solidFill>
              <a:schemeClr val="dk2"/>
            </a:solidFill>
            <a:prstDash val="solid"/>
            <a:round/>
            <a:headEnd type="none" w="med" len="med"/>
            <a:tailEnd type="none" w="med" len="med"/>
          </a:ln>
        </p:spPr>
      </p:cxnSp>
      <p:sp>
        <p:nvSpPr>
          <p:cNvPr id="6348" name="Google Shape;6348;p109"/>
          <p:cNvSpPr/>
          <p:nvPr/>
        </p:nvSpPr>
        <p:spPr>
          <a:xfrm>
            <a:off x="5237793" y="2093064"/>
            <a:ext cx="38126" cy="134840"/>
          </a:xfrm>
          <a:custGeom>
            <a:avLst/>
            <a:gdLst/>
            <a:ahLst/>
            <a:cxnLst/>
            <a:rect l="l" t="t" r="r" b="b"/>
            <a:pathLst>
              <a:path w="3501" h="12382" extrusionOk="0">
                <a:moveTo>
                  <a:pt x="0" y="3453"/>
                </a:moveTo>
                <a:lnTo>
                  <a:pt x="3501" y="0"/>
                </a:lnTo>
                <a:lnTo>
                  <a:pt x="3501" y="9001"/>
                </a:lnTo>
                <a:lnTo>
                  <a:pt x="167" y="12382"/>
                </a:lnTo>
                <a:close/>
              </a:path>
            </a:pathLst>
          </a:custGeom>
          <a:solidFill>
            <a:srgbClr val="FFF2CC"/>
          </a:solidFill>
          <a:ln w="9525" cap="flat" cmpd="sng">
            <a:solidFill>
              <a:schemeClr val="dk2"/>
            </a:solidFill>
            <a:prstDash val="solid"/>
            <a:round/>
            <a:headEnd type="none" w="med" len="med"/>
            <a:tailEnd type="none" w="med" len="med"/>
          </a:ln>
        </p:spPr>
      </p:sp>
      <p:cxnSp>
        <p:nvCxnSpPr>
          <p:cNvPr id="6349" name="Google Shape;6349;p109"/>
          <p:cNvCxnSpPr/>
          <p:nvPr/>
        </p:nvCxnSpPr>
        <p:spPr>
          <a:xfrm rot="10800000" flipH="1">
            <a:off x="4584705" y="2180202"/>
            <a:ext cx="384000" cy="60000"/>
          </a:xfrm>
          <a:prstGeom prst="curvedConnector3">
            <a:avLst>
              <a:gd name="adj1" fmla="val 50000"/>
            </a:avLst>
          </a:prstGeom>
          <a:noFill/>
          <a:ln w="19050" cap="flat" cmpd="sng">
            <a:solidFill>
              <a:srgbClr val="FF0000"/>
            </a:solidFill>
            <a:prstDash val="solid"/>
            <a:round/>
            <a:headEnd type="none" w="med" len="med"/>
            <a:tailEnd type="triangle" w="med" len="med"/>
          </a:ln>
        </p:spPr>
      </p:cxnSp>
      <p:sp>
        <p:nvSpPr>
          <p:cNvPr id="6350" name="Google Shape;6350;p109"/>
          <p:cNvSpPr/>
          <p:nvPr/>
        </p:nvSpPr>
        <p:spPr>
          <a:xfrm>
            <a:off x="4956608" y="2129856"/>
            <a:ext cx="93300" cy="1008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1" name="Google Shape;6351;p109"/>
          <p:cNvSpPr/>
          <p:nvPr/>
        </p:nvSpPr>
        <p:spPr>
          <a:xfrm>
            <a:off x="5700925" y="1752350"/>
            <a:ext cx="460500" cy="1635300"/>
          </a:xfrm>
          <a:prstGeom prst="cube">
            <a:avLst>
              <a:gd name="adj" fmla="val 77968"/>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2" name="Google Shape;6352;p109"/>
          <p:cNvSpPr/>
          <p:nvPr/>
        </p:nvSpPr>
        <p:spPr>
          <a:xfrm>
            <a:off x="5700926" y="2073950"/>
            <a:ext cx="138000" cy="133800"/>
          </a:xfrm>
          <a:prstGeom prst="cube">
            <a:avLst>
              <a:gd name="adj" fmla="val 28246"/>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53" name="Google Shape;6353;p109"/>
          <p:cNvCxnSpPr/>
          <p:nvPr/>
        </p:nvCxnSpPr>
        <p:spPr>
          <a:xfrm rot="10800000" flipH="1">
            <a:off x="5269587" y="2159709"/>
            <a:ext cx="437400" cy="1500"/>
          </a:xfrm>
          <a:prstGeom prst="curvedConnector3">
            <a:avLst>
              <a:gd name="adj1" fmla="val 50000"/>
            </a:avLst>
          </a:prstGeom>
          <a:noFill/>
          <a:ln w="19050" cap="flat" cmpd="sng">
            <a:solidFill>
              <a:srgbClr val="FF0000"/>
            </a:solidFill>
            <a:prstDash val="solid"/>
            <a:round/>
            <a:headEnd type="none" w="med" len="med"/>
            <a:tailEnd type="triangle" w="med" len="med"/>
          </a:ln>
        </p:spPr>
      </p:cxn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6357"/>
        <p:cNvGrpSpPr/>
        <p:nvPr/>
      </p:nvGrpSpPr>
      <p:grpSpPr>
        <a:xfrm>
          <a:off x="0" y="0"/>
          <a:ext cx="0" cy="0"/>
          <a:chOff x="0" y="0"/>
          <a:chExt cx="0" cy="0"/>
        </a:xfrm>
      </p:grpSpPr>
      <p:sp>
        <p:nvSpPr>
          <p:cNvPr id="6358" name="Google Shape;6358;p110"/>
          <p:cNvSpPr/>
          <p:nvPr/>
        </p:nvSpPr>
        <p:spPr>
          <a:xfrm>
            <a:off x="1873675" y="1228964"/>
            <a:ext cx="945000" cy="2691300"/>
          </a:xfrm>
          <a:prstGeom prst="cube">
            <a:avLst>
              <a:gd name="adj" fmla="val 56788"/>
            </a:avLst>
          </a:prstGeom>
          <a:gradFill>
            <a:gsLst>
              <a:gs pos="0">
                <a:srgbClr val="69D4F4">
                  <a:alpha val="26274"/>
                </a:srgbClr>
              </a:gs>
              <a:gs pos="100000">
                <a:srgbClr val="9F39D5">
                  <a:alpha val="16862"/>
                </a:srgbClr>
              </a:gs>
            </a:gsLst>
            <a:lin ang="13500032" scaled="0"/>
          </a:gra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9" name="Google Shape;6359;p110"/>
          <p:cNvSpPr/>
          <p:nvPr/>
        </p:nvSpPr>
        <p:spPr>
          <a:xfrm>
            <a:off x="3002214" y="1229000"/>
            <a:ext cx="660600" cy="2691300"/>
          </a:xfrm>
          <a:prstGeom prst="cube">
            <a:avLst>
              <a:gd name="adj" fmla="val 77968"/>
            </a:avLst>
          </a:prstGeom>
          <a:gradFill>
            <a:gsLst>
              <a:gs pos="0">
                <a:srgbClr val="69D4F4">
                  <a:alpha val="26274"/>
                </a:srgbClr>
              </a:gs>
              <a:gs pos="100000">
                <a:srgbClr val="9F39D5">
                  <a:alpha val="16862"/>
                </a:srgbClr>
              </a:gs>
            </a:gsLst>
            <a:lin ang="13500032" scaled="0"/>
          </a:gra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0" name="Google Shape;6360;p110"/>
          <p:cNvSpPr/>
          <p:nvPr/>
        </p:nvSpPr>
        <p:spPr>
          <a:xfrm>
            <a:off x="3002214" y="1685290"/>
            <a:ext cx="198000" cy="220200"/>
          </a:xfrm>
          <a:prstGeom prst="cube">
            <a:avLst>
              <a:gd name="adj" fmla="val 28246"/>
            </a:avLst>
          </a:prstGeom>
          <a:gradFill>
            <a:gsLst>
              <a:gs pos="0">
                <a:srgbClr val="00FFFF"/>
              </a:gs>
              <a:gs pos="100000">
                <a:srgbClr val="B0DAF1"/>
              </a:gs>
            </a:gsLst>
            <a:lin ang="0"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1" name="Google Shape;6361;p110"/>
          <p:cNvSpPr/>
          <p:nvPr/>
        </p:nvSpPr>
        <p:spPr>
          <a:xfrm>
            <a:off x="4414901" y="1223243"/>
            <a:ext cx="945000" cy="2691300"/>
          </a:xfrm>
          <a:prstGeom prst="cube">
            <a:avLst>
              <a:gd name="adj" fmla="val 56788"/>
            </a:avLst>
          </a:prstGeom>
          <a:gradFill>
            <a:gsLst>
              <a:gs pos="0">
                <a:srgbClr val="69D4F4">
                  <a:alpha val="26274"/>
                </a:srgbClr>
              </a:gs>
              <a:gs pos="100000">
                <a:srgbClr val="9F39D5">
                  <a:alpha val="16862"/>
                </a:srgbClr>
              </a:gs>
            </a:gsLst>
            <a:lin ang="13500032" scaled="0"/>
          </a:gra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2" name="Google Shape;6362;p110"/>
          <p:cNvSpPr/>
          <p:nvPr/>
        </p:nvSpPr>
        <p:spPr>
          <a:xfrm>
            <a:off x="5438467" y="1228977"/>
            <a:ext cx="945000" cy="2691300"/>
          </a:xfrm>
          <a:prstGeom prst="cube">
            <a:avLst>
              <a:gd name="adj" fmla="val 56788"/>
            </a:avLst>
          </a:prstGeom>
          <a:gradFill>
            <a:gsLst>
              <a:gs pos="0">
                <a:srgbClr val="69D4F4">
                  <a:alpha val="26274"/>
                </a:srgbClr>
              </a:gs>
              <a:gs pos="100000">
                <a:srgbClr val="9F39D5">
                  <a:alpha val="16862"/>
                </a:srgbClr>
              </a:gs>
            </a:gsLst>
            <a:lin ang="13500032" scaled="0"/>
          </a:gra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63" name="Google Shape;6363;p110"/>
          <p:cNvCxnSpPr/>
          <p:nvPr/>
        </p:nvCxnSpPr>
        <p:spPr>
          <a:xfrm>
            <a:off x="5492686" y="1712654"/>
            <a:ext cx="405300" cy="0"/>
          </a:xfrm>
          <a:prstGeom prst="straightConnector1">
            <a:avLst/>
          </a:prstGeom>
          <a:noFill/>
          <a:ln w="9525" cap="flat" cmpd="sng">
            <a:solidFill>
              <a:schemeClr val="dk2"/>
            </a:solidFill>
            <a:prstDash val="solid"/>
            <a:round/>
            <a:headEnd type="none" w="med" len="med"/>
            <a:tailEnd type="none" w="med" len="med"/>
          </a:ln>
        </p:spPr>
      </p:cxnSp>
      <p:grpSp>
        <p:nvGrpSpPr>
          <p:cNvPr id="6364" name="Google Shape;6364;p110"/>
          <p:cNvGrpSpPr/>
          <p:nvPr/>
        </p:nvGrpSpPr>
        <p:grpSpPr>
          <a:xfrm>
            <a:off x="5438484" y="1704704"/>
            <a:ext cx="458224" cy="227991"/>
            <a:chOff x="5668659" y="1713442"/>
            <a:chExt cx="458224" cy="227991"/>
          </a:xfrm>
        </p:grpSpPr>
        <p:grpSp>
          <p:nvGrpSpPr>
            <p:cNvPr id="6365" name="Google Shape;6365;p110"/>
            <p:cNvGrpSpPr/>
            <p:nvPr/>
          </p:nvGrpSpPr>
          <p:grpSpPr>
            <a:xfrm>
              <a:off x="5802485" y="1713507"/>
              <a:ext cx="188679" cy="227926"/>
              <a:chOff x="5802485" y="1713507"/>
              <a:chExt cx="188679" cy="227926"/>
            </a:xfrm>
          </p:grpSpPr>
          <p:sp>
            <p:nvSpPr>
              <p:cNvPr id="6366" name="Google Shape;6366;p110"/>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7" name="Google Shape;6367;p110"/>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8" name="Google Shape;6368;p110"/>
            <p:cNvGrpSpPr/>
            <p:nvPr/>
          </p:nvGrpSpPr>
          <p:grpSpPr>
            <a:xfrm>
              <a:off x="5936312" y="1713442"/>
              <a:ext cx="190570" cy="227991"/>
              <a:chOff x="5936312" y="1713442"/>
              <a:chExt cx="190570" cy="227991"/>
            </a:xfrm>
          </p:grpSpPr>
          <p:sp>
            <p:nvSpPr>
              <p:cNvPr id="6369" name="Google Shape;6369;p110"/>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0" name="Google Shape;6370;p110"/>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1" name="Google Shape;6371;p110"/>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6372" name="Google Shape;6372;p110"/>
            <p:cNvGrpSpPr/>
            <p:nvPr/>
          </p:nvGrpSpPr>
          <p:grpSpPr>
            <a:xfrm>
              <a:off x="5668659" y="1714000"/>
              <a:ext cx="193488" cy="227433"/>
              <a:chOff x="5668659" y="1714000"/>
              <a:chExt cx="193488" cy="227433"/>
            </a:xfrm>
          </p:grpSpPr>
          <p:sp>
            <p:nvSpPr>
              <p:cNvPr id="6373" name="Google Shape;6373;p110"/>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4" name="Google Shape;6374;p110"/>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375" name="Google Shape;6375;p110"/>
          <p:cNvSpPr/>
          <p:nvPr/>
        </p:nvSpPr>
        <p:spPr>
          <a:xfrm>
            <a:off x="6501810" y="1223225"/>
            <a:ext cx="660600" cy="2691300"/>
          </a:xfrm>
          <a:prstGeom prst="cube">
            <a:avLst>
              <a:gd name="adj" fmla="val 77968"/>
            </a:avLst>
          </a:prstGeom>
          <a:gradFill>
            <a:gsLst>
              <a:gs pos="0">
                <a:srgbClr val="69D4F4">
                  <a:alpha val="26274"/>
                </a:srgbClr>
              </a:gs>
              <a:gs pos="100000">
                <a:srgbClr val="9F39D5">
                  <a:alpha val="16862"/>
                </a:srgbClr>
              </a:gs>
            </a:gsLst>
            <a:lin ang="13500032" scaled="0"/>
          </a:gra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6" name="Google Shape;6376;p110"/>
          <p:cNvSpPr/>
          <p:nvPr/>
        </p:nvSpPr>
        <p:spPr>
          <a:xfrm>
            <a:off x="6501812" y="1685290"/>
            <a:ext cx="198000" cy="220200"/>
          </a:xfrm>
          <a:prstGeom prst="cube">
            <a:avLst>
              <a:gd name="adj" fmla="val 28246"/>
            </a:avLst>
          </a:prstGeom>
          <a:gradFill>
            <a:gsLst>
              <a:gs pos="0">
                <a:srgbClr val="00FFFF"/>
              </a:gs>
              <a:gs pos="100000">
                <a:srgbClr val="B0DAF1"/>
              </a:gs>
            </a:gsLst>
            <a:lin ang="0" scaled="0"/>
          </a:gra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77" name="Google Shape;6377;p110"/>
          <p:cNvCxnSpPr/>
          <p:nvPr/>
        </p:nvCxnSpPr>
        <p:spPr>
          <a:xfrm rot="10800000" flipH="1">
            <a:off x="5882822" y="1817493"/>
            <a:ext cx="627600" cy="2400"/>
          </a:xfrm>
          <a:prstGeom prst="curvedConnector3">
            <a:avLst>
              <a:gd name="adj1" fmla="val 50000"/>
            </a:avLst>
          </a:prstGeom>
          <a:noFill/>
          <a:ln w="19050" cap="flat" cmpd="sng">
            <a:solidFill>
              <a:srgbClr val="F4CCCC"/>
            </a:solidFill>
            <a:prstDash val="solid"/>
            <a:round/>
            <a:headEnd type="none" w="med" len="med"/>
            <a:tailEnd type="triangle" w="med" len="med"/>
          </a:ln>
        </p:spPr>
      </p:cxnSp>
      <p:grpSp>
        <p:nvGrpSpPr>
          <p:cNvPr id="6378" name="Google Shape;6378;p110"/>
          <p:cNvGrpSpPr/>
          <p:nvPr/>
        </p:nvGrpSpPr>
        <p:grpSpPr>
          <a:xfrm>
            <a:off x="1873680" y="1600871"/>
            <a:ext cx="570552" cy="583354"/>
            <a:chOff x="506259" y="2370079"/>
            <a:chExt cx="560574" cy="638941"/>
          </a:xfrm>
        </p:grpSpPr>
        <p:grpSp>
          <p:nvGrpSpPr>
            <p:cNvPr id="6379" name="Google Shape;6379;p110"/>
            <p:cNvGrpSpPr/>
            <p:nvPr/>
          </p:nvGrpSpPr>
          <p:grpSpPr>
            <a:xfrm>
              <a:off x="608609" y="2370079"/>
              <a:ext cx="458224" cy="523616"/>
              <a:chOff x="608609" y="2370079"/>
              <a:chExt cx="458224" cy="523616"/>
            </a:xfrm>
          </p:grpSpPr>
          <p:grpSp>
            <p:nvGrpSpPr>
              <p:cNvPr id="6380" name="Google Shape;6380;p110"/>
              <p:cNvGrpSpPr/>
              <p:nvPr/>
            </p:nvGrpSpPr>
            <p:grpSpPr>
              <a:xfrm>
                <a:off x="608609" y="2665704"/>
                <a:ext cx="458224" cy="227991"/>
                <a:chOff x="5668659" y="1713442"/>
                <a:chExt cx="458224" cy="227991"/>
              </a:xfrm>
            </p:grpSpPr>
            <p:grpSp>
              <p:nvGrpSpPr>
                <p:cNvPr id="6381" name="Google Shape;6381;p110"/>
                <p:cNvGrpSpPr/>
                <p:nvPr/>
              </p:nvGrpSpPr>
              <p:grpSpPr>
                <a:xfrm>
                  <a:off x="5802485" y="1713507"/>
                  <a:ext cx="188679" cy="227926"/>
                  <a:chOff x="5802485" y="1713507"/>
                  <a:chExt cx="188679" cy="227926"/>
                </a:xfrm>
              </p:grpSpPr>
              <p:sp>
                <p:nvSpPr>
                  <p:cNvPr id="6382" name="Google Shape;6382;p110"/>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3" name="Google Shape;6383;p110"/>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4" name="Google Shape;6384;p110"/>
                <p:cNvGrpSpPr/>
                <p:nvPr/>
              </p:nvGrpSpPr>
              <p:grpSpPr>
                <a:xfrm>
                  <a:off x="5936312" y="1713442"/>
                  <a:ext cx="190570" cy="227991"/>
                  <a:chOff x="5936312" y="1713442"/>
                  <a:chExt cx="190570" cy="227991"/>
                </a:xfrm>
              </p:grpSpPr>
              <p:sp>
                <p:nvSpPr>
                  <p:cNvPr id="6385" name="Google Shape;6385;p110"/>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6" name="Google Shape;6386;p110"/>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7" name="Google Shape;6387;p110"/>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6388" name="Google Shape;6388;p110"/>
                <p:cNvGrpSpPr/>
                <p:nvPr/>
              </p:nvGrpSpPr>
              <p:grpSpPr>
                <a:xfrm>
                  <a:off x="5668659" y="1714000"/>
                  <a:ext cx="193488" cy="227433"/>
                  <a:chOff x="5668659" y="1714000"/>
                  <a:chExt cx="193488" cy="227433"/>
                </a:xfrm>
              </p:grpSpPr>
              <p:sp>
                <p:nvSpPr>
                  <p:cNvPr id="6389" name="Google Shape;6389;p110"/>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0" name="Google Shape;6390;p110"/>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391" name="Google Shape;6391;p110"/>
              <p:cNvGrpSpPr/>
              <p:nvPr/>
            </p:nvGrpSpPr>
            <p:grpSpPr>
              <a:xfrm>
                <a:off x="608609" y="2511879"/>
                <a:ext cx="458224" cy="227991"/>
                <a:chOff x="5668659" y="1713442"/>
                <a:chExt cx="458224" cy="227991"/>
              </a:xfrm>
            </p:grpSpPr>
            <p:grpSp>
              <p:nvGrpSpPr>
                <p:cNvPr id="6392" name="Google Shape;6392;p110"/>
                <p:cNvGrpSpPr/>
                <p:nvPr/>
              </p:nvGrpSpPr>
              <p:grpSpPr>
                <a:xfrm>
                  <a:off x="5802485" y="1713507"/>
                  <a:ext cx="188679" cy="227926"/>
                  <a:chOff x="5802485" y="1713507"/>
                  <a:chExt cx="188679" cy="227926"/>
                </a:xfrm>
              </p:grpSpPr>
              <p:sp>
                <p:nvSpPr>
                  <p:cNvPr id="6393" name="Google Shape;6393;p110"/>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4" name="Google Shape;6394;p110"/>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5" name="Google Shape;6395;p110"/>
                <p:cNvGrpSpPr/>
                <p:nvPr/>
              </p:nvGrpSpPr>
              <p:grpSpPr>
                <a:xfrm>
                  <a:off x="5936312" y="1713442"/>
                  <a:ext cx="190570" cy="227991"/>
                  <a:chOff x="5936312" y="1713442"/>
                  <a:chExt cx="190570" cy="227991"/>
                </a:xfrm>
              </p:grpSpPr>
              <p:sp>
                <p:nvSpPr>
                  <p:cNvPr id="6396" name="Google Shape;6396;p110"/>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7" name="Google Shape;6397;p110"/>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8" name="Google Shape;6398;p110"/>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6399" name="Google Shape;6399;p110"/>
                <p:cNvGrpSpPr/>
                <p:nvPr/>
              </p:nvGrpSpPr>
              <p:grpSpPr>
                <a:xfrm>
                  <a:off x="5668659" y="1714000"/>
                  <a:ext cx="193488" cy="227433"/>
                  <a:chOff x="5668659" y="1714000"/>
                  <a:chExt cx="193488" cy="227433"/>
                </a:xfrm>
              </p:grpSpPr>
              <p:sp>
                <p:nvSpPr>
                  <p:cNvPr id="6400" name="Google Shape;6400;p110"/>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1" name="Google Shape;6401;p110"/>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402" name="Google Shape;6402;p110"/>
              <p:cNvGrpSpPr/>
              <p:nvPr/>
            </p:nvGrpSpPr>
            <p:grpSpPr>
              <a:xfrm>
                <a:off x="608609" y="2370079"/>
                <a:ext cx="458224" cy="227991"/>
                <a:chOff x="5668659" y="1713442"/>
                <a:chExt cx="458224" cy="227991"/>
              </a:xfrm>
            </p:grpSpPr>
            <p:grpSp>
              <p:nvGrpSpPr>
                <p:cNvPr id="6403" name="Google Shape;6403;p110"/>
                <p:cNvGrpSpPr/>
                <p:nvPr/>
              </p:nvGrpSpPr>
              <p:grpSpPr>
                <a:xfrm>
                  <a:off x="5802485" y="1713507"/>
                  <a:ext cx="188679" cy="227926"/>
                  <a:chOff x="5802485" y="1713507"/>
                  <a:chExt cx="188679" cy="227926"/>
                </a:xfrm>
              </p:grpSpPr>
              <p:sp>
                <p:nvSpPr>
                  <p:cNvPr id="6404" name="Google Shape;6404;p110"/>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5" name="Google Shape;6405;p110"/>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6" name="Google Shape;6406;p110"/>
                <p:cNvGrpSpPr/>
                <p:nvPr/>
              </p:nvGrpSpPr>
              <p:grpSpPr>
                <a:xfrm>
                  <a:off x="5936312" y="1713442"/>
                  <a:ext cx="190570" cy="227991"/>
                  <a:chOff x="5936312" y="1713442"/>
                  <a:chExt cx="190570" cy="227991"/>
                </a:xfrm>
              </p:grpSpPr>
              <p:sp>
                <p:nvSpPr>
                  <p:cNvPr id="6407" name="Google Shape;6407;p110"/>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8" name="Google Shape;6408;p110"/>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9" name="Google Shape;6409;p110"/>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6410" name="Google Shape;6410;p110"/>
                <p:cNvGrpSpPr/>
                <p:nvPr/>
              </p:nvGrpSpPr>
              <p:grpSpPr>
                <a:xfrm>
                  <a:off x="5668659" y="1714000"/>
                  <a:ext cx="193488" cy="227433"/>
                  <a:chOff x="5668659" y="1714000"/>
                  <a:chExt cx="193488" cy="227433"/>
                </a:xfrm>
              </p:grpSpPr>
              <p:sp>
                <p:nvSpPr>
                  <p:cNvPr id="6411" name="Google Shape;6411;p110"/>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2" name="Google Shape;6412;p110"/>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6413" name="Google Shape;6413;p110"/>
            <p:cNvGrpSpPr/>
            <p:nvPr/>
          </p:nvGrpSpPr>
          <p:grpSpPr>
            <a:xfrm>
              <a:off x="558859" y="2427004"/>
              <a:ext cx="458224" cy="523616"/>
              <a:chOff x="608609" y="2370079"/>
              <a:chExt cx="458224" cy="523616"/>
            </a:xfrm>
          </p:grpSpPr>
          <p:grpSp>
            <p:nvGrpSpPr>
              <p:cNvPr id="6414" name="Google Shape;6414;p110"/>
              <p:cNvGrpSpPr/>
              <p:nvPr/>
            </p:nvGrpSpPr>
            <p:grpSpPr>
              <a:xfrm>
                <a:off x="608609" y="2665704"/>
                <a:ext cx="458224" cy="227991"/>
                <a:chOff x="5668659" y="1713442"/>
                <a:chExt cx="458224" cy="227991"/>
              </a:xfrm>
            </p:grpSpPr>
            <p:grpSp>
              <p:nvGrpSpPr>
                <p:cNvPr id="6415" name="Google Shape;6415;p110"/>
                <p:cNvGrpSpPr/>
                <p:nvPr/>
              </p:nvGrpSpPr>
              <p:grpSpPr>
                <a:xfrm>
                  <a:off x="5802485" y="1713507"/>
                  <a:ext cx="188679" cy="227926"/>
                  <a:chOff x="5802485" y="1713507"/>
                  <a:chExt cx="188679" cy="227926"/>
                </a:xfrm>
              </p:grpSpPr>
              <p:sp>
                <p:nvSpPr>
                  <p:cNvPr id="6416" name="Google Shape;6416;p110"/>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7" name="Google Shape;6417;p110"/>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8" name="Google Shape;6418;p110"/>
                <p:cNvGrpSpPr/>
                <p:nvPr/>
              </p:nvGrpSpPr>
              <p:grpSpPr>
                <a:xfrm>
                  <a:off x="5936312" y="1713442"/>
                  <a:ext cx="190570" cy="227991"/>
                  <a:chOff x="5936312" y="1713442"/>
                  <a:chExt cx="190570" cy="227991"/>
                </a:xfrm>
              </p:grpSpPr>
              <p:sp>
                <p:nvSpPr>
                  <p:cNvPr id="6419" name="Google Shape;6419;p110"/>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0" name="Google Shape;6420;p110"/>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1" name="Google Shape;6421;p110"/>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6422" name="Google Shape;6422;p110"/>
                <p:cNvGrpSpPr/>
                <p:nvPr/>
              </p:nvGrpSpPr>
              <p:grpSpPr>
                <a:xfrm>
                  <a:off x="5668659" y="1714000"/>
                  <a:ext cx="193488" cy="227433"/>
                  <a:chOff x="5668659" y="1714000"/>
                  <a:chExt cx="193488" cy="227433"/>
                </a:xfrm>
              </p:grpSpPr>
              <p:sp>
                <p:nvSpPr>
                  <p:cNvPr id="6423" name="Google Shape;6423;p110"/>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4" name="Google Shape;6424;p110"/>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425" name="Google Shape;6425;p110"/>
              <p:cNvGrpSpPr/>
              <p:nvPr/>
            </p:nvGrpSpPr>
            <p:grpSpPr>
              <a:xfrm>
                <a:off x="608609" y="2511879"/>
                <a:ext cx="458224" cy="227991"/>
                <a:chOff x="5668659" y="1713442"/>
                <a:chExt cx="458224" cy="227991"/>
              </a:xfrm>
            </p:grpSpPr>
            <p:grpSp>
              <p:nvGrpSpPr>
                <p:cNvPr id="6426" name="Google Shape;6426;p110"/>
                <p:cNvGrpSpPr/>
                <p:nvPr/>
              </p:nvGrpSpPr>
              <p:grpSpPr>
                <a:xfrm>
                  <a:off x="5802485" y="1713507"/>
                  <a:ext cx="188679" cy="227926"/>
                  <a:chOff x="5802485" y="1713507"/>
                  <a:chExt cx="188679" cy="227926"/>
                </a:xfrm>
              </p:grpSpPr>
              <p:sp>
                <p:nvSpPr>
                  <p:cNvPr id="6427" name="Google Shape;6427;p110"/>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8" name="Google Shape;6428;p110"/>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9" name="Google Shape;6429;p110"/>
                <p:cNvGrpSpPr/>
                <p:nvPr/>
              </p:nvGrpSpPr>
              <p:grpSpPr>
                <a:xfrm>
                  <a:off x="5936312" y="1713442"/>
                  <a:ext cx="190570" cy="227991"/>
                  <a:chOff x="5936312" y="1713442"/>
                  <a:chExt cx="190570" cy="227991"/>
                </a:xfrm>
              </p:grpSpPr>
              <p:sp>
                <p:nvSpPr>
                  <p:cNvPr id="6430" name="Google Shape;6430;p110"/>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1" name="Google Shape;6431;p110"/>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2" name="Google Shape;6432;p110"/>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6433" name="Google Shape;6433;p110"/>
                <p:cNvGrpSpPr/>
                <p:nvPr/>
              </p:nvGrpSpPr>
              <p:grpSpPr>
                <a:xfrm>
                  <a:off x="5668659" y="1714000"/>
                  <a:ext cx="193488" cy="227433"/>
                  <a:chOff x="5668659" y="1714000"/>
                  <a:chExt cx="193488" cy="227433"/>
                </a:xfrm>
              </p:grpSpPr>
              <p:sp>
                <p:nvSpPr>
                  <p:cNvPr id="6434" name="Google Shape;6434;p110"/>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5" name="Google Shape;6435;p110"/>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436" name="Google Shape;6436;p110"/>
              <p:cNvGrpSpPr/>
              <p:nvPr/>
            </p:nvGrpSpPr>
            <p:grpSpPr>
              <a:xfrm>
                <a:off x="608609" y="2370079"/>
                <a:ext cx="458224" cy="227991"/>
                <a:chOff x="5668659" y="1713442"/>
                <a:chExt cx="458224" cy="227991"/>
              </a:xfrm>
            </p:grpSpPr>
            <p:grpSp>
              <p:nvGrpSpPr>
                <p:cNvPr id="6437" name="Google Shape;6437;p110"/>
                <p:cNvGrpSpPr/>
                <p:nvPr/>
              </p:nvGrpSpPr>
              <p:grpSpPr>
                <a:xfrm>
                  <a:off x="5802485" y="1713507"/>
                  <a:ext cx="188679" cy="227926"/>
                  <a:chOff x="5802485" y="1713507"/>
                  <a:chExt cx="188679" cy="227926"/>
                </a:xfrm>
              </p:grpSpPr>
              <p:sp>
                <p:nvSpPr>
                  <p:cNvPr id="6438" name="Google Shape;6438;p110"/>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9" name="Google Shape;6439;p110"/>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0" name="Google Shape;6440;p110"/>
                <p:cNvGrpSpPr/>
                <p:nvPr/>
              </p:nvGrpSpPr>
              <p:grpSpPr>
                <a:xfrm>
                  <a:off x="5936312" y="1713442"/>
                  <a:ext cx="190570" cy="227991"/>
                  <a:chOff x="5936312" y="1713442"/>
                  <a:chExt cx="190570" cy="227991"/>
                </a:xfrm>
              </p:grpSpPr>
              <p:sp>
                <p:nvSpPr>
                  <p:cNvPr id="6441" name="Google Shape;6441;p110"/>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2" name="Google Shape;6442;p110"/>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3" name="Google Shape;6443;p110"/>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6444" name="Google Shape;6444;p110"/>
                <p:cNvGrpSpPr/>
                <p:nvPr/>
              </p:nvGrpSpPr>
              <p:grpSpPr>
                <a:xfrm>
                  <a:off x="5668659" y="1714000"/>
                  <a:ext cx="193488" cy="227433"/>
                  <a:chOff x="5668659" y="1714000"/>
                  <a:chExt cx="193488" cy="227433"/>
                </a:xfrm>
              </p:grpSpPr>
              <p:sp>
                <p:nvSpPr>
                  <p:cNvPr id="6445" name="Google Shape;6445;p110"/>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6" name="Google Shape;6446;p110"/>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6447" name="Google Shape;6447;p110"/>
            <p:cNvGrpSpPr/>
            <p:nvPr/>
          </p:nvGrpSpPr>
          <p:grpSpPr>
            <a:xfrm>
              <a:off x="506259" y="2485404"/>
              <a:ext cx="458224" cy="523616"/>
              <a:chOff x="608609" y="2370079"/>
              <a:chExt cx="458224" cy="523616"/>
            </a:xfrm>
          </p:grpSpPr>
          <p:grpSp>
            <p:nvGrpSpPr>
              <p:cNvPr id="6448" name="Google Shape;6448;p110"/>
              <p:cNvGrpSpPr/>
              <p:nvPr/>
            </p:nvGrpSpPr>
            <p:grpSpPr>
              <a:xfrm>
                <a:off x="608609" y="2665704"/>
                <a:ext cx="458224" cy="227991"/>
                <a:chOff x="5668659" y="1713442"/>
                <a:chExt cx="458224" cy="227991"/>
              </a:xfrm>
            </p:grpSpPr>
            <p:grpSp>
              <p:nvGrpSpPr>
                <p:cNvPr id="6449" name="Google Shape;6449;p110"/>
                <p:cNvGrpSpPr/>
                <p:nvPr/>
              </p:nvGrpSpPr>
              <p:grpSpPr>
                <a:xfrm>
                  <a:off x="5802485" y="1713507"/>
                  <a:ext cx="188679" cy="227926"/>
                  <a:chOff x="5802485" y="1713507"/>
                  <a:chExt cx="188679" cy="227926"/>
                </a:xfrm>
              </p:grpSpPr>
              <p:sp>
                <p:nvSpPr>
                  <p:cNvPr id="6450" name="Google Shape;6450;p110"/>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1" name="Google Shape;6451;p110"/>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2" name="Google Shape;6452;p110"/>
                <p:cNvGrpSpPr/>
                <p:nvPr/>
              </p:nvGrpSpPr>
              <p:grpSpPr>
                <a:xfrm>
                  <a:off x="5936312" y="1713442"/>
                  <a:ext cx="190570" cy="227991"/>
                  <a:chOff x="5936312" y="1713442"/>
                  <a:chExt cx="190570" cy="227991"/>
                </a:xfrm>
              </p:grpSpPr>
              <p:sp>
                <p:nvSpPr>
                  <p:cNvPr id="6453" name="Google Shape;6453;p110"/>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4" name="Google Shape;6454;p110"/>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5" name="Google Shape;6455;p110"/>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6456" name="Google Shape;6456;p110"/>
                <p:cNvGrpSpPr/>
                <p:nvPr/>
              </p:nvGrpSpPr>
              <p:grpSpPr>
                <a:xfrm>
                  <a:off x="5668659" y="1714000"/>
                  <a:ext cx="193488" cy="227433"/>
                  <a:chOff x="5668659" y="1714000"/>
                  <a:chExt cx="193488" cy="227433"/>
                </a:xfrm>
              </p:grpSpPr>
              <p:sp>
                <p:nvSpPr>
                  <p:cNvPr id="6457" name="Google Shape;6457;p110"/>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8" name="Google Shape;6458;p110"/>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459" name="Google Shape;6459;p110"/>
              <p:cNvGrpSpPr/>
              <p:nvPr/>
            </p:nvGrpSpPr>
            <p:grpSpPr>
              <a:xfrm>
                <a:off x="608609" y="2511879"/>
                <a:ext cx="458224" cy="227991"/>
                <a:chOff x="5668659" y="1713442"/>
                <a:chExt cx="458224" cy="227991"/>
              </a:xfrm>
            </p:grpSpPr>
            <p:grpSp>
              <p:nvGrpSpPr>
                <p:cNvPr id="6460" name="Google Shape;6460;p110"/>
                <p:cNvGrpSpPr/>
                <p:nvPr/>
              </p:nvGrpSpPr>
              <p:grpSpPr>
                <a:xfrm>
                  <a:off x="5802485" y="1713507"/>
                  <a:ext cx="188679" cy="227926"/>
                  <a:chOff x="5802485" y="1713507"/>
                  <a:chExt cx="188679" cy="227926"/>
                </a:xfrm>
              </p:grpSpPr>
              <p:sp>
                <p:nvSpPr>
                  <p:cNvPr id="6461" name="Google Shape;6461;p110"/>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2" name="Google Shape;6462;p110"/>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3" name="Google Shape;6463;p110"/>
                <p:cNvGrpSpPr/>
                <p:nvPr/>
              </p:nvGrpSpPr>
              <p:grpSpPr>
                <a:xfrm>
                  <a:off x="5936312" y="1713442"/>
                  <a:ext cx="190570" cy="227991"/>
                  <a:chOff x="5936312" y="1713442"/>
                  <a:chExt cx="190570" cy="227991"/>
                </a:xfrm>
              </p:grpSpPr>
              <p:sp>
                <p:nvSpPr>
                  <p:cNvPr id="6464" name="Google Shape;6464;p110"/>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5" name="Google Shape;6465;p110"/>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6" name="Google Shape;6466;p110"/>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6467" name="Google Shape;6467;p110"/>
                <p:cNvGrpSpPr/>
                <p:nvPr/>
              </p:nvGrpSpPr>
              <p:grpSpPr>
                <a:xfrm>
                  <a:off x="5668659" y="1714000"/>
                  <a:ext cx="193488" cy="227433"/>
                  <a:chOff x="5668659" y="1714000"/>
                  <a:chExt cx="193488" cy="227433"/>
                </a:xfrm>
              </p:grpSpPr>
              <p:sp>
                <p:nvSpPr>
                  <p:cNvPr id="6468" name="Google Shape;6468;p110"/>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9" name="Google Shape;6469;p110"/>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470" name="Google Shape;6470;p110"/>
              <p:cNvGrpSpPr/>
              <p:nvPr/>
            </p:nvGrpSpPr>
            <p:grpSpPr>
              <a:xfrm>
                <a:off x="608609" y="2370079"/>
                <a:ext cx="458224" cy="227991"/>
                <a:chOff x="5668659" y="1713442"/>
                <a:chExt cx="458224" cy="227991"/>
              </a:xfrm>
            </p:grpSpPr>
            <p:grpSp>
              <p:nvGrpSpPr>
                <p:cNvPr id="6471" name="Google Shape;6471;p110"/>
                <p:cNvGrpSpPr/>
                <p:nvPr/>
              </p:nvGrpSpPr>
              <p:grpSpPr>
                <a:xfrm>
                  <a:off x="5802485" y="1713507"/>
                  <a:ext cx="188679" cy="227926"/>
                  <a:chOff x="5802485" y="1713507"/>
                  <a:chExt cx="188679" cy="227926"/>
                </a:xfrm>
              </p:grpSpPr>
              <p:sp>
                <p:nvSpPr>
                  <p:cNvPr id="6472" name="Google Shape;6472;p110"/>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3" name="Google Shape;6473;p110"/>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4" name="Google Shape;6474;p110"/>
                <p:cNvGrpSpPr/>
                <p:nvPr/>
              </p:nvGrpSpPr>
              <p:grpSpPr>
                <a:xfrm>
                  <a:off x="5936312" y="1713442"/>
                  <a:ext cx="190570" cy="227991"/>
                  <a:chOff x="5936312" y="1713442"/>
                  <a:chExt cx="190570" cy="227991"/>
                </a:xfrm>
              </p:grpSpPr>
              <p:sp>
                <p:nvSpPr>
                  <p:cNvPr id="6475" name="Google Shape;6475;p110"/>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6" name="Google Shape;6476;p110"/>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7" name="Google Shape;6477;p110"/>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6478" name="Google Shape;6478;p110"/>
                <p:cNvGrpSpPr/>
                <p:nvPr/>
              </p:nvGrpSpPr>
              <p:grpSpPr>
                <a:xfrm>
                  <a:off x="5668659" y="1714000"/>
                  <a:ext cx="193488" cy="227433"/>
                  <a:chOff x="5668659" y="1714000"/>
                  <a:chExt cx="193488" cy="227433"/>
                </a:xfrm>
              </p:grpSpPr>
              <p:sp>
                <p:nvSpPr>
                  <p:cNvPr id="6479" name="Google Shape;6479;p110"/>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0" name="Google Shape;6480;p110"/>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cxnSp>
        <p:nvCxnSpPr>
          <p:cNvPr id="6481" name="Google Shape;6481;p110"/>
          <p:cNvCxnSpPr>
            <a:endCxn id="6360" idx="2"/>
          </p:cNvCxnSpPr>
          <p:nvPr/>
        </p:nvCxnSpPr>
        <p:spPr>
          <a:xfrm rot="10800000" flipH="1">
            <a:off x="2393814" y="1823353"/>
            <a:ext cx="608400" cy="74700"/>
          </a:xfrm>
          <a:prstGeom prst="curvedConnector3">
            <a:avLst>
              <a:gd name="adj1" fmla="val 50000"/>
            </a:avLst>
          </a:prstGeom>
          <a:noFill/>
          <a:ln w="19050" cap="flat" cmpd="sng">
            <a:solidFill>
              <a:srgbClr val="F4CCCC"/>
            </a:solidFill>
            <a:prstDash val="solid"/>
            <a:round/>
            <a:headEnd type="none" w="med" len="med"/>
            <a:tailEnd type="triangle" w="med" len="med"/>
          </a:ln>
        </p:spPr>
      </p:cxnSp>
      <p:grpSp>
        <p:nvGrpSpPr>
          <p:cNvPr id="6482" name="Google Shape;6482;p110"/>
          <p:cNvGrpSpPr/>
          <p:nvPr/>
        </p:nvGrpSpPr>
        <p:grpSpPr>
          <a:xfrm>
            <a:off x="4414892" y="1600871"/>
            <a:ext cx="570552" cy="583354"/>
            <a:chOff x="506259" y="2370079"/>
            <a:chExt cx="560574" cy="638941"/>
          </a:xfrm>
        </p:grpSpPr>
        <p:grpSp>
          <p:nvGrpSpPr>
            <p:cNvPr id="6483" name="Google Shape;6483;p110"/>
            <p:cNvGrpSpPr/>
            <p:nvPr/>
          </p:nvGrpSpPr>
          <p:grpSpPr>
            <a:xfrm>
              <a:off x="608609" y="2370079"/>
              <a:ext cx="458224" cy="523616"/>
              <a:chOff x="608609" y="2370079"/>
              <a:chExt cx="458224" cy="523616"/>
            </a:xfrm>
          </p:grpSpPr>
          <p:grpSp>
            <p:nvGrpSpPr>
              <p:cNvPr id="6484" name="Google Shape;6484;p110"/>
              <p:cNvGrpSpPr/>
              <p:nvPr/>
            </p:nvGrpSpPr>
            <p:grpSpPr>
              <a:xfrm>
                <a:off x="608609" y="2665704"/>
                <a:ext cx="458224" cy="227991"/>
                <a:chOff x="5668659" y="1713442"/>
                <a:chExt cx="458224" cy="227991"/>
              </a:xfrm>
            </p:grpSpPr>
            <p:grpSp>
              <p:nvGrpSpPr>
                <p:cNvPr id="6485" name="Google Shape;6485;p110"/>
                <p:cNvGrpSpPr/>
                <p:nvPr/>
              </p:nvGrpSpPr>
              <p:grpSpPr>
                <a:xfrm>
                  <a:off x="5802485" y="1713507"/>
                  <a:ext cx="188679" cy="227926"/>
                  <a:chOff x="5802485" y="1713507"/>
                  <a:chExt cx="188679" cy="227926"/>
                </a:xfrm>
              </p:grpSpPr>
              <p:sp>
                <p:nvSpPr>
                  <p:cNvPr id="6486" name="Google Shape;6486;p110"/>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7" name="Google Shape;6487;p110"/>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8" name="Google Shape;6488;p110"/>
                <p:cNvGrpSpPr/>
                <p:nvPr/>
              </p:nvGrpSpPr>
              <p:grpSpPr>
                <a:xfrm>
                  <a:off x="5936312" y="1713442"/>
                  <a:ext cx="190570" cy="227991"/>
                  <a:chOff x="5936312" y="1713442"/>
                  <a:chExt cx="190570" cy="227991"/>
                </a:xfrm>
              </p:grpSpPr>
              <p:sp>
                <p:nvSpPr>
                  <p:cNvPr id="6489" name="Google Shape;6489;p110"/>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0" name="Google Shape;6490;p110"/>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1" name="Google Shape;6491;p110"/>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6492" name="Google Shape;6492;p110"/>
                <p:cNvGrpSpPr/>
                <p:nvPr/>
              </p:nvGrpSpPr>
              <p:grpSpPr>
                <a:xfrm>
                  <a:off x="5668659" y="1714000"/>
                  <a:ext cx="193488" cy="227433"/>
                  <a:chOff x="5668659" y="1714000"/>
                  <a:chExt cx="193488" cy="227433"/>
                </a:xfrm>
              </p:grpSpPr>
              <p:sp>
                <p:nvSpPr>
                  <p:cNvPr id="6493" name="Google Shape;6493;p110"/>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4" name="Google Shape;6494;p110"/>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495" name="Google Shape;6495;p110"/>
              <p:cNvGrpSpPr/>
              <p:nvPr/>
            </p:nvGrpSpPr>
            <p:grpSpPr>
              <a:xfrm>
                <a:off x="608609" y="2511879"/>
                <a:ext cx="458224" cy="227991"/>
                <a:chOff x="5668659" y="1713442"/>
                <a:chExt cx="458224" cy="227991"/>
              </a:xfrm>
            </p:grpSpPr>
            <p:grpSp>
              <p:nvGrpSpPr>
                <p:cNvPr id="6496" name="Google Shape;6496;p110"/>
                <p:cNvGrpSpPr/>
                <p:nvPr/>
              </p:nvGrpSpPr>
              <p:grpSpPr>
                <a:xfrm>
                  <a:off x="5802485" y="1713507"/>
                  <a:ext cx="188679" cy="227926"/>
                  <a:chOff x="5802485" y="1713507"/>
                  <a:chExt cx="188679" cy="227926"/>
                </a:xfrm>
              </p:grpSpPr>
              <p:sp>
                <p:nvSpPr>
                  <p:cNvPr id="6497" name="Google Shape;6497;p110"/>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8" name="Google Shape;6498;p110"/>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9" name="Google Shape;6499;p110"/>
                <p:cNvGrpSpPr/>
                <p:nvPr/>
              </p:nvGrpSpPr>
              <p:grpSpPr>
                <a:xfrm>
                  <a:off x="5936312" y="1713442"/>
                  <a:ext cx="190570" cy="227991"/>
                  <a:chOff x="5936312" y="1713442"/>
                  <a:chExt cx="190570" cy="227991"/>
                </a:xfrm>
              </p:grpSpPr>
              <p:sp>
                <p:nvSpPr>
                  <p:cNvPr id="6500" name="Google Shape;6500;p110"/>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1" name="Google Shape;6501;p110"/>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2" name="Google Shape;6502;p110"/>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6503" name="Google Shape;6503;p110"/>
                <p:cNvGrpSpPr/>
                <p:nvPr/>
              </p:nvGrpSpPr>
              <p:grpSpPr>
                <a:xfrm>
                  <a:off x="5668659" y="1714000"/>
                  <a:ext cx="193488" cy="227433"/>
                  <a:chOff x="5668659" y="1714000"/>
                  <a:chExt cx="193488" cy="227433"/>
                </a:xfrm>
              </p:grpSpPr>
              <p:sp>
                <p:nvSpPr>
                  <p:cNvPr id="6504" name="Google Shape;6504;p110"/>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5" name="Google Shape;6505;p110"/>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506" name="Google Shape;6506;p110"/>
              <p:cNvGrpSpPr/>
              <p:nvPr/>
            </p:nvGrpSpPr>
            <p:grpSpPr>
              <a:xfrm>
                <a:off x="608609" y="2370079"/>
                <a:ext cx="458224" cy="227991"/>
                <a:chOff x="5668659" y="1713442"/>
                <a:chExt cx="458224" cy="227991"/>
              </a:xfrm>
            </p:grpSpPr>
            <p:grpSp>
              <p:nvGrpSpPr>
                <p:cNvPr id="6507" name="Google Shape;6507;p110"/>
                <p:cNvGrpSpPr/>
                <p:nvPr/>
              </p:nvGrpSpPr>
              <p:grpSpPr>
                <a:xfrm>
                  <a:off x="5802485" y="1713507"/>
                  <a:ext cx="188679" cy="227926"/>
                  <a:chOff x="5802485" y="1713507"/>
                  <a:chExt cx="188679" cy="227926"/>
                </a:xfrm>
              </p:grpSpPr>
              <p:sp>
                <p:nvSpPr>
                  <p:cNvPr id="6508" name="Google Shape;6508;p110"/>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9" name="Google Shape;6509;p110"/>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0" name="Google Shape;6510;p110"/>
                <p:cNvGrpSpPr/>
                <p:nvPr/>
              </p:nvGrpSpPr>
              <p:grpSpPr>
                <a:xfrm>
                  <a:off x="5936312" y="1713442"/>
                  <a:ext cx="190570" cy="227991"/>
                  <a:chOff x="5936312" y="1713442"/>
                  <a:chExt cx="190570" cy="227991"/>
                </a:xfrm>
              </p:grpSpPr>
              <p:sp>
                <p:nvSpPr>
                  <p:cNvPr id="6511" name="Google Shape;6511;p110"/>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2" name="Google Shape;6512;p110"/>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3" name="Google Shape;6513;p110"/>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6514" name="Google Shape;6514;p110"/>
                <p:cNvGrpSpPr/>
                <p:nvPr/>
              </p:nvGrpSpPr>
              <p:grpSpPr>
                <a:xfrm>
                  <a:off x="5668659" y="1714000"/>
                  <a:ext cx="193488" cy="227433"/>
                  <a:chOff x="5668659" y="1714000"/>
                  <a:chExt cx="193488" cy="227433"/>
                </a:xfrm>
              </p:grpSpPr>
              <p:sp>
                <p:nvSpPr>
                  <p:cNvPr id="6515" name="Google Shape;6515;p110"/>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6" name="Google Shape;6516;p110"/>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6517" name="Google Shape;6517;p110"/>
            <p:cNvGrpSpPr/>
            <p:nvPr/>
          </p:nvGrpSpPr>
          <p:grpSpPr>
            <a:xfrm>
              <a:off x="558859" y="2427004"/>
              <a:ext cx="458224" cy="523616"/>
              <a:chOff x="608609" y="2370079"/>
              <a:chExt cx="458224" cy="523616"/>
            </a:xfrm>
          </p:grpSpPr>
          <p:grpSp>
            <p:nvGrpSpPr>
              <p:cNvPr id="6518" name="Google Shape;6518;p110"/>
              <p:cNvGrpSpPr/>
              <p:nvPr/>
            </p:nvGrpSpPr>
            <p:grpSpPr>
              <a:xfrm>
                <a:off x="608609" y="2665704"/>
                <a:ext cx="458224" cy="227991"/>
                <a:chOff x="5668659" y="1713442"/>
                <a:chExt cx="458224" cy="227991"/>
              </a:xfrm>
            </p:grpSpPr>
            <p:grpSp>
              <p:nvGrpSpPr>
                <p:cNvPr id="6519" name="Google Shape;6519;p110"/>
                <p:cNvGrpSpPr/>
                <p:nvPr/>
              </p:nvGrpSpPr>
              <p:grpSpPr>
                <a:xfrm>
                  <a:off x="5802485" y="1713507"/>
                  <a:ext cx="188679" cy="227926"/>
                  <a:chOff x="5802485" y="1713507"/>
                  <a:chExt cx="188679" cy="227926"/>
                </a:xfrm>
              </p:grpSpPr>
              <p:sp>
                <p:nvSpPr>
                  <p:cNvPr id="6520" name="Google Shape;6520;p110"/>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1" name="Google Shape;6521;p110"/>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2" name="Google Shape;6522;p110"/>
                <p:cNvGrpSpPr/>
                <p:nvPr/>
              </p:nvGrpSpPr>
              <p:grpSpPr>
                <a:xfrm>
                  <a:off x="5936312" y="1713442"/>
                  <a:ext cx="190570" cy="227991"/>
                  <a:chOff x="5936312" y="1713442"/>
                  <a:chExt cx="190570" cy="227991"/>
                </a:xfrm>
              </p:grpSpPr>
              <p:sp>
                <p:nvSpPr>
                  <p:cNvPr id="6523" name="Google Shape;6523;p110"/>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4" name="Google Shape;6524;p110"/>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5" name="Google Shape;6525;p110"/>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6526" name="Google Shape;6526;p110"/>
                <p:cNvGrpSpPr/>
                <p:nvPr/>
              </p:nvGrpSpPr>
              <p:grpSpPr>
                <a:xfrm>
                  <a:off x="5668659" y="1714000"/>
                  <a:ext cx="193488" cy="227433"/>
                  <a:chOff x="5668659" y="1714000"/>
                  <a:chExt cx="193488" cy="227433"/>
                </a:xfrm>
              </p:grpSpPr>
              <p:sp>
                <p:nvSpPr>
                  <p:cNvPr id="6527" name="Google Shape;6527;p110"/>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8" name="Google Shape;6528;p110"/>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529" name="Google Shape;6529;p110"/>
              <p:cNvGrpSpPr/>
              <p:nvPr/>
            </p:nvGrpSpPr>
            <p:grpSpPr>
              <a:xfrm>
                <a:off x="608609" y="2511879"/>
                <a:ext cx="458224" cy="227991"/>
                <a:chOff x="5668659" y="1713442"/>
                <a:chExt cx="458224" cy="227991"/>
              </a:xfrm>
            </p:grpSpPr>
            <p:grpSp>
              <p:nvGrpSpPr>
                <p:cNvPr id="6530" name="Google Shape;6530;p110"/>
                <p:cNvGrpSpPr/>
                <p:nvPr/>
              </p:nvGrpSpPr>
              <p:grpSpPr>
                <a:xfrm>
                  <a:off x="5802485" y="1713507"/>
                  <a:ext cx="188679" cy="227926"/>
                  <a:chOff x="5802485" y="1713507"/>
                  <a:chExt cx="188679" cy="227926"/>
                </a:xfrm>
              </p:grpSpPr>
              <p:sp>
                <p:nvSpPr>
                  <p:cNvPr id="6531" name="Google Shape;6531;p110"/>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2" name="Google Shape;6532;p110"/>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3" name="Google Shape;6533;p110"/>
                <p:cNvGrpSpPr/>
                <p:nvPr/>
              </p:nvGrpSpPr>
              <p:grpSpPr>
                <a:xfrm>
                  <a:off x="5936312" y="1713442"/>
                  <a:ext cx="190570" cy="227991"/>
                  <a:chOff x="5936312" y="1713442"/>
                  <a:chExt cx="190570" cy="227991"/>
                </a:xfrm>
              </p:grpSpPr>
              <p:sp>
                <p:nvSpPr>
                  <p:cNvPr id="6534" name="Google Shape;6534;p110"/>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5" name="Google Shape;6535;p110"/>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6" name="Google Shape;6536;p110"/>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6537" name="Google Shape;6537;p110"/>
                <p:cNvGrpSpPr/>
                <p:nvPr/>
              </p:nvGrpSpPr>
              <p:grpSpPr>
                <a:xfrm>
                  <a:off x="5668659" y="1714000"/>
                  <a:ext cx="193488" cy="227433"/>
                  <a:chOff x="5668659" y="1714000"/>
                  <a:chExt cx="193488" cy="227433"/>
                </a:xfrm>
              </p:grpSpPr>
              <p:sp>
                <p:nvSpPr>
                  <p:cNvPr id="6538" name="Google Shape;6538;p110"/>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9" name="Google Shape;6539;p110"/>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540" name="Google Shape;6540;p110"/>
              <p:cNvGrpSpPr/>
              <p:nvPr/>
            </p:nvGrpSpPr>
            <p:grpSpPr>
              <a:xfrm>
                <a:off x="608609" y="2370079"/>
                <a:ext cx="458224" cy="227991"/>
                <a:chOff x="5668659" y="1713442"/>
                <a:chExt cx="458224" cy="227991"/>
              </a:xfrm>
            </p:grpSpPr>
            <p:grpSp>
              <p:nvGrpSpPr>
                <p:cNvPr id="6541" name="Google Shape;6541;p110"/>
                <p:cNvGrpSpPr/>
                <p:nvPr/>
              </p:nvGrpSpPr>
              <p:grpSpPr>
                <a:xfrm>
                  <a:off x="5802485" y="1713507"/>
                  <a:ext cx="188679" cy="227926"/>
                  <a:chOff x="5802485" y="1713507"/>
                  <a:chExt cx="188679" cy="227926"/>
                </a:xfrm>
              </p:grpSpPr>
              <p:sp>
                <p:nvSpPr>
                  <p:cNvPr id="6542" name="Google Shape;6542;p110"/>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3" name="Google Shape;6543;p110"/>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4" name="Google Shape;6544;p110"/>
                <p:cNvGrpSpPr/>
                <p:nvPr/>
              </p:nvGrpSpPr>
              <p:grpSpPr>
                <a:xfrm>
                  <a:off x="5936312" y="1713442"/>
                  <a:ext cx="190570" cy="227991"/>
                  <a:chOff x="5936312" y="1713442"/>
                  <a:chExt cx="190570" cy="227991"/>
                </a:xfrm>
              </p:grpSpPr>
              <p:sp>
                <p:nvSpPr>
                  <p:cNvPr id="6545" name="Google Shape;6545;p110"/>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6" name="Google Shape;6546;p110"/>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7" name="Google Shape;6547;p110"/>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6548" name="Google Shape;6548;p110"/>
                <p:cNvGrpSpPr/>
                <p:nvPr/>
              </p:nvGrpSpPr>
              <p:grpSpPr>
                <a:xfrm>
                  <a:off x="5668659" y="1714000"/>
                  <a:ext cx="193488" cy="227433"/>
                  <a:chOff x="5668659" y="1714000"/>
                  <a:chExt cx="193488" cy="227433"/>
                </a:xfrm>
              </p:grpSpPr>
              <p:sp>
                <p:nvSpPr>
                  <p:cNvPr id="6549" name="Google Shape;6549;p110"/>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0" name="Google Shape;6550;p110"/>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6551" name="Google Shape;6551;p110"/>
            <p:cNvGrpSpPr/>
            <p:nvPr/>
          </p:nvGrpSpPr>
          <p:grpSpPr>
            <a:xfrm>
              <a:off x="506259" y="2485404"/>
              <a:ext cx="458224" cy="523616"/>
              <a:chOff x="608609" y="2370079"/>
              <a:chExt cx="458224" cy="523616"/>
            </a:xfrm>
          </p:grpSpPr>
          <p:grpSp>
            <p:nvGrpSpPr>
              <p:cNvPr id="6552" name="Google Shape;6552;p110"/>
              <p:cNvGrpSpPr/>
              <p:nvPr/>
            </p:nvGrpSpPr>
            <p:grpSpPr>
              <a:xfrm>
                <a:off x="608609" y="2665704"/>
                <a:ext cx="458224" cy="227991"/>
                <a:chOff x="5668659" y="1713442"/>
                <a:chExt cx="458224" cy="227991"/>
              </a:xfrm>
            </p:grpSpPr>
            <p:grpSp>
              <p:nvGrpSpPr>
                <p:cNvPr id="6553" name="Google Shape;6553;p110"/>
                <p:cNvGrpSpPr/>
                <p:nvPr/>
              </p:nvGrpSpPr>
              <p:grpSpPr>
                <a:xfrm>
                  <a:off x="5802485" y="1713507"/>
                  <a:ext cx="188679" cy="227926"/>
                  <a:chOff x="5802485" y="1713507"/>
                  <a:chExt cx="188679" cy="227926"/>
                </a:xfrm>
              </p:grpSpPr>
              <p:sp>
                <p:nvSpPr>
                  <p:cNvPr id="6554" name="Google Shape;6554;p110"/>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5" name="Google Shape;6555;p110"/>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6" name="Google Shape;6556;p110"/>
                <p:cNvGrpSpPr/>
                <p:nvPr/>
              </p:nvGrpSpPr>
              <p:grpSpPr>
                <a:xfrm>
                  <a:off x="5936312" y="1713442"/>
                  <a:ext cx="190570" cy="227991"/>
                  <a:chOff x="5936312" y="1713442"/>
                  <a:chExt cx="190570" cy="227991"/>
                </a:xfrm>
              </p:grpSpPr>
              <p:sp>
                <p:nvSpPr>
                  <p:cNvPr id="6557" name="Google Shape;6557;p110"/>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8" name="Google Shape;6558;p110"/>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9" name="Google Shape;6559;p110"/>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6560" name="Google Shape;6560;p110"/>
                <p:cNvGrpSpPr/>
                <p:nvPr/>
              </p:nvGrpSpPr>
              <p:grpSpPr>
                <a:xfrm>
                  <a:off x="5668659" y="1714000"/>
                  <a:ext cx="193488" cy="227433"/>
                  <a:chOff x="5668659" y="1714000"/>
                  <a:chExt cx="193488" cy="227433"/>
                </a:xfrm>
              </p:grpSpPr>
              <p:sp>
                <p:nvSpPr>
                  <p:cNvPr id="6561" name="Google Shape;6561;p110"/>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2" name="Google Shape;6562;p110"/>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563" name="Google Shape;6563;p110"/>
              <p:cNvGrpSpPr/>
              <p:nvPr/>
            </p:nvGrpSpPr>
            <p:grpSpPr>
              <a:xfrm>
                <a:off x="608609" y="2511879"/>
                <a:ext cx="458224" cy="227991"/>
                <a:chOff x="5668659" y="1713442"/>
                <a:chExt cx="458224" cy="227991"/>
              </a:xfrm>
            </p:grpSpPr>
            <p:grpSp>
              <p:nvGrpSpPr>
                <p:cNvPr id="6564" name="Google Shape;6564;p110"/>
                <p:cNvGrpSpPr/>
                <p:nvPr/>
              </p:nvGrpSpPr>
              <p:grpSpPr>
                <a:xfrm>
                  <a:off x="5802485" y="1713507"/>
                  <a:ext cx="188679" cy="227926"/>
                  <a:chOff x="5802485" y="1713507"/>
                  <a:chExt cx="188679" cy="227926"/>
                </a:xfrm>
              </p:grpSpPr>
              <p:sp>
                <p:nvSpPr>
                  <p:cNvPr id="6565" name="Google Shape;6565;p110"/>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6" name="Google Shape;6566;p110"/>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7" name="Google Shape;6567;p110"/>
                <p:cNvGrpSpPr/>
                <p:nvPr/>
              </p:nvGrpSpPr>
              <p:grpSpPr>
                <a:xfrm>
                  <a:off x="5936312" y="1713442"/>
                  <a:ext cx="190570" cy="227991"/>
                  <a:chOff x="5936312" y="1713442"/>
                  <a:chExt cx="190570" cy="227991"/>
                </a:xfrm>
              </p:grpSpPr>
              <p:sp>
                <p:nvSpPr>
                  <p:cNvPr id="6568" name="Google Shape;6568;p110"/>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9" name="Google Shape;6569;p110"/>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0" name="Google Shape;6570;p110"/>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6571" name="Google Shape;6571;p110"/>
                <p:cNvGrpSpPr/>
                <p:nvPr/>
              </p:nvGrpSpPr>
              <p:grpSpPr>
                <a:xfrm>
                  <a:off x="5668659" y="1714000"/>
                  <a:ext cx="193488" cy="227433"/>
                  <a:chOff x="5668659" y="1714000"/>
                  <a:chExt cx="193488" cy="227433"/>
                </a:xfrm>
              </p:grpSpPr>
              <p:sp>
                <p:nvSpPr>
                  <p:cNvPr id="6572" name="Google Shape;6572;p110"/>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3" name="Google Shape;6573;p110"/>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574" name="Google Shape;6574;p110"/>
              <p:cNvGrpSpPr/>
              <p:nvPr/>
            </p:nvGrpSpPr>
            <p:grpSpPr>
              <a:xfrm>
                <a:off x="608609" y="2370079"/>
                <a:ext cx="458224" cy="227991"/>
                <a:chOff x="5668659" y="1713442"/>
                <a:chExt cx="458224" cy="227991"/>
              </a:xfrm>
            </p:grpSpPr>
            <p:grpSp>
              <p:nvGrpSpPr>
                <p:cNvPr id="6575" name="Google Shape;6575;p110"/>
                <p:cNvGrpSpPr/>
                <p:nvPr/>
              </p:nvGrpSpPr>
              <p:grpSpPr>
                <a:xfrm>
                  <a:off x="5802485" y="1713507"/>
                  <a:ext cx="188679" cy="227926"/>
                  <a:chOff x="5802485" y="1713507"/>
                  <a:chExt cx="188679" cy="227926"/>
                </a:xfrm>
              </p:grpSpPr>
              <p:sp>
                <p:nvSpPr>
                  <p:cNvPr id="6576" name="Google Shape;6576;p110"/>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7" name="Google Shape;6577;p110"/>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8" name="Google Shape;6578;p110"/>
                <p:cNvGrpSpPr/>
                <p:nvPr/>
              </p:nvGrpSpPr>
              <p:grpSpPr>
                <a:xfrm>
                  <a:off x="5936312" y="1713442"/>
                  <a:ext cx="190570" cy="227991"/>
                  <a:chOff x="5936312" y="1713442"/>
                  <a:chExt cx="190570" cy="227991"/>
                </a:xfrm>
              </p:grpSpPr>
              <p:sp>
                <p:nvSpPr>
                  <p:cNvPr id="6579" name="Google Shape;6579;p110"/>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0" name="Google Shape;6580;p110"/>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1" name="Google Shape;6581;p110"/>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6582" name="Google Shape;6582;p110"/>
                <p:cNvGrpSpPr/>
                <p:nvPr/>
              </p:nvGrpSpPr>
              <p:grpSpPr>
                <a:xfrm>
                  <a:off x="5668659" y="1714000"/>
                  <a:ext cx="193488" cy="227433"/>
                  <a:chOff x="5668659" y="1714000"/>
                  <a:chExt cx="193488" cy="227433"/>
                </a:xfrm>
              </p:grpSpPr>
              <p:sp>
                <p:nvSpPr>
                  <p:cNvPr id="6583" name="Google Shape;6583;p110"/>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4" name="Google Shape;6584;p110"/>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cxnSp>
        <p:nvCxnSpPr>
          <p:cNvPr id="6585" name="Google Shape;6585;p110"/>
          <p:cNvCxnSpPr>
            <a:endCxn id="6374" idx="1"/>
          </p:cNvCxnSpPr>
          <p:nvPr/>
        </p:nvCxnSpPr>
        <p:spPr>
          <a:xfrm rot="10800000" flipH="1">
            <a:off x="4926084" y="1849746"/>
            <a:ext cx="512400" cy="39900"/>
          </a:xfrm>
          <a:prstGeom prst="curvedConnector3">
            <a:avLst>
              <a:gd name="adj1" fmla="val 50000"/>
            </a:avLst>
          </a:prstGeom>
          <a:noFill/>
          <a:ln w="19050" cap="flat" cmpd="sng">
            <a:solidFill>
              <a:srgbClr val="F4CCCC"/>
            </a:solidFill>
            <a:prstDash val="solid"/>
            <a:round/>
            <a:headEnd type="none" w="med" len="med"/>
            <a:tailEnd type="triangle" w="med" len="med"/>
          </a:ln>
        </p:spPr>
      </p:cxn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6589"/>
        <p:cNvGrpSpPr/>
        <p:nvPr/>
      </p:nvGrpSpPr>
      <p:grpSpPr>
        <a:xfrm>
          <a:off x="0" y="0"/>
          <a:ext cx="0" cy="0"/>
          <a:chOff x="0" y="0"/>
          <a:chExt cx="0" cy="0"/>
        </a:xfrm>
      </p:grpSpPr>
      <p:sp>
        <p:nvSpPr>
          <p:cNvPr id="6590" name="Google Shape;6590;p111"/>
          <p:cNvSpPr/>
          <p:nvPr/>
        </p:nvSpPr>
        <p:spPr>
          <a:xfrm>
            <a:off x="1201250" y="1076975"/>
            <a:ext cx="445200" cy="445200"/>
          </a:xfrm>
          <a:prstGeom prst="rect">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1</a:t>
            </a:r>
            <a:endParaRPr/>
          </a:p>
        </p:txBody>
      </p:sp>
      <p:sp>
        <p:nvSpPr>
          <p:cNvPr id="6591" name="Google Shape;6591;p111"/>
          <p:cNvSpPr/>
          <p:nvPr/>
        </p:nvSpPr>
        <p:spPr>
          <a:xfrm>
            <a:off x="1648094" y="1076975"/>
            <a:ext cx="445200" cy="445200"/>
          </a:xfrm>
          <a:prstGeom prst="rect">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1</a:t>
            </a:r>
            <a:endParaRPr/>
          </a:p>
        </p:txBody>
      </p:sp>
      <p:sp>
        <p:nvSpPr>
          <p:cNvPr id="6592" name="Google Shape;6592;p111"/>
          <p:cNvSpPr/>
          <p:nvPr/>
        </p:nvSpPr>
        <p:spPr>
          <a:xfrm>
            <a:off x="2093300" y="1076975"/>
            <a:ext cx="445200" cy="445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2</a:t>
            </a:r>
            <a:endParaRPr/>
          </a:p>
        </p:txBody>
      </p:sp>
      <p:sp>
        <p:nvSpPr>
          <p:cNvPr id="6593" name="Google Shape;6593;p111"/>
          <p:cNvSpPr/>
          <p:nvPr/>
        </p:nvSpPr>
        <p:spPr>
          <a:xfrm>
            <a:off x="2540144" y="1076975"/>
            <a:ext cx="445200" cy="445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4</a:t>
            </a:r>
            <a:endParaRPr/>
          </a:p>
        </p:txBody>
      </p:sp>
      <p:sp>
        <p:nvSpPr>
          <p:cNvPr id="6594" name="Google Shape;6594;p111"/>
          <p:cNvSpPr/>
          <p:nvPr/>
        </p:nvSpPr>
        <p:spPr>
          <a:xfrm>
            <a:off x="1201250" y="1523819"/>
            <a:ext cx="445200" cy="445200"/>
          </a:xfrm>
          <a:prstGeom prst="rect">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5</a:t>
            </a:r>
            <a:endParaRPr/>
          </a:p>
        </p:txBody>
      </p:sp>
      <p:sp>
        <p:nvSpPr>
          <p:cNvPr id="6595" name="Google Shape;6595;p111"/>
          <p:cNvSpPr/>
          <p:nvPr/>
        </p:nvSpPr>
        <p:spPr>
          <a:xfrm>
            <a:off x="1648094" y="1523819"/>
            <a:ext cx="445200" cy="445200"/>
          </a:xfrm>
          <a:prstGeom prst="rect">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6</a:t>
            </a:r>
            <a:endParaRPr/>
          </a:p>
        </p:txBody>
      </p:sp>
      <p:sp>
        <p:nvSpPr>
          <p:cNvPr id="6596" name="Google Shape;6596;p111"/>
          <p:cNvSpPr/>
          <p:nvPr/>
        </p:nvSpPr>
        <p:spPr>
          <a:xfrm>
            <a:off x="2093300" y="1523819"/>
            <a:ext cx="445200" cy="445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7</a:t>
            </a:r>
            <a:endParaRPr/>
          </a:p>
        </p:txBody>
      </p:sp>
      <p:sp>
        <p:nvSpPr>
          <p:cNvPr id="6597" name="Google Shape;6597;p111"/>
          <p:cNvSpPr/>
          <p:nvPr/>
        </p:nvSpPr>
        <p:spPr>
          <a:xfrm>
            <a:off x="2540144" y="1523819"/>
            <a:ext cx="445200" cy="445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8</a:t>
            </a:r>
            <a:endParaRPr/>
          </a:p>
        </p:txBody>
      </p:sp>
      <p:sp>
        <p:nvSpPr>
          <p:cNvPr id="6598" name="Google Shape;6598;p111"/>
          <p:cNvSpPr/>
          <p:nvPr/>
        </p:nvSpPr>
        <p:spPr>
          <a:xfrm>
            <a:off x="1201250" y="1970664"/>
            <a:ext cx="445200" cy="445200"/>
          </a:xfrm>
          <a:prstGeom prst="rect">
            <a:avLst/>
          </a:prstGeom>
          <a:solidFill>
            <a:srgbClr val="CC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3</a:t>
            </a:r>
            <a:endParaRPr/>
          </a:p>
        </p:txBody>
      </p:sp>
      <p:sp>
        <p:nvSpPr>
          <p:cNvPr id="6599" name="Google Shape;6599;p111"/>
          <p:cNvSpPr/>
          <p:nvPr/>
        </p:nvSpPr>
        <p:spPr>
          <a:xfrm>
            <a:off x="1648094" y="1970664"/>
            <a:ext cx="445200" cy="445200"/>
          </a:xfrm>
          <a:prstGeom prst="rect">
            <a:avLst/>
          </a:prstGeom>
          <a:solidFill>
            <a:srgbClr val="CC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2</a:t>
            </a:r>
            <a:endParaRPr/>
          </a:p>
        </p:txBody>
      </p:sp>
      <p:sp>
        <p:nvSpPr>
          <p:cNvPr id="6600" name="Google Shape;6600;p111"/>
          <p:cNvSpPr/>
          <p:nvPr/>
        </p:nvSpPr>
        <p:spPr>
          <a:xfrm>
            <a:off x="2093300" y="1970664"/>
            <a:ext cx="445200" cy="445200"/>
          </a:xfrm>
          <a:prstGeom prst="rect">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1</a:t>
            </a:r>
            <a:endParaRPr/>
          </a:p>
        </p:txBody>
      </p:sp>
      <p:sp>
        <p:nvSpPr>
          <p:cNvPr id="6601" name="Google Shape;6601;p111"/>
          <p:cNvSpPr/>
          <p:nvPr/>
        </p:nvSpPr>
        <p:spPr>
          <a:xfrm>
            <a:off x="2540144" y="1970664"/>
            <a:ext cx="445200" cy="445200"/>
          </a:xfrm>
          <a:prstGeom prst="rect">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0</a:t>
            </a:r>
            <a:endParaRPr/>
          </a:p>
        </p:txBody>
      </p:sp>
      <p:sp>
        <p:nvSpPr>
          <p:cNvPr id="6602" name="Google Shape;6602;p111"/>
          <p:cNvSpPr/>
          <p:nvPr/>
        </p:nvSpPr>
        <p:spPr>
          <a:xfrm>
            <a:off x="1201250" y="2417508"/>
            <a:ext cx="445200" cy="445200"/>
          </a:xfrm>
          <a:prstGeom prst="rect">
            <a:avLst/>
          </a:prstGeom>
          <a:solidFill>
            <a:srgbClr val="CC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1</a:t>
            </a:r>
            <a:endParaRPr/>
          </a:p>
        </p:txBody>
      </p:sp>
      <p:sp>
        <p:nvSpPr>
          <p:cNvPr id="6603" name="Google Shape;6603;p111"/>
          <p:cNvSpPr/>
          <p:nvPr/>
        </p:nvSpPr>
        <p:spPr>
          <a:xfrm>
            <a:off x="1648094" y="2417508"/>
            <a:ext cx="445200" cy="445200"/>
          </a:xfrm>
          <a:prstGeom prst="rect">
            <a:avLst/>
          </a:prstGeom>
          <a:solidFill>
            <a:srgbClr val="CC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2</a:t>
            </a:r>
            <a:endParaRPr/>
          </a:p>
        </p:txBody>
      </p:sp>
      <p:sp>
        <p:nvSpPr>
          <p:cNvPr id="6604" name="Google Shape;6604;p111"/>
          <p:cNvSpPr/>
          <p:nvPr/>
        </p:nvSpPr>
        <p:spPr>
          <a:xfrm>
            <a:off x="2093300" y="2417508"/>
            <a:ext cx="445200" cy="445200"/>
          </a:xfrm>
          <a:prstGeom prst="rect">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3</a:t>
            </a:r>
            <a:endParaRPr/>
          </a:p>
        </p:txBody>
      </p:sp>
      <p:sp>
        <p:nvSpPr>
          <p:cNvPr id="6605" name="Google Shape;6605;p111"/>
          <p:cNvSpPr/>
          <p:nvPr/>
        </p:nvSpPr>
        <p:spPr>
          <a:xfrm>
            <a:off x="2540144" y="2417508"/>
            <a:ext cx="445200" cy="445200"/>
          </a:xfrm>
          <a:prstGeom prst="rect">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4</a:t>
            </a:r>
            <a:endParaRPr/>
          </a:p>
        </p:txBody>
      </p:sp>
      <p:sp>
        <p:nvSpPr>
          <p:cNvPr id="6606" name="Google Shape;6606;p111"/>
          <p:cNvSpPr/>
          <p:nvPr/>
        </p:nvSpPr>
        <p:spPr>
          <a:xfrm>
            <a:off x="4800600" y="1522175"/>
            <a:ext cx="445200" cy="445200"/>
          </a:xfrm>
          <a:prstGeom prst="rect">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6</a:t>
            </a:r>
            <a:endParaRPr/>
          </a:p>
        </p:txBody>
      </p:sp>
      <p:sp>
        <p:nvSpPr>
          <p:cNvPr id="6607" name="Google Shape;6607;p111"/>
          <p:cNvSpPr/>
          <p:nvPr/>
        </p:nvSpPr>
        <p:spPr>
          <a:xfrm>
            <a:off x="5247444" y="1522175"/>
            <a:ext cx="445200" cy="445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8</a:t>
            </a:r>
            <a:endParaRPr/>
          </a:p>
        </p:txBody>
      </p:sp>
      <p:sp>
        <p:nvSpPr>
          <p:cNvPr id="6608" name="Google Shape;6608;p111"/>
          <p:cNvSpPr/>
          <p:nvPr/>
        </p:nvSpPr>
        <p:spPr>
          <a:xfrm>
            <a:off x="4800600" y="1969019"/>
            <a:ext cx="445200" cy="445200"/>
          </a:xfrm>
          <a:prstGeom prst="rect">
            <a:avLst/>
          </a:prstGeom>
          <a:solidFill>
            <a:srgbClr val="CC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3</a:t>
            </a:r>
            <a:endParaRPr/>
          </a:p>
        </p:txBody>
      </p:sp>
      <p:sp>
        <p:nvSpPr>
          <p:cNvPr id="6609" name="Google Shape;6609;p111"/>
          <p:cNvSpPr/>
          <p:nvPr/>
        </p:nvSpPr>
        <p:spPr>
          <a:xfrm>
            <a:off x="5247444" y="1969019"/>
            <a:ext cx="445200" cy="445200"/>
          </a:xfrm>
          <a:prstGeom prst="rect">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4</a:t>
            </a:r>
            <a:endParaRPr/>
          </a:p>
        </p:txBody>
      </p:sp>
      <p:cxnSp>
        <p:nvCxnSpPr>
          <p:cNvPr id="6610" name="Google Shape;6610;p111"/>
          <p:cNvCxnSpPr/>
          <p:nvPr/>
        </p:nvCxnSpPr>
        <p:spPr>
          <a:xfrm>
            <a:off x="1221950" y="3003125"/>
            <a:ext cx="1781100" cy="0"/>
          </a:xfrm>
          <a:prstGeom prst="straightConnector1">
            <a:avLst/>
          </a:prstGeom>
          <a:noFill/>
          <a:ln w="19050" cap="flat" cmpd="sng">
            <a:solidFill>
              <a:schemeClr val="dk2"/>
            </a:solidFill>
            <a:prstDash val="solid"/>
            <a:round/>
            <a:headEnd type="none" w="med" len="med"/>
            <a:tailEnd type="triangle" w="med" len="med"/>
          </a:ln>
        </p:spPr>
      </p:cxnSp>
      <p:cxnSp>
        <p:nvCxnSpPr>
          <p:cNvPr id="6611" name="Google Shape;6611;p111"/>
          <p:cNvCxnSpPr/>
          <p:nvPr/>
        </p:nvCxnSpPr>
        <p:spPr>
          <a:xfrm rot="10800000">
            <a:off x="1055484" y="1110119"/>
            <a:ext cx="0" cy="1664400"/>
          </a:xfrm>
          <a:prstGeom prst="straightConnector1">
            <a:avLst/>
          </a:prstGeom>
          <a:noFill/>
          <a:ln w="19050" cap="flat" cmpd="sng">
            <a:solidFill>
              <a:schemeClr val="dk2"/>
            </a:solidFill>
            <a:prstDash val="solid"/>
            <a:round/>
            <a:headEnd type="none" w="med" len="med"/>
            <a:tailEnd type="triangle" w="med" len="med"/>
          </a:ln>
        </p:spPr>
      </p:cxnSp>
      <p:sp>
        <p:nvSpPr>
          <p:cNvPr id="6612" name="Google Shape;6612;p111"/>
          <p:cNvSpPr/>
          <p:nvPr/>
        </p:nvSpPr>
        <p:spPr>
          <a:xfrm>
            <a:off x="1125062" y="1000768"/>
            <a:ext cx="1045800" cy="1045800"/>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613" name="Google Shape;6613;p111"/>
          <p:cNvCxnSpPr>
            <a:stCxn id="6612" idx="0"/>
            <a:endCxn id="6606" idx="0"/>
          </p:cNvCxnSpPr>
          <p:nvPr/>
        </p:nvCxnSpPr>
        <p:spPr>
          <a:xfrm rot="-5400000" flipH="1">
            <a:off x="3074912" y="-426182"/>
            <a:ext cx="521400" cy="3375300"/>
          </a:xfrm>
          <a:prstGeom prst="curvedConnector3">
            <a:avLst>
              <a:gd name="adj1" fmla="val -45670"/>
            </a:avLst>
          </a:prstGeom>
          <a:noFill/>
          <a:ln w="19050" cap="flat" cmpd="sng">
            <a:solidFill>
              <a:schemeClr val="dk2"/>
            </a:solidFill>
            <a:prstDash val="solid"/>
            <a:round/>
            <a:headEnd type="none" w="med" len="med"/>
            <a:tailEnd type="triangle" w="med" len="med"/>
          </a:ln>
        </p:spPr>
      </p:cxnSp>
      <p:sp>
        <p:nvSpPr>
          <p:cNvPr id="6614" name="Google Shape;6614;p111"/>
          <p:cNvSpPr txBox="1"/>
          <p:nvPr/>
        </p:nvSpPr>
        <p:spPr>
          <a:xfrm>
            <a:off x="2157656" y="396475"/>
            <a:ext cx="1719000" cy="696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Max(1,1,5,6) = 6</a:t>
            </a:r>
            <a:endParaRPr/>
          </a:p>
        </p:txBody>
      </p:sp>
      <p:sp>
        <p:nvSpPr>
          <p:cNvPr id="6615" name="Google Shape;6615;p111"/>
          <p:cNvSpPr txBox="1"/>
          <p:nvPr/>
        </p:nvSpPr>
        <p:spPr>
          <a:xfrm>
            <a:off x="1201256" y="2920300"/>
            <a:ext cx="1719000" cy="696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Image Representation</a:t>
            </a:r>
            <a:endParaRPr/>
          </a:p>
        </p:txBody>
      </p:sp>
      <p:sp>
        <p:nvSpPr>
          <p:cNvPr id="6616" name="Google Shape;6616;p111"/>
          <p:cNvSpPr txBox="1"/>
          <p:nvPr/>
        </p:nvSpPr>
        <p:spPr>
          <a:xfrm>
            <a:off x="900936" y="770250"/>
            <a:ext cx="445200" cy="696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Y</a:t>
            </a:r>
            <a:endParaRPr/>
          </a:p>
        </p:txBody>
      </p:sp>
      <p:sp>
        <p:nvSpPr>
          <p:cNvPr id="6617" name="Google Shape;6617;p111"/>
          <p:cNvSpPr txBox="1"/>
          <p:nvPr/>
        </p:nvSpPr>
        <p:spPr>
          <a:xfrm>
            <a:off x="2912156" y="2808836"/>
            <a:ext cx="445200" cy="696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X</a:t>
            </a:r>
            <a:endParaRPr/>
          </a:p>
        </p:txBody>
      </p:sp>
      <p:cxnSp>
        <p:nvCxnSpPr>
          <p:cNvPr id="6618" name="Google Shape;6618;p111"/>
          <p:cNvCxnSpPr/>
          <p:nvPr/>
        </p:nvCxnSpPr>
        <p:spPr>
          <a:xfrm>
            <a:off x="3158450" y="1946850"/>
            <a:ext cx="1491300" cy="0"/>
          </a:xfrm>
          <a:prstGeom prst="straightConnector1">
            <a:avLst/>
          </a:prstGeom>
          <a:noFill/>
          <a:ln w="9525" cap="flat" cmpd="sng">
            <a:solidFill>
              <a:schemeClr val="dk2"/>
            </a:solidFill>
            <a:prstDash val="solid"/>
            <a:round/>
            <a:headEnd type="none" w="med" len="med"/>
            <a:tailEnd type="triangle" w="med" len="med"/>
          </a:ln>
        </p:spPr>
      </p:cxnSp>
      <p:sp>
        <p:nvSpPr>
          <p:cNvPr id="6619" name="Google Shape;6619;p111"/>
          <p:cNvSpPr txBox="1"/>
          <p:nvPr/>
        </p:nvSpPr>
        <p:spPr>
          <a:xfrm>
            <a:off x="2970983" y="1894178"/>
            <a:ext cx="1847700" cy="884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t>Pooling performed with a 2x2 kernel and a stride of 2</a:t>
            </a:r>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TotalTime>
  <Words>3388</Words>
  <Application>Microsoft Office PowerPoint</Application>
  <PresentationFormat>全屏显示(16:9)</PresentationFormat>
  <Paragraphs>1290</Paragraphs>
  <Slides>101</Slides>
  <Notes>101</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101</vt:i4>
      </vt:variant>
    </vt:vector>
  </HeadingPairs>
  <TitlesOfParts>
    <vt:vector size="107" baseType="lpstr">
      <vt:lpstr>Consolas</vt:lpstr>
      <vt:lpstr>Roboto</vt:lpstr>
      <vt:lpstr>Times New Roman</vt:lpstr>
      <vt:lpstr>Arial</vt:lpstr>
      <vt:lpstr>Nanum Gothic</vt:lpstr>
      <vt:lpstr>Simple Light</vt:lpstr>
      <vt:lpstr>ML Visuals By dair.ai</vt:lpstr>
      <vt:lpstr>Basic components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Architectures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ML Concepts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Abstract backgrounds</vt:lpstr>
      <vt:lpstr>PowerPoint 演示文稿</vt:lpstr>
      <vt:lpstr>PowerPoint 演示文稿</vt:lpstr>
      <vt:lpstr>PowerPoint 演示文稿</vt:lpstr>
      <vt:lpstr>PowerPoint 演示文稿</vt:lpstr>
      <vt:lpstr>Gradient Backgrounds</vt:lpstr>
      <vt:lpstr>PowerPoint 演示文稿</vt:lpstr>
      <vt:lpstr>PowerPoint 演示文稿</vt:lpstr>
      <vt:lpstr>PowerPoint 演示文稿</vt:lpstr>
      <vt:lpstr>ML and Health</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Miscellaneous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ML System Design / Infrastructure</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ML Visuals By dair.ai</dc:title>
  <dc:creator>黄海广</dc:creator>
  <cp:lastModifiedBy>xue zehui</cp:lastModifiedBy>
  <cp:revision>3</cp:revision>
  <dcterms:modified xsi:type="dcterms:W3CDTF">2023-02-04T07:20:22Z</dcterms:modified>
</cp:coreProperties>
</file>